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Default Extension="docx" ContentType="application/vnd.openxmlformats-officedocument.wordprocessingml.document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Default Extension="xlsx" ContentType="application/vnd.openxmlformats-officedocument.spreadsheetml.sheet"/>
  <Default Extension="doc" ContentType="application/msword"/>
  <Override PartName="/ppt/tags/tag12.xml" ContentType="application/vnd.openxmlformats-officedocument.presentationml.tags+xml"/>
  <Override PartName="/ppt/charts/chart3.xml" ContentType="application/vnd.openxmlformats-officedocument.drawingml.chart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Default Extension="emf" ContentType="image/x-emf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Default Extension="vml" ContentType="application/vnd.openxmlformats-officedocument.vmlDrawing"/>
  <Override PartName="/ppt/notesSlides/notesSlide31.xml" ContentType="application/vnd.openxmlformats-officedocument.presentationml.notesSlide+xml"/>
  <Override PartName="/ppt/charts/chart4.xml" ContentType="application/vnd.openxmlformats-officedocument.drawingml.chart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tags/tag2.xml" ContentType="application/vnd.openxmlformats-officedocument.presentationml.tags+xml"/>
  <Override PartName="/ppt/notesSlides/notesSlide36.xml" ContentType="application/vnd.openxmlformats-officedocument.presentationml.notesSlide+xml"/>
  <Override PartName="/ppt/theme/themeOverride3.xml" ContentType="application/vnd.openxmlformats-officedocument.themeOverr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tags/tag10.xml" ContentType="application/vnd.openxmlformats-officedocument.presentationml.tag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tags/tag3.xml" ContentType="application/vnd.openxmlformats-officedocument.presentationml.tags+xml"/>
  <Override PartName="/ppt/notesSlides/notesSlide37.xml" ContentType="application/vnd.openxmlformats-officedocument.presentationml.notesSlide+xml"/>
  <Override PartName="/ppt/theme/themeOverride4.xml" ContentType="application/vnd.openxmlformats-officedocument.themeOverr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tags/tag11.xml" ContentType="application/vnd.openxmlformats-officedocument.presentationml.tags+xml"/>
  <Override PartName="/ppt/charts/chart2.xml" ContentType="application/vnd.openxmlformats-officedocument.drawingml.chart+xml"/>
  <Override PartName="/ppt/slides/slide29.xml" ContentType="application/vnd.openxmlformats-officedocument.presentationml.slide+xml"/>
  <Override PartName="/ppt/slides/slide76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4" r:id="rId1"/>
  </p:sldMasterIdLst>
  <p:notesMasterIdLst>
    <p:notesMasterId r:id="rId87"/>
  </p:notesMasterIdLst>
  <p:handoutMasterIdLst>
    <p:handoutMasterId r:id="rId88"/>
  </p:handoutMasterIdLst>
  <p:sldIdLst>
    <p:sldId id="363" r:id="rId2"/>
    <p:sldId id="271" r:id="rId3"/>
    <p:sldId id="278" r:id="rId4"/>
    <p:sldId id="333" r:id="rId5"/>
    <p:sldId id="308" r:id="rId6"/>
    <p:sldId id="645" r:id="rId7"/>
    <p:sldId id="309" r:id="rId8"/>
    <p:sldId id="735" r:id="rId9"/>
    <p:sldId id="736" r:id="rId10"/>
    <p:sldId id="340" r:id="rId11"/>
    <p:sldId id="358" r:id="rId12"/>
    <p:sldId id="311" r:id="rId13"/>
    <p:sldId id="352" r:id="rId14"/>
    <p:sldId id="360" r:id="rId15"/>
    <p:sldId id="367" r:id="rId16"/>
    <p:sldId id="368" r:id="rId17"/>
    <p:sldId id="369" r:id="rId18"/>
    <p:sldId id="370" r:id="rId19"/>
    <p:sldId id="371" r:id="rId20"/>
    <p:sldId id="674" r:id="rId21"/>
    <p:sldId id="746" r:id="rId22"/>
    <p:sldId id="747" r:id="rId23"/>
    <p:sldId id="748" r:id="rId24"/>
    <p:sldId id="749" r:id="rId25"/>
    <p:sldId id="750" r:id="rId26"/>
    <p:sldId id="677" r:id="rId27"/>
    <p:sldId id="678" r:id="rId28"/>
    <p:sldId id="675" r:id="rId29"/>
    <p:sldId id="676" r:id="rId30"/>
    <p:sldId id="666" r:id="rId31"/>
    <p:sldId id="683" r:id="rId32"/>
    <p:sldId id="684" r:id="rId33"/>
    <p:sldId id="686" r:id="rId34"/>
    <p:sldId id="687" r:id="rId35"/>
    <p:sldId id="688" r:id="rId36"/>
    <p:sldId id="689" r:id="rId37"/>
    <p:sldId id="692" r:id="rId38"/>
    <p:sldId id="697" r:id="rId39"/>
    <p:sldId id="698" r:id="rId40"/>
    <p:sldId id="699" r:id="rId41"/>
    <p:sldId id="700" r:id="rId42"/>
    <p:sldId id="701" r:id="rId43"/>
    <p:sldId id="702" r:id="rId44"/>
    <p:sldId id="705" r:id="rId45"/>
    <p:sldId id="704" r:id="rId46"/>
    <p:sldId id="703" r:id="rId47"/>
    <p:sldId id="708" r:id="rId48"/>
    <p:sldId id="709" r:id="rId49"/>
    <p:sldId id="710" r:id="rId50"/>
    <p:sldId id="711" r:id="rId51"/>
    <p:sldId id="712" r:id="rId52"/>
    <p:sldId id="714" r:id="rId53"/>
    <p:sldId id="716" r:id="rId54"/>
    <p:sldId id="717" r:id="rId55"/>
    <p:sldId id="718" r:id="rId56"/>
    <p:sldId id="719" r:id="rId57"/>
    <p:sldId id="720" r:id="rId58"/>
    <p:sldId id="721" r:id="rId59"/>
    <p:sldId id="667" r:id="rId60"/>
    <p:sldId id="754" r:id="rId61"/>
    <p:sldId id="756" r:id="rId62"/>
    <p:sldId id="653" r:id="rId63"/>
    <p:sldId id="668" r:id="rId64"/>
    <p:sldId id="648" r:id="rId65"/>
    <p:sldId id="757" r:id="rId66"/>
    <p:sldId id="646" r:id="rId67"/>
    <p:sldId id="725" r:id="rId68"/>
    <p:sldId id="758" r:id="rId69"/>
    <p:sldId id="759" r:id="rId70"/>
    <p:sldId id="729" r:id="rId71"/>
    <p:sldId id="737" r:id="rId72"/>
    <p:sldId id="738" r:id="rId73"/>
    <p:sldId id="739" r:id="rId74"/>
    <p:sldId id="742" r:id="rId75"/>
    <p:sldId id="744" r:id="rId76"/>
    <p:sldId id="740" r:id="rId77"/>
    <p:sldId id="741" r:id="rId78"/>
    <p:sldId id="722" r:id="rId79"/>
    <p:sldId id="659" r:id="rId80"/>
    <p:sldId id="660" r:id="rId81"/>
    <p:sldId id="662" r:id="rId82"/>
    <p:sldId id="663" r:id="rId83"/>
    <p:sldId id="664" r:id="rId84"/>
    <p:sldId id="661" r:id="rId85"/>
    <p:sldId id="745" r:id="rId86"/>
  </p:sldIdLst>
  <p:sldSz cx="9144000" cy="6858000" type="screen4x3"/>
  <p:notesSz cx="6669088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Default Section" id="{8DBD447F-101E-4369-BFC4-29E97FB112A2}">
          <p14:sldIdLst>
            <p14:sldId id="363"/>
            <p14:sldId id="271"/>
            <p14:sldId id="278"/>
            <p14:sldId id="333"/>
            <p14:sldId id="308"/>
            <p14:sldId id="645"/>
            <p14:sldId id="309"/>
            <p14:sldId id="735"/>
            <p14:sldId id="736"/>
            <p14:sldId id="340"/>
            <p14:sldId id="358"/>
            <p14:sldId id="311"/>
            <p14:sldId id="352"/>
            <p14:sldId id="360"/>
            <p14:sldId id="367"/>
            <p14:sldId id="368"/>
            <p14:sldId id="369"/>
            <p14:sldId id="370"/>
            <p14:sldId id="371"/>
            <p14:sldId id="674"/>
            <p14:sldId id="746"/>
            <p14:sldId id="747"/>
            <p14:sldId id="748"/>
            <p14:sldId id="749"/>
            <p14:sldId id="750"/>
            <p14:sldId id="677"/>
            <p14:sldId id="678"/>
            <p14:sldId id="675"/>
            <p14:sldId id="676"/>
            <p14:sldId id="666"/>
            <p14:sldId id="683"/>
            <p14:sldId id="684"/>
            <p14:sldId id="686"/>
            <p14:sldId id="687"/>
            <p14:sldId id="688"/>
            <p14:sldId id="689"/>
            <p14:sldId id="692"/>
            <p14:sldId id="697"/>
            <p14:sldId id="698"/>
            <p14:sldId id="699"/>
            <p14:sldId id="700"/>
            <p14:sldId id="701"/>
            <p14:sldId id="702"/>
            <p14:sldId id="705"/>
            <p14:sldId id="704"/>
            <p14:sldId id="703"/>
            <p14:sldId id="708"/>
            <p14:sldId id="709"/>
            <p14:sldId id="710"/>
            <p14:sldId id="711"/>
            <p14:sldId id="712"/>
            <p14:sldId id="714"/>
            <p14:sldId id="716"/>
            <p14:sldId id="717"/>
            <p14:sldId id="718"/>
            <p14:sldId id="719"/>
            <p14:sldId id="720"/>
            <p14:sldId id="721"/>
            <p14:sldId id="667"/>
            <p14:sldId id="754"/>
            <p14:sldId id="756"/>
            <p14:sldId id="653"/>
            <p14:sldId id="668"/>
            <p14:sldId id="648"/>
            <p14:sldId id="757"/>
            <p14:sldId id="646"/>
            <p14:sldId id="725"/>
            <p14:sldId id="758"/>
            <p14:sldId id="759"/>
            <p14:sldId id="729"/>
            <p14:sldId id="737"/>
            <p14:sldId id="738"/>
            <p14:sldId id="739"/>
            <p14:sldId id="742"/>
            <p14:sldId id="744"/>
            <p14:sldId id="740"/>
            <p14:sldId id="741"/>
            <p14:sldId id="722"/>
            <p14:sldId id="659"/>
            <p14:sldId id="660"/>
            <p14:sldId id="662"/>
            <p14:sldId id="663"/>
            <p14:sldId id="664"/>
            <p14:sldId id="661"/>
            <p14:sldId id="74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33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25243" autoAdjust="0"/>
    <p:restoredTop sz="78534" autoAdjust="0"/>
  </p:normalViewPr>
  <p:slideViewPr>
    <p:cSldViewPr showGuides="1">
      <p:cViewPr>
        <p:scale>
          <a:sx n="60" d="100"/>
          <a:sy n="60" d="100"/>
        </p:scale>
        <p:origin x="-492" y="-2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04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howGuides="1">
      <p:cViewPr varScale="1">
        <p:scale>
          <a:sx n="63" d="100"/>
          <a:sy n="63" d="100"/>
        </p:scale>
        <p:origin x="-1740" y="-126"/>
      </p:cViewPr>
      <p:guideLst>
        <p:guide orient="horz" pos="3127"/>
        <p:guide pos="2101"/>
      </p:guideLst>
    </p:cSldViewPr>
  </p:notes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handoutMaster" Target="handoutMasters/handoutMaster1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D:\NewVersions\PSRRMammalCount.xlsx" TargetMode="External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D:\NewVersions\PSRRMammalCount.xlsx" TargetMode="External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D:\NewVersions\PSRRMammalCount.xlsx" TargetMode="External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D:\NewVersions\PSRRMammalCount.xlsx" TargetMode="External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GB"/>
  <c:chart>
    <c:autoTitleDeleted val="1"/>
    <c:plotArea>
      <c:layout>
        <c:manualLayout>
          <c:layoutTarget val="inner"/>
          <c:xMode val="edge"/>
          <c:yMode val="edge"/>
          <c:x val="7.8638497652582295E-2"/>
          <c:y val="5.1612903225806583E-2"/>
          <c:w val="0.91079812206572774"/>
          <c:h val="0.90107526881720357"/>
        </c:manualLayout>
      </c:layout>
      <c:lineChart>
        <c:grouping val="standard"/>
        <c:ser>
          <c:idx val="2"/>
          <c:order val="0"/>
          <c:tx>
            <c:strRef>
              <c:f>Sheet1!$A$4</c:f>
              <c:strCache>
                <c:ptCount val="1"/>
                <c:pt idx="0">
                  <c:v>Background</c:v>
                </c:pt>
              </c:strCache>
            </c:strRef>
          </c:tx>
          <c:spPr>
            <a:ln w="12638">
              <a:solidFill>
                <a:srgbClr val="FFFFFF"/>
              </a:solidFill>
              <a:prstDash val="solid"/>
            </a:ln>
          </c:spPr>
          <c:marker>
            <c:symbol val="none"/>
          </c:marker>
          <c:cat>
            <c:numRef>
              <c:f>Sheet1!$B$1:$M$1</c:f>
              <c:numCache>
                <c:formatCode>General</c:formatCode>
                <c:ptCount val="12"/>
              </c:numCache>
            </c:numRef>
          </c:cat>
          <c:val>
            <c:numRef>
              <c:f>Sheet1!$B$4:$M$4</c:f>
              <c:numCache>
                <c:formatCode>General</c:formatCode>
                <c:ptCount val="12"/>
                <c:pt idx="0">
                  <c:v>6.0000000000000123E-3</c:v>
                </c:pt>
                <c:pt idx="1">
                  <c:v>8.0000000000000175E-3</c:v>
                </c:pt>
                <c:pt idx="2">
                  <c:v>1.0000000000000021E-2</c:v>
                </c:pt>
                <c:pt idx="3">
                  <c:v>1.8000000000000033E-2</c:v>
                </c:pt>
                <c:pt idx="4">
                  <c:v>1.4000000000000005E-2</c:v>
                </c:pt>
                <c:pt idx="5">
                  <c:v>2.0000000000000032E-2</c:v>
                </c:pt>
                <c:pt idx="6">
                  <c:v>1.2000000000000021E-2</c:v>
                </c:pt>
                <c:pt idx="7">
                  <c:v>2.0000000000000039E-3</c:v>
                </c:pt>
                <c:pt idx="8">
                  <c:v>1.0000000000000021E-2</c:v>
                </c:pt>
              </c:numCache>
            </c:numRef>
          </c:val>
        </c:ser>
        <c:marker val="1"/>
        <c:axId val="83619200"/>
        <c:axId val="83794944"/>
      </c:lineChart>
      <c:catAx>
        <c:axId val="83619200"/>
        <c:scaling>
          <c:orientation val="minMax"/>
        </c:scaling>
        <c:axPos val="b"/>
        <c:numFmt formatCode="General" sourceLinked="1"/>
        <c:majorTickMark val="none"/>
        <c:tickLblPos val="nextTo"/>
        <c:spPr>
          <a:ln w="12638">
            <a:solidFill>
              <a:srgbClr val="FFFFFF"/>
            </a:solidFill>
            <a:prstDash val="sysDash"/>
          </a:ln>
        </c:spPr>
        <c:txPr>
          <a:bodyPr rot="5400000" vert="horz"/>
          <a:lstStyle/>
          <a:p>
            <a:pPr>
              <a:defRPr sz="1095" b="0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83794944"/>
        <c:crossesAt val="0.1"/>
        <c:auto val="1"/>
        <c:lblAlgn val="ctr"/>
        <c:lblOffset val="100"/>
        <c:tickLblSkip val="1"/>
        <c:tickMarkSkip val="1"/>
      </c:catAx>
      <c:valAx>
        <c:axId val="83794944"/>
        <c:scaling>
          <c:logBase val="10"/>
          <c:orientation val="minMax"/>
          <c:max val="1000"/>
          <c:min val="1.0000000000000022E-3"/>
        </c:scaling>
        <c:axPos val="l"/>
        <c:majorGridlines>
          <c:spPr>
            <a:ln w="12638">
              <a:solidFill>
                <a:srgbClr val="FFFFFF"/>
              </a:solidFill>
              <a:prstDash val="solid"/>
            </a:ln>
          </c:spPr>
        </c:majorGridlines>
        <c:numFmt formatCode="General" sourceLinked="1"/>
        <c:minorTickMark val="in"/>
        <c:tickLblPos val="nextTo"/>
        <c:spPr>
          <a:ln w="3159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194" b="0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83619200"/>
        <c:crosses val="autoZero"/>
        <c:crossBetween val="between"/>
        <c:majorUnit val="10"/>
        <c:minorUnit val="10"/>
      </c:valAx>
      <c:spPr>
        <a:noFill/>
        <a:ln w="12638">
          <a:solidFill>
            <a:schemeClr val="tx1"/>
          </a:solidFill>
          <a:prstDash val="solid"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791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GB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73765469718762"/>
          <c:y val="4.7295078530519154E-2"/>
          <c:w val="0.77929028221318086"/>
          <c:h val="0.70441229990020848"/>
        </c:manualLayout>
      </c:layout>
      <c:barChart>
        <c:barDir val="col"/>
        <c:grouping val="clustered"/>
        <c:ser>
          <c:idx val="1"/>
          <c:order val="0"/>
          <c:tx>
            <c:strRef>
              <c:f>'Wild Boar'!$E$6</c:f>
              <c:strCache>
                <c:ptCount val="1"/>
                <c:pt idx="0">
                  <c:v>Density No./1000 ha</c:v>
                </c:pt>
              </c:strCache>
            </c:strRef>
          </c:tx>
          <c:cat>
            <c:numRef>
              <c:f>'Wild Boar'!$B$7:$B$17</c:f>
              <c:numCache>
                <c:formatCode>General</c:formatCode>
                <c:ptCount val="11"/>
                <c:pt idx="0">
                  <c:v>1987</c:v>
                </c:pt>
                <c:pt idx="1">
                  <c:v>1988</c:v>
                </c:pt>
                <c:pt idx="2">
                  <c:v>1989</c:v>
                </c:pt>
                <c:pt idx="3">
                  <c:v>1990</c:v>
                </c:pt>
                <c:pt idx="4">
                  <c:v>1991</c:v>
                </c:pt>
                <c:pt idx="5">
                  <c:v>1992</c:v>
                </c:pt>
                <c:pt idx="6">
                  <c:v>1993</c:v>
                </c:pt>
                <c:pt idx="7">
                  <c:v>1994</c:v>
                </c:pt>
                <c:pt idx="8">
                  <c:v>1995</c:v>
                </c:pt>
                <c:pt idx="9">
                  <c:v>1996</c:v>
                </c:pt>
                <c:pt idx="10">
                  <c:v>1997</c:v>
                </c:pt>
              </c:numCache>
            </c:numRef>
          </c:cat>
          <c:val>
            <c:numRef>
              <c:f>'Wild Boar'!$E$7:$E$17</c:f>
              <c:numCache>
                <c:formatCode>0.0</c:formatCode>
                <c:ptCount val="11"/>
                <c:pt idx="0">
                  <c:v>0.62794348508634223</c:v>
                </c:pt>
                <c:pt idx="1">
                  <c:v>4.5751633986928235</c:v>
                </c:pt>
                <c:pt idx="2">
                  <c:v>8.5106382978723527</c:v>
                </c:pt>
                <c:pt idx="3">
                  <c:v>19.197860962566896</c:v>
                </c:pt>
                <c:pt idx="4">
                  <c:v>20.452830188679229</c:v>
                </c:pt>
                <c:pt idx="5">
                  <c:v>28.780487804878003</c:v>
                </c:pt>
                <c:pt idx="6">
                  <c:v>35.955056179775276</c:v>
                </c:pt>
                <c:pt idx="7">
                  <c:v>11.7</c:v>
                </c:pt>
                <c:pt idx="8">
                  <c:v>13.1</c:v>
                </c:pt>
                <c:pt idx="9">
                  <c:v>22.5</c:v>
                </c:pt>
                <c:pt idx="10">
                  <c:v>11.917098445595848</c:v>
                </c:pt>
              </c:numCache>
            </c:numRef>
          </c:val>
        </c:ser>
        <c:axId val="33766016"/>
        <c:axId val="37010816"/>
      </c:barChart>
      <c:catAx>
        <c:axId val="33766016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000"/>
                </a:pPr>
                <a:r>
                  <a:rPr lang="en-US" sz="1000"/>
                  <a:t>Year</a:t>
                </a: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37010816"/>
        <c:crosses val="autoZero"/>
        <c:auto val="1"/>
        <c:lblAlgn val="ctr"/>
        <c:lblOffset val="100"/>
      </c:catAx>
      <c:valAx>
        <c:axId val="37010816"/>
        <c:scaling>
          <c:orientation val="minMax"/>
        </c:scaling>
        <c:axPos val="l"/>
        <c:title>
          <c:tx>
            <c:rich>
              <a:bodyPr rot="-5400000" vert="horz"/>
              <a:lstStyle/>
              <a:p>
                <a:pPr>
                  <a:defRPr sz="1000"/>
                </a:pPr>
                <a:r>
                  <a:rPr lang="en-US" sz="1000"/>
                  <a:t>Population density; No./1000 ha</a:t>
                </a:r>
              </a:p>
            </c:rich>
          </c:tx>
          <c:layout>
            <c:manualLayout>
              <c:xMode val="edge"/>
              <c:yMode val="edge"/>
              <c:x val="6.895655070979903E-3"/>
              <c:y val="4.204559075784832E-2"/>
            </c:manualLayout>
          </c:layout>
        </c:title>
        <c:numFmt formatCode="0.0" sourceLinked="1"/>
        <c:tickLblPos val="nextTo"/>
        <c:crossAx val="33766016"/>
        <c:crosses val="autoZero"/>
        <c:crossBetween val="between"/>
      </c:valAx>
    </c:plotArea>
    <c:plotVisOnly val="1"/>
    <c:dispBlanksAs val="gap"/>
  </c:chart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GB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73765469718762"/>
          <c:y val="4.7295078530519147E-2"/>
          <c:w val="0.77929028221318286"/>
          <c:h val="0.70441229990020826"/>
        </c:manualLayout>
      </c:layout>
      <c:barChart>
        <c:barDir val="col"/>
        <c:grouping val="clustered"/>
        <c:ser>
          <c:idx val="1"/>
          <c:order val="0"/>
          <c:tx>
            <c:strRef>
              <c:f>Elk!$F$2</c:f>
              <c:strCache>
                <c:ptCount val="1"/>
                <c:pt idx="0">
                  <c:v>Density No./1000 ha</c:v>
                </c:pt>
              </c:strCache>
            </c:strRef>
          </c:tx>
          <c:cat>
            <c:numRef>
              <c:f>Elk!$C$3:$C$13</c:f>
              <c:numCache>
                <c:formatCode>General</c:formatCode>
                <c:ptCount val="11"/>
                <c:pt idx="0">
                  <c:v>1987</c:v>
                </c:pt>
                <c:pt idx="1">
                  <c:v>1988</c:v>
                </c:pt>
                <c:pt idx="2">
                  <c:v>1989</c:v>
                </c:pt>
                <c:pt idx="3">
                  <c:v>1990</c:v>
                </c:pt>
                <c:pt idx="4">
                  <c:v>1991</c:v>
                </c:pt>
                <c:pt idx="5">
                  <c:v>1992</c:v>
                </c:pt>
                <c:pt idx="6">
                  <c:v>1993</c:v>
                </c:pt>
                <c:pt idx="7">
                  <c:v>1994</c:v>
                </c:pt>
                <c:pt idx="8">
                  <c:v>1995</c:v>
                </c:pt>
                <c:pt idx="9">
                  <c:v>1996</c:v>
                </c:pt>
                <c:pt idx="10">
                  <c:v>1997</c:v>
                </c:pt>
              </c:numCache>
            </c:numRef>
          </c:cat>
          <c:val>
            <c:numRef>
              <c:f>Elk!$F$3:$F$13</c:f>
              <c:numCache>
                <c:formatCode>0.0</c:formatCode>
                <c:ptCount val="11"/>
                <c:pt idx="1">
                  <c:v>0</c:v>
                </c:pt>
                <c:pt idx="2">
                  <c:v>8.4</c:v>
                </c:pt>
                <c:pt idx="3">
                  <c:v>9.1</c:v>
                </c:pt>
                <c:pt idx="4">
                  <c:v>10.4</c:v>
                </c:pt>
                <c:pt idx="5">
                  <c:v>12.9</c:v>
                </c:pt>
                <c:pt idx="6">
                  <c:v>11</c:v>
                </c:pt>
                <c:pt idx="7">
                  <c:v>12.7</c:v>
                </c:pt>
                <c:pt idx="8">
                  <c:v>14.4</c:v>
                </c:pt>
                <c:pt idx="9">
                  <c:v>15.8</c:v>
                </c:pt>
                <c:pt idx="10">
                  <c:v>0</c:v>
                </c:pt>
              </c:numCache>
            </c:numRef>
          </c:val>
        </c:ser>
        <c:axId val="34294400"/>
        <c:axId val="34312960"/>
      </c:barChart>
      <c:catAx>
        <c:axId val="34294400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000"/>
                </a:pPr>
                <a:r>
                  <a:rPr lang="en-US" sz="1000"/>
                  <a:t>Year</a:t>
                </a: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34312960"/>
        <c:crosses val="autoZero"/>
        <c:auto val="1"/>
        <c:lblAlgn val="ctr"/>
        <c:lblOffset val="100"/>
      </c:catAx>
      <c:valAx>
        <c:axId val="34312960"/>
        <c:scaling>
          <c:orientation val="minMax"/>
        </c:scaling>
        <c:axPos val="l"/>
        <c:title>
          <c:tx>
            <c:rich>
              <a:bodyPr rot="-5400000" vert="horz"/>
              <a:lstStyle/>
              <a:p>
                <a:pPr>
                  <a:defRPr sz="1000"/>
                </a:pPr>
                <a:r>
                  <a:rPr lang="en-US" sz="1000"/>
                  <a:t>Population density; No./1000 ha</a:t>
                </a:r>
              </a:p>
            </c:rich>
          </c:tx>
          <c:layout>
            <c:manualLayout>
              <c:xMode val="edge"/>
              <c:yMode val="edge"/>
              <c:x val="6.895655070979903E-3"/>
              <c:y val="4.2045590757848174E-2"/>
            </c:manualLayout>
          </c:layout>
        </c:title>
        <c:numFmt formatCode="General" sourceLinked="1"/>
        <c:tickLblPos val="nextTo"/>
        <c:crossAx val="34294400"/>
        <c:crosses val="autoZero"/>
        <c:crossBetween val="between"/>
      </c:valAx>
    </c:plotArea>
    <c:plotVisOnly val="1"/>
    <c:dispBlanksAs val="gap"/>
  </c:chart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GB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73765469718762"/>
          <c:y val="4.7295078530519147E-2"/>
          <c:w val="0.77929028221318353"/>
          <c:h val="0.70441229990020793"/>
        </c:manualLayout>
      </c:layout>
      <c:barChart>
        <c:barDir val="col"/>
        <c:grouping val="clustered"/>
        <c:ser>
          <c:idx val="1"/>
          <c:order val="0"/>
          <c:tx>
            <c:strRef>
              <c:f>'Roe Deer'!$F$2</c:f>
              <c:strCache>
                <c:ptCount val="1"/>
                <c:pt idx="0">
                  <c:v>Density No./1000 ha</c:v>
                </c:pt>
              </c:strCache>
            </c:strRef>
          </c:tx>
          <c:cat>
            <c:numRef>
              <c:f>'Roe Deer'!$C$3:$C$13</c:f>
              <c:numCache>
                <c:formatCode>General</c:formatCode>
                <c:ptCount val="11"/>
                <c:pt idx="0">
                  <c:v>1987</c:v>
                </c:pt>
                <c:pt idx="1">
                  <c:v>1988</c:v>
                </c:pt>
                <c:pt idx="2">
                  <c:v>1989</c:v>
                </c:pt>
                <c:pt idx="3">
                  <c:v>1990</c:v>
                </c:pt>
                <c:pt idx="4">
                  <c:v>1991</c:v>
                </c:pt>
                <c:pt idx="5">
                  <c:v>1992</c:v>
                </c:pt>
                <c:pt idx="6">
                  <c:v>1993</c:v>
                </c:pt>
                <c:pt idx="7">
                  <c:v>1994</c:v>
                </c:pt>
                <c:pt idx="8">
                  <c:v>1995</c:v>
                </c:pt>
                <c:pt idx="9">
                  <c:v>1996</c:v>
                </c:pt>
                <c:pt idx="10">
                  <c:v>1997</c:v>
                </c:pt>
              </c:numCache>
            </c:numRef>
          </c:cat>
          <c:val>
            <c:numRef>
              <c:f>'Roe Deer'!$F$3:$F$13</c:f>
              <c:numCache>
                <c:formatCode>0.0</c:formatCode>
                <c:ptCount val="11"/>
                <c:pt idx="1">
                  <c:v>0</c:v>
                </c:pt>
                <c:pt idx="2">
                  <c:v>1.5</c:v>
                </c:pt>
                <c:pt idx="3">
                  <c:v>3.8</c:v>
                </c:pt>
                <c:pt idx="4">
                  <c:v>10.4</c:v>
                </c:pt>
                <c:pt idx="5">
                  <c:v>9.7000000000000011</c:v>
                </c:pt>
                <c:pt idx="6">
                  <c:v>15.2</c:v>
                </c:pt>
                <c:pt idx="7">
                  <c:v>15.8</c:v>
                </c:pt>
                <c:pt idx="8">
                  <c:v>17.3</c:v>
                </c:pt>
                <c:pt idx="9">
                  <c:v>19.399999999999999</c:v>
                </c:pt>
                <c:pt idx="10">
                  <c:v>0</c:v>
                </c:pt>
              </c:numCache>
            </c:numRef>
          </c:val>
        </c:ser>
        <c:axId val="34558336"/>
        <c:axId val="34560256"/>
      </c:barChart>
      <c:catAx>
        <c:axId val="34558336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000"/>
                </a:pPr>
                <a:r>
                  <a:rPr lang="en-US" sz="1000"/>
                  <a:t>Year</a:t>
                </a: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34560256"/>
        <c:crosses val="autoZero"/>
        <c:auto val="1"/>
        <c:lblAlgn val="ctr"/>
        <c:lblOffset val="100"/>
      </c:catAx>
      <c:valAx>
        <c:axId val="34560256"/>
        <c:scaling>
          <c:orientation val="minMax"/>
        </c:scaling>
        <c:axPos val="l"/>
        <c:title>
          <c:tx>
            <c:rich>
              <a:bodyPr rot="-5400000" vert="horz"/>
              <a:lstStyle/>
              <a:p>
                <a:pPr>
                  <a:defRPr sz="1000"/>
                </a:pPr>
                <a:r>
                  <a:rPr lang="en-US" sz="1000"/>
                  <a:t>Population density; No./1000 ha</a:t>
                </a:r>
              </a:p>
            </c:rich>
          </c:tx>
          <c:layout>
            <c:manualLayout>
              <c:xMode val="edge"/>
              <c:yMode val="edge"/>
              <c:x val="6.895655070979903E-3"/>
              <c:y val="4.2045590757848174E-2"/>
            </c:manualLayout>
          </c:layout>
        </c:title>
        <c:numFmt formatCode="General" sourceLinked="1"/>
        <c:tickLblPos val="nextTo"/>
        <c:crossAx val="34558336"/>
        <c:crosses val="autoZero"/>
        <c:crossBetween val="between"/>
      </c:valAx>
    </c:plotArea>
    <c:plotVisOnly val="1"/>
    <c:dispBlanksAs val="gap"/>
  </c:chart>
  <c:externalData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GB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73765469718762"/>
          <c:y val="4.7295078530519147E-2"/>
          <c:w val="0.77929028221318419"/>
          <c:h val="0.70441229990020748"/>
        </c:manualLayout>
      </c:layout>
      <c:barChart>
        <c:barDir val="col"/>
        <c:grouping val="clustered"/>
        <c:ser>
          <c:idx val="1"/>
          <c:order val="0"/>
          <c:tx>
            <c:strRef>
              <c:f>'European Bison'!$C$2</c:f>
              <c:strCache>
                <c:ptCount val="1"/>
                <c:pt idx="0">
                  <c:v>No.</c:v>
                </c:pt>
              </c:strCache>
            </c:strRef>
          </c:tx>
          <c:cat>
            <c:numRef>
              <c:f>'European Bison'!$B$3:$B$11</c:f>
              <c:numCache>
                <c:formatCode>General</c:formatCode>
                <c:ptCount val="9"/>
                <c:pt idx="0">
                  <c:v>1996</c:v>
                </c:pt>
                <c:pt idx="1">
                  <c:v>1997</c:v>
                </c:pt>
                <c:pt idx="2">
                  <c:v>1998</c:v>
                </c:pt>
                <c:pt idx="3">
                  <c:v>1999</c:v>
                </c:pt>
                <c:pt idx="4">
                  <c:v>2000</c:v>
                </c:pt>
                <c:pt idx="5">
                  <c:v>2001</c:v>
                </c:pt>
                <c:pt idx="6">
                  <c:v>2002</c:v>
                </c:pt>
                <c:pt idx="7">
                  <c:v>2003</c:v>
                </c:pt>
                <c:pt idx="8">
                  <c:v>2004</c:v>
                </c:pt>
              </c:numCache>
            </c:numRef>
          </c:cat>
          <c:val>
            <c:numRef>
              <c:f>'European Bison'!$C$3:$C$11</c:f>
              <c:numCache>
                <c:formatCode>General</c:formatCode>
                <c:ptCount val="9"/>
                <c:pt idx="0">
                  <c:v>19</c:v>
                </c:pt>
                <c:pt idx="1">
                  <c:v>19</c:v>
                </c:pt>
                <c:pt idx="2">
                  <c:v>21</c:v>
                </c:pt>
                <c:pt idx="3">
                  <c:v>24</c:v>
                </c:pt>
                <c:pt idx="4">
                  <c:v>26</c:v>
                </c:pt>
                <c:pt idx="5">
                  <c:v>30</c:v>
                </c:pt>
                <c:pt idx="6">
                  <c:v>33</c:v>
                </c:pt>
                <c:pt idx="7">
                  <c:v>36</c:v>
                </c:pt>
                <c:pt idx="8">
                  <c:v>42</c:v>
                </c:pt>
              </c:numCache>
            </c:numRef>
          </c:val>
        </c:ser>
        <c:axId val="34604928"/>
        <c:axId val="34635776"/>
      </c:barChart>
      <c:catAx>
        <c:axId val="34604928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000"/>
                </a:pPr>
                <a:r>
                  <a:rPr lang="en-US" sz="1000"/>
                  <a:t>Year</a:t>
                </a:r>
              </a:p>
            </c:rich>
          </c:tx>
          <c:layout/>
        </c:title>
        <c:numFmt formatCode="General" sourceLinked="1"/>
        <c:tickLblPos val="nextTo"/>
        <c:txPr>
          <a:bodyPr rot="-1860000"/>
          <a:lstStyle/>
          <a:p>
            <a:pPr>
              <a:defRPr sz="1000"/>
            </a:pPr>
            <a:endParaRPr lang="en-US"/>
          </a:p>
        </c:txPr>
        <c:crossAx val="34635776"/>
        <c:crosses val="autoZero"/>
        <c:auto val="1"/>
        <c:lblAlgn val="ctr"/>
        <c:lblOffset val="100"/>
      </c:catAx>
      <c:valAx>
        <c:axId val="34635776"/>
        <c:scaling>
          <c:orientation val="minMax"/>
        </c:scaling>
        <c:axPos val="l"/>
        <c:title>
          <c:tx>
            <c:rich>
              <a:bodyPr rot="-5400000" vert="horz"/>
              <a:lstStyle/>
              <a:p>
                <a:pPr>
                  <a:defRPr sz="1000"/>
                </a:pPr>
                <a:r>
                  <a:rPr lang="en-US" sz="1000"/>
                  <a:t>Population</a:t>
                </a:r>
              </a:p>
            </c:rich>
          </c:tx>
          <c:layout>
            <c:manualLayout>
              <c:xMode val="edge"/>
              <c:yMode val="edge"/>
              <c:x val="6.8956550709799074E-3"/>
              <c:y val="0.29401409469485829"/>
            </c:manualLayout>
          </c:layout>
        </c:title>
        <c:numFmt formatCode="General" sourceLinked="1"/>
        <c:tickLblPos val="nextTo"/>
        <c:crossAx val="34604928"/>
        <c:crosses val="autoZero"/>
        <c:crossBetween val="between"/>
      </c:valAx>
    </c:plotArea>
    <c:plotVisOnly val="1"/>
    <c:dispBlanksAs val="gap"/>
  </c:chart>
  <c:externalData r:id="rId2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617886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GB" smtClean="0"/>
              <a:t>ERICA Australian workshops March 2012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4486672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 smtClean="0"/>
              <a:t>Radiation protection of the environment - international context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A54F47-FABA-45BC-9F26-7FC4F2D9FED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0564563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GB" smtClean="0"/>
              <a:t>ERICA Australian workshops March 2012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96545-39E2-4757-A808-94A6237056FE}" type="datetime1">
              <a:rPr lang="en-US" smtClean="0"/>
              <a:pPr/>
              <a:t>5/18/2012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 smtClean="0"/>
              <a:t>Radiation protection of the environment - international context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2CD475-78F7-472D-8559-CDE0127FFF2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117890568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CD475-78F7-472D-8559-CDE0127FFF2A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-1" y="9673495"/>
            <a:ext cx="6068599" cy="251419"/>
          </a:xfrm>
        </p:spPr>
        <p:txBody>
          <a:bodyPr/>
          <a:lstStyle/>
          <a:p>
            <a:r>
              <a:rPr lang="en-GB" i="1" dirty="0" smtClean="0"/>
              <a:t>Radiation protection of the environment - an introduction</a:t>
            </a:r>
            <a:endParaRPr lang="en-GB" i="1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>
          <a:xfrm>
            <a:off x="-1" y="0"/>
            <a:ext cx="5853941" cy="289655"/>
          </a:xfrm>
        </p:spPr>
        <p:txBody>
          <a:bodyPr/>
          <a:lstStyle/>
          <a:p>
            <a:r>
              <a:rPr lang="en-GB" i="1" smtClean="0"/>
              <a:t>Radiological protection of the environment: CEH Lancaster 24th - 26th November 2010</a:t>
            </a:r>
            <a:endParaRPr lang="en-GB" i="1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CD475-78F7-472D-8559-CDE0127FFF2A}" type="slidenum">
              <a:rPr lang="en-GB" smtClean="0"/>
              <a:pPr/>
              <a:t>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9428583"/>
            <a:ext cx="6669088" cy="496332"/>
          </a:xfrm>
        </p:spPr>
        <p:txBody>
          <a:bodyPr/>
          <a:lstStyle/>
          <a:p>
            <a:r>
              <a:rPr lang="en-GB" i="1" smtClean="0"/>
              <a:t>Radiation protection of the environment - international context</a:t>
            </a:r>
            <a:endParaRPr lang="en-GB" i="1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>
          <a:xfrm>
            <a:off x="-1" y="0"/>
            <a:ext cx="6438149" cy="496332"/>
          </a:xfrm>
        </p:spPr>
        <p:txBody>
          <a:bodyPr/>
          <a:lstStyle/>
          <a:p>
            <a:r>
              <a:rPr lang="en-GB" i="1" smtClean="0"/>
              <a:t>ERICA Australian workshops March 2012</a:t>
            </a:r>
            <a:endParaRPr lang="en-GB" i="1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Ecosystem and </a:t>
            </a:r>
            <a:r>
              <a:rPr lang="en-GB" dirty="0" err="1" smtClean="0"/>
              <a:t>populkations</a:t>
            </a:r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GB" smtClean="0"/>
              <a:t>ERICA Australian workshops March 2012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Radiation protection of the environment - international context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CD475-78F7-472D-8559-CDE0127FFF2A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0626338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Ecosystem and </a:t>
            </a:r>
            <a:r>
              <a:rPr lang="en-GB" dirty="0" err="1" smtClean="0"/>
              <a:t>populkations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6669088" cy="496332"/>
          </a:xfrm>
        </p:spPr>
        <p:txBody>
          <a:bodyPr/>
          <a:lstStyle/>
          <a:p>
            <a:r>
              <a:rPr lang="en-GB" smtClean="0"/>
              <a:t>ERICA Australian workshops March 2012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9428583"/>
            <a:ext cx="4666692" cy="496332"/>
          </a:xfrm>
        </p:spPr>
        <p:txBody>
          <a:bodyPr/>
          <a:lstStyle/>
          <a:p>
            <a:r>
              <a:rPr lang="en-GB" smtClean="0"/>
              <a:t>Radiation protection of the environment - international context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CD475-78F7-472D-8559-CDE0127FFF2A}" type="slidenum">
              <a:rPr lang="en-GB" smtClean="0"/>
              <a:pPr/>
              <a:t>12</a:t>
            </a:fld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Arrangements must be made for emergency preparedness and response for nuclear or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radiation incidents. The primary goals of preparedness and response for a nuclear or radiation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emergency are: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− To ensure that arrangements are in place for an effective response at the scene and, as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appropriate, at the local, regional, national and international level;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− To ensure that, for reasonably foreseeable incidents, radiation risks would be minor;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− To take practical measures to mitigate any consequences for human life and health and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environment, for any incidents that do occur.</a:t>
            </a:r>
          </a:p>
          <a:p>
            <a:endParaRPr lang="en-GB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GB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Protection of the environment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1.32. In a global and long term perspective, protection of people and the environment against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radiation risks associated with the operation of facilities and the conduct of activities — and in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particular, protection against such risks that may transcend national borders and may persist for long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periods of time — is important to achieving equitable and sustainable development.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1.33. The system of protection and safety required by these Standards generally provides for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appropriate protection of the environment from harmful effects of radiation. Nevertheless,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international trends in this field show an increasing awareness of the vulnerability of the environment.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Trends also indicate the need to be able to demonstrate (rather than to assume) that the environment is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protected against effects of industrial pollutants, including radionuclides, in a wider range of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environmental situations, irrespective of any human connection. This is usually accomplished by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means of an environmental assessment that identifies the target(s), defines the appropriate criteria for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protection, assesses the impacts and compares the expected results of the available protection options.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Methods and criteria for such assessments are being developed and will continue to evolve.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1.34. Radiological impacts in a particular environment constitute only one type of impact and, in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most cases, may not be the dominant impact of a particular facility or activity. Furthermore, the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assessment of impacts on the environment needs to be viewed in an integrated manner with other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features of the system of protection and safety to establish the requirements applicable to a particular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source. Since there are complex interrelations, the approach to the protection of people and the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environment is not limited to the prevention of radiological effects on humans and on other species.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When establishing regulations, an integrated perspective has to be adopted to ensure the sustainability,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now and in the future, of agriculture, forestry, fisheries and tourism, and of the use of natural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resources. Such an integrated perspective also has to take into account the need to prevent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unauthorized acts with potential consequences for and via the environment, including, for example,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illicit dumping of radioactive material and the abandonment of radiation sources. Consideration also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needs to be given to the potential for </a:t>
            </a:r>
            <a:r>
              <a:rPr lang="en-GB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buildup</a:t>
            </a:r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accumulation of long lived radionuclides released to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environment.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1.35. These Standards are designed to identify the protection of the environment as an issue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necessitating assessment, while allowing for flexibility in incorporating into decision making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processes the results of environmental assessments that are commensurate with the radiation risks.</a:t>
            </a:r>
          </a:p>
          <a:p>
            <a:endParaRPr lang="en-GB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Up to national organisations</a:t>
            </a:r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GB" smtClean="0"/>
              <a:t>ERICA Australian workshops March 2012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Radiation protection of the environment - international context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CD475-78F7-472D-8559-CDE0127FFF2A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3918066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CD475-78F7-472D-8559-CDE0127FFF2A}" type="slidenum">
              <a:rPr lang="en-GB" smtClean="0"/>
              <a:pPr/>
              <a:t>15</a:t>
            </a:fld>
            <a:endParaRPr lang="en-GB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>
          <a:xfrm>
            <a:off x="0" y="0"/>
            <a:ext cx="5233220" cy="496332"/>
          </a:xfrm>
        </p:spPr>
        <p:txBody>
          <a:bodyPr/>
          <a:lstStyle/>
          <a:p>
            <a:r>
              <a:rPr lang="en-GB" i="1" smtClean="0"/>
              <a:t>Radiological protection of the environment: CEH Lancaster 24-26 November 2010</a:t>
            </a:r>
            <a:endParaRPr lang="en-GB" i="1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-1" y="9428583"/>
            <a:ext cx="5634863" cy="496332"/>
          </a:xfrm>
        </p:spPr>
        <p:txBody>
          <a:bodyPr/>
          <a:lstStyle/>
          <a:p>
            <a:r>
              <a:rPr lang="en-GB" i="1" smtClean="0"/>
              <a:t>ERICA demo introduction</a:t>
            </a:r>
            <a:endParaRPr lang="en-GB" i="1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CD475-78F7-472D-8559-CDE0127FFF2A}" type="slidenum">
              <a:rPr lang="en-GB" smtClean="0"/>
              <a:pPr/>
              <a:t>16</a:t>
            </a:fld>
            <a:endParaRPr lang="en-GB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>
          <a:xfrm>
            <a:off x="0" y="0"/>
            <a:ext cx="5233220" cy="496332"/>
          </a:xfrm>
        </p:spPr>
        <p:txBody>
          <a:bodyPr/>
          <a:lstStyle/>
          <a:p>
            <a:r>
              <a:rPr lang="en-GB" i="1" smtClean="0"/>
              <a:t>Radiological protection of the environment: CEH Lancaster 24-26 November 2010</a:t>
            </a:r>
            <a:endParaRPr lang="en-GB" i="1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-1" y="9428583"/>
            <a:ext cx="5634863" cy="496332"/>
          </a:xfrm>
        </p:spPr>
        <p:txBody>
          <a:bodyPr/>
          <a:lstStyle/>
          <a:p>
            <a:r>
              <a:rPr lang="en-GB" i="1" smtClean="0"/>
              <a:t>ERICA demo introduction</a:t>
            </a:r>
            <a:endParaRPr lang="en-GB" i="1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CD475-78F7-472D-8559-CDE0127FFF2A}" type="slidenum">
              <a:rPr lang="en-GB" smtClean="0"/>
              <a:pPr/>
              <a:t>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-1" y="9428583"/>
            <a:ext cx="5707889" cy="496332"/>
          </a:xfrm>
        </p:spPr>
        <p:txBody>
          <a:bodyPr/>
          <a:lstStyle/>
          <a:p>
            <a:r>
              <a:rPr lang="en-GB" i="1" dirty="0" smtClean="0"/>
              <a:t>Radiation Protection of the environment – an introduction</a:t>
            </a:r>
            <a:endParaRPr lang="en-GB" i="1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>
          <a:xfrm>
            <a:off x="-1" y="0"/>
            <a:ext cx="6073019" cy="496332"/>
          </a:xfrm>
        </p:spPr>
        <p:txBody>
          <a:bodyPr/>
          <a:lstStyle/>
          <a:p>
            <a:r>
              <a:rPr lang="en-GB" i="1" smtClean="0"/>
              <a:t>Radiological protection of the environment: CEH Lancaster 24th - 26th November 2010</a:t>
            </a:r>
            <a:endParaRPr lang="en-GB" i="1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79A2E3-C42A-40F8-9938-74280FA2D7E9}" type="slidenum">
              <a:rPr lang="en-GB"/>
              <a:pPr/>
              <a:t>18</a:t>
            </a:fld>
            <a:endParaRPr lang="en-GB"/>
          </a:p>
        </p:txBody>
      </p:sp>
      <p:sp>
        <p:nvSpPr>
          <p:cNvPr id="157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59350" cy="3719513"/>
          </a:xfrm>
          <a:ln w="12700" cap="flat"/>
        </p:spPr>
      </p:sp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212" y="4715153"/>
            <a:ext cx="4890665" cy="4466987"/>
          </a:xfrm>
          <a:ln/>
        </p:spPr>
        <p:txBody>
          <a:bodyPr lIns="92075" tIns="46038" rIns="92075" bIns="46038"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-1" y="9428583"/>
            <a:ext cx="5415785" cy="496332"/>
          </a:xfrm>
        </p:spPr>
        <p:txBody>
          <a:bodyPr/>
          <a:lstStyle/>
          <a:p>
            <a:r>
              <a:rPr lang="en-GB" i="1" dirty="0" smtClean="0"/>
              <a:t>Radiation protection of the environment - an introduction</a:t>
            </a:r>
            <a:endParaRPr lang="en-GB" i="1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>
          <a:xfrm>
            <a:off x="-1" y="0"/>
            <a:ext cx="5561837" cy="496332"/>
          </a:xfrm>
        </p:spPr>
        <p:txBody>
          <a:bodyPr/>
          <a:lstStyle/>
          <a:p>
            <a:r>
              <a:rPr lang="en-GB" i="1" smtClean="0"/>
              <a:t>Radiological protection of the environment: CEH Lancaster 24th - 26th November 2010</a:t>
            </a:r>
            <a:endParaRPr lang="en-GB" i="1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7419AD4-ABE3-4E94-93F5-D46D84613315}" type="slidenum">
              <a:rPr lang="en-GB"/>
              <a:pPr/>
              <a:t>19</a:t>
            </a:fld>
            <a:endParaRPr lang="en-GB"/>
          </a:p>
        </p:txBody>
      </p:sp>
      <p:sp>
        <p:nvSpPr>
          <p:cNvPr id="159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59350" cy="3719513"/>
          </a:xfrm>
          <a:ln w="12700" cap="flat"/>
        </p:spPr>
      </p:sp>
      <p:sp>
        <p:nvSpPr>
          <p:cNvPr id="159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212" y="4715153"/>
            <a:ext cx="4890665" cy="4466987"/>
          </a:xfrm>
          <a:ln/>
        </p:spPr>
        <p:txBody>
          <a:bodyPr lIns="92075" tIns="46038" rIns="92075" bIns="46038"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9428583"/>
            <a:ext cx="4795064" cy="496332"/>
          </a:xfrm>
        </p:spPr>
        <p:txBody>
          <a:bodyPr/>
          <a:lstStyle/>
          <a:p>
            <a:r>
              <a:rPr lang="en-GB" i="1" dirty="0" smtClean="0"/>
              <a:t>Radiation protection of the environment - an introduction</a:t>
            </a:r>
            <a:endParaRPr lang="en-GB" i="1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>
          <a:xfrm>
            <a:off x="0" y="0"/>
            <a:ext cx="6669088" cy="496332"/>
          </a:xfrm>
        </p:spPr>
        <p:txBody>
          <a:bodyPr/>
          <a:lstStyle/>
          <a:p>
            <a:r>
              <a:rPr lang="en-GB" dirty="0" smtClean="0"/>
              <a:t>Radiological protection of the environment: CEH Lancaster 24th - 26th November 2010</a:t>
            </a:r>
            <a:endParaRPr lang="en-GB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CD475-78F7-472D-8559-CDE0127FFF2A}" type="slidenum">
              <a:rPr lang="en-GB" smtClean="0"/>
              <a:pPr/>
              <a:t>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Transfer</a:t>
            </a:r>
            <a:endParaRPr lang="en-GB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GB" smtClean="0"/>
              <a:t>Radiological protection of the environment, CEH Lancaster 24th-26th November 2010 </a:t>
            </a:r>
            <a:endParaRPr lang="en-GB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The statement given here was the basis for ensuring radiation protection of the environment for the past 20</a:t>
            </a:r>
            <a:r>
              <a:rPr lang="en-GB" baseline="0" dirty="0" smtClean="0"/>
              <a:t> years in many countries.</a:t>
            </a:r>
            <a:endParaRPr lang="en-GB" dirty="0" smtClean="0"/>
          </a:p>
          <a:p>
            <a:pPr eaLnBrk="1" hangingPunct="1">
              <a:spcBef>
                <a:spcPct val="0"/>
              </a:spcBef>
            </a:pPr>
            <a:endParaRPr lang="en-GB" dirty="0" smtClean="0"/>
          </a:p>
          <a:p>
            <a:pPr eaLnBrk="1" hangingPunct="1">
              <a:spcBef>
                <a:spcPct val="0"/>
              </a:spcBef>
            </a:pPr>
            <a:endParaRPr lang="en-GB" dirty="0" smtClean="0"/>
          </a:p>
          <a:p>
            <a:pPr eaLnBrk="1" hangingPunct="1"/>
            <a:r>
              <a:rPr lang="en-GB" dirty="0" smtClean="0">
                <a:solidFill>
                  <a:schemeClr val="accent2"/>
                </a:solidFill>
              </a:rPr>
              <a:t>Lack of demonstration that the environment is being protected </a:t>
            </a:r>
          </a:p>
          <a:p>
            <a:pPr eaLnBrk="1" hangingPunct="1"/>
            <a:r>
              <a:rPr lang="en-GB" dirty="0" smtClean="0">
                <a:solidFill>
                  <a:schemeClr val="hlink"/>
                </a:solidFill>
              </a:rPr>
              <a:t>May not be valid for some environments (e.g. those with no humans)</a:t>
            </a:r>
          </a:p>
          <a:p>
            <a:pPr eaLnBrk="1" hangingPunct="1"/>
            <a:r>
              <a:rPr lang="en-GB" dirty="0" smtClean="0">
                <a:solidFill>
                  <a:schemeClr val="accent2"/>
                </a:solidFill>
              </a:rPr>
              <a:t>Incompatible with management of other environmental chemical stressors</a:t>
            </a:r>
          </a:p>
          <a:p>
            <a:pPr eaLnBrk="1" hangingPunct="1"/>
            <a:r>
              <a:rPr lang="en-GB" dirty="0" smtClean="0">
                <a:solidFill>
                  <a:schemeClr val="hlink"/>
                </a:solidFill>
              </a:rPr>
              <a:t>Requirement for assessment under some national legislation</a:t>
            </a:r>
            <a:r>
              <a:rPr lang="en-GB" dirty="0" smtClean="0">
                <a:solidFill>
                  <a:srgbClr val="020202"/>
                </a:solidFill>
              </a:rPr>
              <a:t> </a:t>
            </a:r>
          </a:p>
        </p:txBody>
      </p:sp>
      <p:sp>
        <p:nvSpPr>
          <p:cNvPr id="18435" name="Slide Number Placeholder 3"/>
          <p:cNvSpPr txBox="1">
            <a:spLocks noGrp="1"/>
          </p:cNvSpPr>
          <p:nvPr/>
        </p:nvSpPr>
        <p:spPr bwMode="auto">
          <a:xfrm>
            <a:off x="3777607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64EBCD8-7FD5-4F11-A5BA-AF2E961DC9E7}" type="slidenum">
              <a:rPr lang="en-GB" sz="1200">
                <a:latin typeface="Calibri" pitchFamily="34" charset="0"/>
              </a:rPr>
              <a:pPr algn="r"/>
              <a:t>2</a:t>
            </a:fld>
            <a:endParaRPr lang="en-GB" sz="1200">
              <a:latin typeface="Calibri" pitchFamily="34" charset="0"/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6669088" cy="496332"/>
          </a:xfrm>
        </p:spPr>
        <p:txBody>
          <a:bodyPr/>
          <a:lstStyle/>
          <a:p>
            <a:r>
              <a:rPr lang="en-GB" i="1" smtClean="0"/>
              <a:t>ERICA Australian workshops March 2012</a:t>
            </a:r>
            <a:endParaRPr lang="en-GB" i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52CD475-78F7-472D-8559-CDE0127FFF2A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>
          <a:xfrm>
            <a:off x="-1" y="9428583"/>
            <a:ext cx="5999993" cy="496332"/>
          </a:xfrm>
        </p:spPr>
        <p:txBody>
          <a:bodyPr/>
          <a:lstStyle/>
          <a:p>
            <a:r>
              <a:rPr lang="en-GB" i="1" smtClean="0"/>
              <a:t>Radiation protection of the environment - international context</a:t>
            </a:r>
            <a:endParaRPr lang="en-GB" i="1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B39F76-953F-438B-A444-6C841BFA546C}" type="slidenum">
              <a:rPr lang="en-US"/>
              <a:pPr/>
              <a:t>21</a:t>
            </a:fld>
            <a:endParaRPr lang="en-US"/>
          </a:p>
        </p:txBody>
      </p:sp>
      <p:sp>
        <p:nvSpPr>
          <p:cNvPr id="386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605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ERICA demo introduction</a:t>
            </a:r>
            <a:endParaRPr lang="en-GB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>
          <a:xfrm>
            <a:off x="0" y="0"/>
            <a:ext cx="6669088" cy="496332"/>
          </a:xfrm>
        </p:spPr>
        <p:txBody>
          <a:bodyPr/>
          <a:lstStyle/>
          <a:p>
            <a:r>
              <a:rPr lang="en-GB" smtClean="0"/>
              <a:t>Radiological protection of the environment: CEH Lancaster 24-26 November 2010</a:t>
            </a:r>
            <a:endParaRPr lang="en-GB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9428583"/>
            <a:ext cx="5087168" cy="496332"/>
          </a:xfrm>
        </p:spPr>
        <p:txBody>
          <a:bodyPr/>
          <a:lstStyle/>
          <a:p>
            <a:r>
              <a:rPr lang="en-GB" i="1" smtClean="0"/>
              <a:t>ERICA demo introduction</a:t>
            </a:r>
            <a:endParaRPr lang="en-GB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52CD475-78F7-472D-8559-CDE0127FFF2A}" type="slidenum">
              <a:rPr lang="en-GB" smtClean="0"/>
              <a:pPr/>
              <a:t>22</a:t>
            </a:fld>
            <a:endParaRPr lang="en-GB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>
          <a:xfrm>
            <a:off x="-1" y="0"/>
            <a:ext cx="5853941" cy="496332"/>
          </a:xfrm>
        </p:spPr>
        <p:txBody>
          <a:bodyPr/>
          <a:lstStyle/>
          <a:p>
            <a:r>
              <a:rPr lang="en-GB" i="1" smtClean="0"/>
              <a:t>Radiological protection of the environment: CEH Lancaster 24-26 November 2010</a:t>
            </a:r>
            <a:endParaRPr lang="en-GB" i="1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CD475-78F7-472D-8559-CDE0127FFF2A}" type="slidenum">
              <a:rPr lang="en-GB" smtClean="0"/>
              <a:pPr/>
              <a:t>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Transfer</a:t>
            </a:r>
            <a:endParaRPr lang="en-GB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GB" smtClean="0"/>
              <a:t>Radiological protection of the environment, CEH Lancaster 27</a:t>
            </a:r>
            <a:r>
              <a:rPr lang="en-GB" baseline="30000" smtClean="0"/>
              <a:t>th</a:t>
            </a:r>
            <a:r>
              <a:rPr lang="en-GB" smtClean="0"/>
              <a:t>-28</a:t>
            </a:r>
            <a:r>
              <a:rPr lang="en-GB" baseline="30000" smtClean="0"/>
              <a:t>th</a:t>
            </a:r>
            <a:r>
              <a:rPr lang="en-GB" smtClean="0"/>
              <a:t> April 2010</a:t>
            </a:r>
            <a:endParaRPr lang="en-US" smtClean="0"/>
          </a:p>
          <a:p>
            <a:endParaRPr lang="en-GB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CD475-78F7-472D-8559-CDE0127FFF2A}" type="slidenum">
              <a:rPr lang="en-GB" smtClean="0"/>
              <a:pPr/>
              <a:t>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Transfer</a:t>
            </a:r>
            <a:endParaRPr lang="en-GB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GB" smtClean="0"/>
              <a:t>Radiological protection of the environment, CEH Lancaster 24th-26th November 2010 </a:t>
            </a:r>
            <a:endParaRPr lang="en-GB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CD475-78F7-472D-8559-CDE0127FFF2A}" type="slidenum">
              <a:rPr lang="en-GB" smtClean="0"/>
              <a:pPr/>
              <a:t>27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Transfer</a:t>
            </a:r>
            <a:endParaRPr lang="en-GB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GB" smtClean="0"/>
              <a:t>Radiological protection of the environment, CEH Lancaster 24th-26th November 2010 </a:t>
            </a:r>
            <a:endParaRPr lang="en-GB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CD475-78F7-472D-8559-CDE0127FFF2A}" type="slidenum">
              <a:rPr lang="en-GB" smtClean="0"/>
              <a:pPr/>
              <a:t>28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Transfer</a:t>
            </a:r>
            <a:endParaRPr lang="en-GB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GB" smtClean="0"/>
              <a:t>Radiological protection of the environment, CEH Lancaster 24th-26th November 2010 </a:t>
            </a:r>
            <a:endParaRPr lang="en-GB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CD475-78F7-472D-8559-CDE0127FFF2A}" type="slidenum">
              <a:rPr lang="en-GB" smtClean="0"/>
              <a:pPr/>
              <a:t>29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Transfer</a:t>
            </a:r>
            <a:endParaRPr lang="en-GB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GB" smtClean="0"/>
              <a:t>Radiological protection of the environment, CEH Lancaster 24th-26th November 2010 </a:t>
            </a:r>
            <a:endParaRPr lang="en-GB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CD475-78F7-472D-8559-CDE0127FFF2A}" type="slidenum">
              <a:rPr lang="en-GB" smtClean="0"/>
              <a:pPr/>
              <a:t>31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Transfer</a:t>
            </a:r>
            <a:endParaRPr lang="en-GB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GB" smtClean="0"/>
              <a:t>Radiological protection of the environment, CEH Lancaster 24th-26th November 2010 </a:t>
            </a:r>
            <a:endParaRPr lang="en-GB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CD475-78F7-472D-8559-CDE0127FFF2A}" type="slidenum">
              <a:rPr lang="en-GB" smtClean="0"/>
              <a:pPr/>
              <a:t>32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Transfer</a:t>
            </a:r>
            <a:endParaRPr lang="en-GB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GB" smtClean="0"/>
              <a:t>Radiological protection of the environment, CEH Lancaster 24th-26th November 2010 </a:t>
            </a:r>
            <a:endParaRPr lang="en-GB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CD475-78F7-472D-8559-CDE0127FFF2A}" type="slidenum">
              <a:rPr lang="en-GB" smtClean="0"/>
              <a:pPr/>
              <a:t>33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-1" y="9428583"/>
            <a:ext cx="4831577" cy="496332"/>
          </a:xfrm>
        </p:spPr>
        <p:txBody>
          <a:bodyPr/>
          <a:lstStyle/>
          <a:p>
            <a:r>
              <a:rPr lang="en-GB" smtClean="0"/>
              <a:t>Transfer</a:t>
            </a:r>
            <a:endParaRPr lang="en-GB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GB" smtClean="0"/>
              <a:t>Radiological protection of the environment, CEH Lancaster 24th-26th November 2010 </a:t>
            </a:r>
            <a:endParaRPr lang="en-GB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32771" name="Slide Number Placeholder 3"/>
          <p:cNvSpPr txBox="1">
            <a:spLocks noGrp="1"/>
          </p:cNvSpPr>
          <p:nvPr/>
        </p:nvSpPr>
        <p:spPr bwMode="auto">
          <a:xfrm>
            <a:off x="3777607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E349FC6-2CB0-4B01-A696-EE44F8DF78F0}" type="slidenum">
              <a:rPr lang="en-GB" sz="1200">
                <a:latin typeface="Calibri" pitchFamily="34" charset="0"/>
              </a:rPr>
              <a:pPr algn="r"/>
              <a:t>3</a:t>
            </a:fld>
            <a:endParaRPr lang="en-GB" sz="1200">
              <a:latin typeface="Calibri" pitchFamily="34" charset="0"/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6182558" cy="496332"/>
          </a:xfrm>
        </p:spPr>
        <p:txBody>
          <a:bodyPr/>
          <a:lstStyle/>
          <a:p>
            <a:r>
              <a:rPr lang="en-GB" i="1" smtClean="0"/>
              <a:t>ERICA Australian workshops March 2012</a:t>
            </a:r>
            <a:endParaRPr lang="en-GB" i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52CD475-78F7-472D-8559-CDE0127FFF2A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>
          <a:xfrm>
            <a:off x="-1" y="9428583"/>
            <a:ext cx="5999993" cy="496332"/>
          </a:xfrm>
        </p:spPr>
        <p:txBody>
          <a:bodyPr/>
          <a:lstStyle/>
          <a:p>
            <a:r>
              <a:rPr lang="en-GB" i="1" smtClean="0"/>
              <a:t>Radiation protection of the environment - international context</a:t>
            </a:r>
            <a:endParaRPr lang="en-GB" i="1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CD475-78F7-472D-8559-CDE0127FFF2A}" type="slidenum">
              <a:rPr lang="en-GB" smtClean="0"/>
              <a:pPr/>
              <a:t>34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Transfer</a:t>
            </a:r>
            <a:endParaRPr lang="en-GB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GB" smtClean="0"/>
              <a:t>Radiological protection of the environment, CEH Lancaster 24th-26th November 2010 </a:t>
            </a:r>
            <a:endParaRPr lang="en-GB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CD475-78F7-472D-8559-CDE0127FFF2A}" type="slidenum">
              <a:rPr lang="en-GB" smtClean="0"/>
              <a:pPr/>
              <a:t>35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Transfer</a:t>
            </a:r>
            <a:endParaRPr lang="en-GB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GB" smtClean="0"/>
              <a:t>Radiological protection of the environment, CEH Lancaster 24th-26th November 2010 </a:t>
            </a:r>
            <a:endParaRPr lang="en-GB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CD475-78F7-472D-8559-CDE0127FFF2A}" type="slidenum">
              <a:rPr lang="en-GB" smtClean="0"/>
              <a:pPr/>
              <a:t>36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Transfer</a:t>
            </a:r>
            <a:endParaRPr lang="en-GB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GB" smtClean="0"/>
              <a:t>Radiological protection of the environment, CEH Lancaster 24th-26th November 2010 </a:t>
            </a:r>
            <a:endParaRPr lang="en-GB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CD475-78F7-472D-8559-CDE0127FFF2A}" type="slidenum">
              <a:rPr lang="en-GB" smtClean="0"/>
              <a:pPr/>
              <a:t>38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Transfer</a:t>
            </a:r>
            <a:endParaRPr lang="en-GB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GB" smtClean="0"/>
              <a:t>Radiological protection of the environment, CEH Lancaster 24th-26th November 2010 </a:t>
            </a:r>
            <a:endParaRPr lang="en-GB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Transfer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52CD475-78F7-472D-8559-CDE0127FFF2A}" type="slidenum">
              <a:rPr lang="en-GB" smtClean="0"/>
              <a:pPr/>
              <a:t>39</a:t>
            </a:fld>
            <a:endParaRPr lang="en-GB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GB" smtClean="0"/>
              <a:t>Radiological protection of the environment, CEH Lancaster 24th-26th November 2010 </a:t>
            </a:r>
            <a:endParaRPr lang="en-GB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Transfer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52CD475-78F7-472D-8559-CDE0127FFF2A}" type="slidenum">
              <a:rPr lang="en-GB" smtClean="0"/>
              <a:pPr/>
              <a:t>40</a:t>
            </a:fld>
            <a:endParaRPr lang="en-GB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GB" smtClean="0"/>
              <a:t>Radiological protection of the environment, CEH Lancaster 24th-26th November 2010 </a:t>
            </a:r>
            <a:endParaRPr lang="en-GB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CD475-78F7-472D-8559-CDE0127FFF2A}" type="slidenum">
              <a:rPr lang="en-GB" smtClean="0"/>
              <a:pPr/>
              <a:t>42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Transfer</a:t>
            </a:r>
            <a:endParaRPr lang="en-GB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GB" smtClean="0"/>
              <a:t>Radiological protection of the environment, CEH Lancaster 24th-26th November 2010 </a:t>
            </a:r>
            <a:endParaRPr lang="en-GB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Transfer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52CD475-78F7-472D-8559-CDE0127FFF2A}" type="slidenum">
              <a:rPr lang="en-GB" smtClean="0"/>
              <a:pPr/>
              <a:t>45</a:t>
            </a:fld>
            <a:endParaRPr lang="en-GB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GB" smtClean="0"/>
              <a:t>Radiological protection of the environment, CEH Lancaster 24th-26th November 2010 </a:t>
            </a:r>
            <a:endParaRPr lang="en-GB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Transfer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52CD475-78F7-472D-8559-CDE0127FFF2A}" type="slidenum">
              <a:rPr lang="en-GB" smtClean="0"/>
              <a:pPr/>
              <a:t>48</a:t>
            </a:fld>
            <a:endParaRPr lang="en-GB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GB" smtClean="0"/>
              <a:t>Radiological protection of the environment, CEH Lancaster 24th-26th November 2010 </a:t>
            </a:r>
            <a:endParaRPr lang="en-GB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666750" y="4716463"/>
            <a:ext cx="5335588" cy="4465637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727" tIns="45363" rIns="90727" bIns="45363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  <p:sp>
        <p:nvSpPr>
          <p:cNvPr id="4" name="Header Placeholder 3"/>
          <p:cNvSpPr txBox="1">
            <a:spLocks noGrp="1"/>
          </p:cNvSpPr>
          <p:nvPr/>
        </p:nvSpPr>
        <p:spPr>
          <a:xfrm>
            <a:off x="0" y="0"/>
            <a:ext cx="6669088" cy="496888"/>
          </a:xfrm>
          <a:prstGeom prst="rect">
            <a:avLst/>
          </a:prstGeom>
          <a:noFill/>
        </p:spPr>
        <p:txBody>
          <a:bodyPr lIns="90727" tIns="45363" rIns="90727" bIns="45363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dirty="0">
                <a:latin typeface="+mn-lt"/>
                <a:cs typeface="+mn-cs"/>
              </a:rPr>
              <a:t>Radiological Protection of the Environment: CEH Lancaster 24-26 November 2010</a:t>
            </a:r>
          </a:p>
        </p:txBody>
      </p:sp>
      <p:sp>
        <p:nvSpPr>
          <p:cNvPr id="5" name="Footer Placeholder 4"/>
          <p:cNvSpPr txBox="1">
            <a:spLocks noGrp="1"/>
          </p:cNvSpPr>
          <p:nvPr/>
        </p:nvSpPr>
        <p:spPr>
          <a:xfrm>
            <a:off x="0" y="9428163"/>
            <a:ext cx="2890838" cy="496887"/>
          </a:xfrm>
          <a:prstGeom prst="rect">
            <a:avLst/>
          </a:prstGeom>
          <a:noFill/>
        </p:spPr>
        <p:txBody>
          <a:bodyPr lIns="90727" tIns="45363" rIns="90727" bIns="45363"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dirty="0">
                <a:latin typeface="+mn-lt"/>
                <a:cs typeface="+mn-cs"/>
              </a:rPr>
              <a:t>Effects</a:t>
            </a:r>
          </a:p>
        </p:txBody>
      </p:sp>
      <p:sp>
        <p:nvSpPr>
          <p:cNvPr id="6" name="Slide Number Placeholder 5"/>
          <p:cNvSpPr txBox="1">
            <a:spLocks noGrp="1"/>
          </p:cNvSpPr>
          <p:nvPr/>
        </p:nvSpPr>
        <p:spPr>
          <a:xfrm>
            <a:off x="3776663" y="9428163"/>
            <a:ext cx="2890837" cy="496887"/>
          </a:xfrm>
          <a:prstGeom prst="rect">
            <a:avLst/>
          </a:prstGeom>
          <a:noFill/>
        </p:spPr>
        <p:txBody>
          <a:bodyPr lIns="90727" tIns="45363" rIns="90727" bIns="45363"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A819F23C-2E38-4419-B499-2ED6B5399FB1}" type="slidenum">
              <a:rPr lang="en-GB" sz="1200"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64</a:t>
            </a:fld>
            <a:endParaRPr lang="en-GB" sz="1200">
              <a:latin typeface="+mn-lt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1B6662C-0000-4A2B-8CC6-BF9806A5BCBF}" type="slidenum">
              <a:rPr lang="en-GB" smtClean="0"/>
              <a:pPr>
                <a:defRPr/>
              </a:pPr>
              <a:t>64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Effects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6669088" cy="496332"/>
          </a:xfrm>
        </p:spPr>
        <p:txBody>
          <a:bodyPr/>
          <a:lstStyle/>
          <a:p>
            <a:r>
              <a:rPr lang="en-GB" smtClean="0"/>
              <a:t>ERICA Australian workshops March 2012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9428583"/>
            <a:ext cx="4306652" cy="496332"/>
          </a:xfrm>
        </p:spPr>
        <p:txBody>
          <a:bodyPr/>
          <a:lstStyle/>
          <a:p>
            <a:r>
              <a:rPr lang="en-GB" smtClean="0"/>
              <a:t>Radiation protection of the environment - international context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CD475-78F7-472D-8559-CDE0127FFF2A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36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BEB3BD8-46DB-483A-9155-A6CE0A3EAC0C}" type="slidenum">
              <a:rPr lang="en-GB" smtClean="0"/>
              <a:pPr>
                <a:defRPr/>
              </a:pPr>
              <a:t>70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Effects</a:t>
            </a: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6669088" cy="496888"/>
          </a:xfrm>
        </p:spPr>
        <p:txBody>
          <a:bodyPr/>
          <a:lstStyle/>
          <a:p>
            <a:pPr>
              <a:defRPr/>
            </a:pPr>
            <a:r>
              <a:rPr lang="en-GB"/>
              <a:t>ERICA Australian workshops March 2012</a:t>
            </a:r>
            <a:endParaRPr lang="en-GB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54075" y="744538"/>
            <a:ext cx="4960938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6669088" cy="496332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smtClean="0"/>
              <a:t>ERICA Australian workshops March 2012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Benchmarks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598EA6-B8C6-4A40-A146-A9324D3E5F45}" type="slidenum">
              <a:rPr lang="en-GB" smtClean="0"/>
              <a:pPr>
                <a:defRPr/>
              </a:pPr>
              <a:t>71</a:t>
            </a:fld>
            <a:endParaRPr lang="en-GB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CD475-78F7-472D-8559-CDE0127FFF2A}" type="slidenum">
              <a:rPr lang="en-GB" smtClean="0"/>
              <a:pPr/>
              <a:t>72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Benchmarks</a:t>
            </a:r>
            <a:endParaRPr lang="en-GB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GB" smtClean="0"/>
              <a:t>ERICA Australian workshops March 2012</a:t>
            </a:r>
            <a:endParaRPr lang="en-GB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CD475-78F7-472D-8559-CDE0127FFF2A}" type="slidenum">
              <a:rPr lang="en-GB" smtClean="0"/>
              <a:pPr/>
              <a:t>73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Benchmarks</a:t>
            </a:r>
            <a:endParaRPr lang="en-GB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GB" smtClean="0"/>
              <a:t>ERICA Australian workshops March 2012</a:t>
            </a:r>
            <a:endParaRPr lang="en-GB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CD475-78F7-472D-8559-CDE0127FFF2A}" type="slidenum">
              <a:rPr lang="en-GB" smtClean="0"/>
              <a:pPr/>
              <a:t>74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Benchmarks</a:t>
            </a:r>
            <a:endParaRPr lang="en-GB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GB" smtClean="0"/>
              <a:t>ERICA Australian workshops March 2012</a:t>
            </a:r>
            <a:endParaRPr lang="en-GB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CD475-78F7-472D-8559-CDE0127FFF2A}" type="slidenum">
              <a:rPr lang="en-GB" smtClean="0"/>
              <a:pPr/>
              <a:t>75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Benchmarks</a:t>
            </a:r>
            <a:endParaRPr lang="en-GB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GB" smtClean="0"/>
              <a:t>ERICA Australian workshops March 2012</a:t>
            </a:r>
            <a:endParaRPr lang="en-GB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6669088" cy="496332"/>
          </a:xfrm>
        </p:spPr>
        <p:txBody>
          <a:bodyPr/>
          <a:lstStyle/>
          <a:p>
            <a:r>
              <a:rPr lang="en-GB" smtClean="0"/>
              <a:t>ERICA Australian workshops March 2012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9428583"/>
            <a:ext cx="4090628" cy="496332"/>
          </a:xfrm>
        </p:spPr>
        <p:txBody>
          <a:bodyPr/>
          <a:lstStyle/>
          <a:p>
            <a:r>
              <a:rPr lang="en-GB" smtClean="0"/>
              <a:t>Radiation protection of the environment - International context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CD475-78F7-472D-8559-CDE0127FFF2A}" type="slidenum">
              <a:rPr lang="en-GB" smtClean="0"/>
              <a:pPr/>
              <a:t>76</a:t>
            </a:fld>
            <a:endParaRPr lang="en-GB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99CA41B-84B5-40F6-8B6A-B874011BF715}" type="slidenum">
              <a:rPr lang="en-CA"/>
              <a:pPr/>
              <a:t>77</a:t>
            </a:fld>
            <a:endParaRPr lang="en-CA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Notional “illustrative” dose-rates below which effects are unlikely  - from UNSCEAR 2008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9428583"/>
            <a:ext cx="5098740" cy="496332"/>
          </a:xfrm>
        </p:spPr>
        <p:txBody>
          <a:bodyPr/>
          <a:lstStyle/>
          <a:p>
            <a:r>
              <a:rPr lang="en-GB" smtClean="0"/>
              <a:t>Radiation protection of the environment - International context</a:t>
            </a:r>
            <a:endParaRPr lang="en-GB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>
          <a:xfrm>
            <a:off x="0" y="0"/>
            <a:ext cx="6669088" cy="496332"/>
          </a:xfrm>
        </p:spPr>
        <p:txBody>
          <a:bodyPr/>
          <a:lstStyle/>
          <a:p>
            <a:r>
              <a:rPr lang="en-GB" smtClean="0"/>
              <a:t>ERICA Australian workshops March 2012</a:t>
            </a:r>
            <a:endParaRPr lang="en-GB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Environmental exposures</a:t>
            </a:r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GB" smtClean="0"/>
              <a:t>ERICA Australian workshops March 2012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Radiation protection of the environment - international context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CD475-78F7-472D-8559-CDE0127FFF2A}" type="slidenum">
              <a:rPr lang="en-GB" smtClean="0"/>
              <a:pPr/>
              <a:t>79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0340775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6669088" cy="496332"/>
          </a:xfrm>
        </p:spPr>
        <p:txBody>
          <a:bodyPr/>
          <a:lstStyle/>
          <a:p>
            <a:r>
              <a:rPr lang="en-GB" smtClean="0"/>
              <a:t>ERICA Australian workshops March 2012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9428583"/>
            <a:ext cx="5422776" cy="496332"/>
          </a:xfrm>
        </p:spPr>
        <p:txBody>
          <a:bodyPr/>
          <a:lstStyle/>
          <a:p>
            <a:r>
              <a:rPr lang="en-GB" smtClean="0"/>
              <a:t>Radiation protection of the environment - international context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CD475-78F7-472D-8559-CDE0127FFF2A}" type="slidenum">
              <a:rPr lang="en-GB" smtClean="0"/>
              <a:pPr/>
              <a:t>81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6669088" cy="496332"/>
          </a:xfrm>
        </p:spPr>
        <p:txBody>
          <a:bodyPr/>
          <a:lstStyle/>
          <a:p>
            <a:r>
              <a:rPr lang="en-GB" smtClean="0"/>
              <a:t>ERICA Australian workshops March 2012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9428583"/>
            <a:ext cx="5782816" cy="496332"/>
          </a:xfrm>
        </p:spPr>
        <p:txBody>
          <a:bodyPr/>
          <a:lstStyle/>
          <a:p>
            <a:r>
              <a:rPr lang="en-GB" smtClean="0"/>
              <a:t>Radiation protection of the environment - international context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CD475-78F7-472D-8559-CDE0127FFF2A}" type="slidenum">
              <a:rPr lang="en-GB" smtClean="0"/>
              <a:pPr/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6669088" cy="496332"/>
          </a:xfrm>
        </p:spPr>
        <p:txBody>
          <a:bodyPr/>
          <a:lstStyle/>
          <a:p>
            <a:r>
              <a:rPr lang="en-GB" smtClean="0"/>
              <a:t>ERICA Australian workshops March 2012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9428583"/>
            <a:ext cx="5098740" cy="496332"/>
          </a:xfrm>
        </p:spPr>
        <p:txBody>
          <a:bodyPr/>
          <a:lstStyle/>
          <a:p>
            <a:r>
              <a:rPr lang="en-GB" smtClean="0"/>
              <a:t>Radiation protection of the environment - international context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CD475-78F7-472D-8559-CDE0127FFF2A}" type="slidenum">
              <a:rPr lang="en-GB" smtClean="0"/>
              <a:pPr/>
              <a:t>82</a:t>
            </a:fld>
            <a:endParaRPr lang="en-GB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6669088" cy="496332"/>
          </a:xfrm>
        </p:spPr>
        <p:txBody>
          <a:bodyPr/>
          <a:lstStyle/>
          <a:p>
            <a:r>
              <a:rPr lang="en-GB" smtClean="0"/>
              <a:t>ERICA Australian workshops March 2012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9428583"/>
            <a:ext cx="4054624" cy="496332"/>
          </a:xfrm>
        </p:spPr>
        <p:txBody>
          <a:bodyPr/>
          <a:lstStyle/>
          <a:p>
            <a:r>
              <a:rPr lang="en-GB" smtClean="0"/>
              <a:t>Radiation protection of the environment - international context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CD475-78F7-472D-8559-CDE0127FFF2A}" type="slidenum">
              <a:rPr lang="en-GB" smtClean="0"/>
              <a:pPr/>
              <a:t>83</a:t>
            </a:fld>
            <a:endParaRPr lang="en-GB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mtClean="0"/>
              <a:t>£400</a:t>
            </a:r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GB" smtClean="0"/>
              <a:t>ERICA Australian workshops March 2012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Radiation protection of the environment - international context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CD475-78F7-472D-8559-CDE0127FFF2A}" type="slidenum">
              <a:rPr lang="en-GB" smtClean="0"/>
              <a:pPr/>
              <a:t>85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2187323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6669088" cy="496332"/>
          </a:xfrm>
        </p:spPr>
        <p:txBody>
          <a:bodyPr/>
          <a:lstStyle/>
          <a:p>
            <a:r>
              <a:rPr lang="en-GB" smtClean="0"/>
              <a:t>Radiological protection of the environment: CEH Lancaster 12th - 14th October 2011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9428583"/>
            <a:ext cx="6034844" cy="496332"/>
          </a:xfrm>
        </p:spPr>
        <p:txBody>
          <a:bodyPr/>
          <a:lstStyle/>
          <a:p>
            <a:r>
              <a:rPr lang="en-GB" smtClean="0"/>
              <a:t>Radiation protection of the environment - International context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CD475-78F7-472D-8559-CDE0127FFF2A}" type="slidenum">
              <a:rPr lang="en-GB" smtClean="0"/>
              <a:pPr/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6669088" cy="496332"/>
          </a:xfrm>
        </p:spPr>
        <p:txBody>
          <a:bodyPr/>
          <a:lstStyle/>
          <a:p>
            <a:r>
              <a:rPr lang="en-GB" smtClean="0"/>
              <a:t>ERICA Australian workshops March 2012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9428583"/>
            <a:ext cx="5746812" cy="496332"/>
          </a:xfrm>
        </p:spPr>
        <p:txBody>
          <a:bodyPr/>
          <a:lstStyle/>
          <a:p>
            <a:r>
              <a:rPr lang="en-GB" smtClean="0"/>
              <a:t>Radiation protection of the environment - international context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CD475-78F7-472D-8559-CDE0127FFF2A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45059" name="Slide Number Placeholder 3"/>
          <p:cNvSpPr txBox="1">
            <a:spLocks noGrp="1"/>
          </p:cNvSpPr>
          <p:nvPr/>
        </p:nvSpPr>
        <p:spPr bwMode="auto">
          <a:xfrm>
            <a:off x="3777607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2481423-40BB-4A83-BCC6-912E49BA2EF6}" type="slidenum">
              <a:rPr lang="en-GB" sz="1200">
                <a:latin typeface="Calibri" pitchFamily="34" charset="0"/>
              </a:rPr>
              <a:pPr algn="r"/>
              <a:t>8</a:t>
            </a:fld>
            <a:endParaRPr lang="en-GB" sz="1200">
              <a:latin typeface="Calibri" pitchFamily="34" charset="0"/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6669088" cy="496332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smtClean="0"/>
              <a:t>ERICA Australian workshops March 2012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322DA2F-109A-4423-9048-E5A8B87C1B0B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Benchmarks</a:t>
            </a:r>
          </a:p>
          <a:p>
            <a:pPr>
              <a:defRPr/>
            </a:pPr>
            <a:endParaRPr lang="en-GB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92163" name="Slide Number Placeholder 3"/>
          <p:cNvSpPr txBox="1">
            <a:spLocks noGrp="1"/>
          </p:cNvSpPr>
          <p:nvPr/>
        </p:nvSpPr>
        <p:spPr bwMode="auto">
          <a:xfrm>
            <a:off x="3777607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9E008C1-3D16-42C0-A75C-555A83F50DEF}" type="slidenum">
              <a:rPr lang="en-GB" sz="1200">
                <a:latin typeface="Calibri" pitchFamily="34" charset="0"/>
              </a:rPr>
              <a:pPr algn="r"/>
              <a:t>9</a:t>
            </a:fld>
            <a:endParaRPr lang="en-GB" sz="1200">
              <a:latin typeface="Calibri" pitchFamily="34" charset="0"/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6669088" cy="496332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smtClean="0"/>
              <a:t>ERICA Australian workshops March 2012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322DA2F-109A-4423-9048-E5A8B87C1B0B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Benchmarks</a:t>
            </a:r>
          </a:p>
          <a:p>
            <a:pPr>
              <a:defRPr/>
            </a:pPr>
            <a:endParaRPr lang="en-GB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gi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 First slide form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IRSN 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15" y="6203988"/>
            <a:ext cx="1752624" cy="532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itle 11"/>
          <p:cNvSpPr>
            <a:spLocks noGrp="1"/>
          </p:cNvSpPr>
          <p:nvPr>
            <p:ph type="title" hasCustomPrompt="1"/>
          </p:nvPr>
        </p:nvSpPr>
        <p:spPr>
          <a:xfrm>
            <a:off x="957212" y="179343"/>
            <a:ext cx="6353263" cy="730260"/>
          </a:xfrm>
          <a:noFill/>
          <a:ln>
            <a:noFill/>
          </a:ln>
          <a:effectLst/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>
              <a:defRPr b="1" cap="none" spc="0" baseline="0">
                <a:ln w="1905"/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</a:defRPr>
            </a:lvl1pPr>
          </a:lstStyle>
          <a:p>
            <a:r>
              <a:rPr lang="en-US" dirty="0" smtClean="0"/>
              <a:t>First page format </a:t>
            </a:r>
            <a:endParaRPr lang="en-GB" dirty="0"/>
          </a:p>
        </p:txBody>
      </p:sp>
      <p:pic>
        <p:nvPicPr>
          <p:cNvPr id="17" name="Picture 16" descr="ceh logo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63466" y="6167475"/>
            <a:ext cx="1901952" cy="566928"/>
          </a:xfrm>
          <a:prstGeom prst="rect">
            <a:avLst/>
          </a:prstGeom>
        </p:spPr>
      </p:pic>
      <p:pic>
        <p:nvPicPr>
          <p:cNvPr id="18" name="Picture 17" descr="nerclogo150.gif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383501" y="288882"/>
            <a:ext cx="1631429" cy="511181"/>
          </a:xfrm>
          <a:prstGeom prst="rect">
            <a:avLst/>
          </a:prstGeom>
        </p:spPr>
      </p:pic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263466" y="1238220"/>
            <a:ext cx="8617067" cy="4673663"/>
          </a:xfrm>
        </p:spPr>
        <p:txBody>
          <a:bodyPr/>
          <a:lstStyle>
            <a:lvl1pPr>
              <a:defRPr>
                <a:effectLst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pic>
        <p:nvPicPr>
          <p:cNvPr id="14" name="Picture 13" descr="PROTECT KE logo good clarity.jp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17414" y="179343"/>
            <a:ext cx="784809" cy="733855"/>
          </a:xfrm>
          <a:prstGeom prst="rect">
            <a:avLst/>
          </a:prstGeom>
        </p:spPr>
      </p:pic>
      <p:pic>
        <p:nvPicPr>
          <p:cNvPr id="11" name="Picture 9" descr="C:\Documents and Settings\Jordi Vives i Batlle\Desktop\SCK logo.jp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38800" y="6096000"/>
            <a:ext cx="990600" cy="668338"/>
          </a:xfrm>
          <a:prstGeom prst="rect">
            <a:avLst/>
          </a:prstGeom>
          <a:noFill/>
        </p:spPr>
      </p:pic>
      <p:pic>
        <p:nvPicPr>
          <p:cNvPr id="15" name="Picture 41" descr="Generalidentity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84268" y="6129300"/>
            <a:ext cx="1913384" cy="61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1801368" y="685800"/>
            <a:ext cx="5495544" cy="3886200"/>
          </a:xfrm>
          <a:solidFill>
            <a:schemeClr val="accent1"/>
          </a:solidFill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/>
          </a:scene3d>
          <a:sp3d contourW="12700" prstMaterial="softEdge">
            <a:bevelT prst="cross"/>
            <a:contourClr>
              <a:srgbClr val="FFFFFF"/>
            </a:contourClr>
          </a:sp3d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74536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www.ceh.ac.uk/PROTECT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60248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201176B-C4AF-462C-A0E7-E8E03AC71D2C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3" name="Group 15"/>
          <p:cNvGrpSpPr/>
          <p:nvPr/>
        </p:nvGrpSpPr>
        <p:grpSpPr>
          <a:xfrm>
            <a:off x="-9144" y="-18288"/>
            <a:ext cx="9144000" cy="146304"/>
            <a:chOff x="0" y="3268345"/>
            <a:chExt cx="9144000" cy="146304"/>
          </a:xfrm>
        </p:grpSpPr>
        <p:sp>
          <p:nvSpPr>
            <p:cNvPr id="17" name="Rectangle 16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5495544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6592824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 userDrawn="1"/>
          </p:nvSpPr>
          <p:spPr>
            <a:xfrm>
              <a:off x="7690104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74536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www.ceh.ac.uk/PROTECT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0248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201176B-C4AF-462C-A0E7-E8E03AC71D2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2" name="Group 7"/>
          <p:cNvGrpSpPr/>
          <p:nvPr/>
        </p:nvGrpSpPr>
        <p:grpSpPr>
          <a:xfrm flipH="1">
            <a:off x="0" y="1371600"/>
            <a:ext cx="9144000" cy="73152"/>
            <a:chOff x="0" y="3268345"/>
            <a:chExt cx="9144000" cy="146304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8"/>
            <a:ext cx="18288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1722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39712" y="6356350"/>
            <a:ext cx="1868424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www.ceh.ac.uk/PROTECT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0248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201176B-C4AF-462C-A0E7-E8E03AC71D2C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7" name="Group 6"/>
          <p:cNvGrpSpPr/>
          <p:nvPr/>
        </p:nvGrpSpPr>
        <p:grpSpPr>
          <a:xfrm rot="5400000" flipH="1">
            <a:off x="3332988" y="3384804"/>
            <a:ext cx="6867144" cy="73152"/>
            <a:chOff x="0" y="3268345"/>
            <a:chExt cx="9144000" cy="146304"/>
          </a:xfrm>
        </p:grpSpPr>
        <p:sp>
          <p:nvSpPr>
            <p:cNvPr id="8" name="Rectangle 7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077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33400" y="1828800"/>
            <a:ext cx="39624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39624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305800" y="6096000"/>
            <a:ext cx="457200" cy="3048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916F22-EE55-4861-B1BD-D13158523B20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="" xmlns:p14="http://schemas.microsoft.com/office/powerpoint/2010/main" val="3762613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ubsequent KE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93726" y="179342"/>
            <a:ext cx="7886808" cy="803287"/>
          </a:xfrm>
        </p:spPr>
        <p:txBody>
          <a:bodyPr/>
          <a:lstStyle>
            <a:lvl1pPr algn="ctr">
              <a:defRPr b="1" cap="none" spc="0">
                <a:ln w="1905"/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en-US" dirty="0" smtClean="0"/>
              <a:t> Second page Master style</a:t>
            </a:r>
            <a:endParaRPr lang="en-GB" dirty="0"/>
          </a:p>
        </p:txBody>
      </p:sp>
      <p:pic>
        <p:nvPicPr>
          <p:cNvPr id="5" name="Picture 4" descr="nerclogo150transpwhite.gi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66066" y="6277014"/>
            <a:ext cx="1428750" cy="447675"/>
          </a:xfrm>
          <a:prstGeom prst="rect">
            <a:avLst/>
          </a:prstGeom>
        </p:spPr>
      </p:pic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263466" y="1238220"/>
            <a:ext cx="8617068" cy="471017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pic>
        <p:nvPicPr>
          <p:cNvPr id="6" name="Picture 5" descr="PROTECT KE logo good clarity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53927" y="215856"/>
            <a:ext cx="792413" cy="740966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www.ceh.ac.uk/PROTECT</a:t>
            </a:r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99616"/>
            <a:ext cx="8229600" cy="462654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74536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www.ceh.ac.uk/PROTECT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0248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201176B-C4AF-462C-A0E7-E8E03AC71D2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7512" y="4406900"/>
            <a:ext cx="7827201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2667000"/>
            <a:ext cx="78272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74536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www.ceh.ac.uk/PROTECT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0248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201176B-C4AF-462C-A0E7-E8E03AC71D2C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7" name="Group 12"/>
          <p:cNvGrpSpPr/>
          <p:nvPr/>
        </p:nvGrpSpPr>
        <p:grpSpPr>
          <a:xfrm flipH="1">
            <a:off x="0" y="4228465"/>
            <a:ext cx="9144000" cy="146304"/>
            <a:chOff x="0" y="3268345"/>
            <a:chExt cx="9144000" cy="146304"/>
          </a:xfrm>
        </p:grpSpPr>
        <p:sp>
          <p:nvSpPr>
            <p:cNvPr id="14" name="Rectangle 13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74536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www.ceh.ac.uk/PROTECT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60248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201176B-C4AF-462C-A0E7-E8E03AC71D2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2" name="Group 14"/>
          <p:cNvGrpSpPr/>
          <p:nvPr/>
        </p:nvGrpSpPr>
        <p:grpSpPr>
          <a:xfrm>
            <a:off x="0" y="1371600"/>
            <a:ext cx="9144000" cy="73152"/>
            <a:chOff x="0" y="3268345"/>
            <a:chExt cx="9144000" cy="146304"/>
          </a:xfrm>
        </p:grpSpPr>
        <p:sp>
          <p:nvSpPr>
            <p:cNvPr id="16" name="Rectangle 15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971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00200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971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574536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www.ceh.ac.uk/PROTECT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60248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201176B-C4AF-462C-A0E7-E8E03AC71D2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2" name="Group 16"/>
          <p:cNvGrpSpPr/>
          <p:nvPr/>
        </p:nvGrpSpPr>
        <p:grpSpPr>
          <a:xfrm>
            <a:off x="0" y="1371600"/>
            <a:ext cx="9144000" cy="73152"/>
            <a:chOff x="0" y="3268345"/>
            <a:chExt cx="9144000" cy="146304"/>
          </a:xfrm>
        </p:grpSpPr>
        <p:sp>
          <p:nvSpPr>
            <p:cNvPr id="18" name="Rectangle 17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74536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www.ceh.ac.uk/PROTECT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60248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201176B-C4AF-462C-A0E7-E8E03AC71D2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2" name="Group 12"/>
          <p:cNvGrpSpPr/>
          <p:nvPr/>
        </p:nvGrpSpPr>
        <p:grpSpPr>
          <a:xfrm flipH="1">
            <a:off x="0" y="1371600"/>
            <a:ext cx="9144000" cy="73152"/>
            <a:chOff x="0" y="3268345"/>
            <a:chExt cx="9144000" cy="146304"/>
          </a:xfrm>
        </p:grpSpPr>
        <p:sp>
          <p:nvSpPr>
            <p:cNvPr id="14" name="Rectangle 13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574536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www.ceh.ac.uk/PROTECT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60248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201176B-C4AF-462C-A0E7-E8E03AC71D2C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5" name="Group 10"/>
          <p:cNvGrpSpPr/>
          <p:nvPr/>
        </p:nvGrpSpPr>
        <p:grpSpPr>
          <a:xfrm>
            <a:off x="-9144" y="-18288"/>
            <a:ext cx="9144000" cy="146304"/>
            <a:chOff x="0" y="3268345"/>
            <a:chExt cx="9144000" cy="146304"/>
          </a:xfrm>
        </p:grpSpPr>
        <p:sp>
          <p:nvSpPr>
            <p:cNvPr id="12" name="Rectangle 11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 userDrawn="1"/>
          </p:nvSpPr>
          <p:spPr>
            <a:xfrm>
              <a:off x="5495544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6592824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7690104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79375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371600"/>
            <a:ext cx="5111750" cy="4754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371600"/>
            <a:ext cx="3008313" cy="47545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74536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www.ceh.ac.uk/PROTECT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60248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201176B-C4AF-462C-A0E7-E8E03AC71D2C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8" name="Group 13"/>
          <p:cNvGrpSpPr/>
          <p:nvPr/>
        </p:nvGrpSpPr>
        <p:grpSpPr>
          <a:xfrm flipH="1">
            <a:off x="0" y="1143000"/>
            <a:ext cx="9144000" cy="73152"/>
            <a:chOff x="0" y="3268345"/>
            <a:chExt cx="9144000" cy="146304"/>
          </a:xfrm>
        </p:grpSpPr>
        <p:sp>
          <p:nvSpPr>
            <p:cNvPr id="15" name="Rectangle 14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print">
            <a:alphaModFix amt="60000"/>
            <a:duotone>
              <a:schemeClr val="bg2">
                <a:shade val="75000"/>
              </a:schemeClr>
              <a:schemeClr val="bg2">
                <a:tint val="5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26" y="0"/>
            <a:ext cx="9144000" cy="6858000"/>
          </a:xfrm>
          <a:prstGeom prst="rect">
            <a:avLst/>
          </a:prstGeom>
          <a:gradFill flip="none" rotWithShape="1">
            <a:gsLst>
              <a:gs pos="1000">
                <a:schemeClr val="bg2">
                  <a:alpha val="0"/>
                </a:schemeClr>
              </a:gs>
              <a:gs pos="100000">
                <a:schemeClr val="bg1">
                  <a:alpha val="92000"/>
                </a:schemeClr>
              </a:gs>
            </a:gsLst>
            <a:lin ang="16200000" scaled="1"/>
            <a:tileRect/>
          </a:gradFill>
          <a:ln w="285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itle Placeholder 7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3005" y="631352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rgbClr val="92D050"/>
                </a:solidFill>
              </a:defRPr>
            </a:lvl1pPr>
          </a:lstStyle>
          <a:p>
            <a:r>
              <a:rPr lang="en-GB" dirty="0" smtClean="0"/>
              <a:t>www.ceh.ac.uk/PROTECT</a:t>
            </a: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56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  <p:sldLayoutId id="2147483758" r:id="rId13"/>
    <p:sldLayoutId id="2147483759" r:id="rId14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4400" kern="1200">
          <a:ln>
            <a:noFill/>
          </a:ln>
          <a:solidFill>
            <a:srgbClr val="FFFFFF"/>
          </a:solidFill>
          <a:effectLst>
            <a:glow rad="101600">
              <a:schemeClr val="tx2"/>
            </a:glo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tx2"/>
        </a:buClr>
        <a:buSzPct val="70000"/>
        <a:buFont typeface="Wingdings 2" pitchFamily="18" charset="2"/>
        <a:buChar char="¥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4"/>
        </a:buClr>
        <a:buSzPct val="60000"/>
        <a:buFont typeface="Wingdings 2" pitchFamily="18" charset="2"/>
        <a:buChar char="¥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/>
        </a:buClr>
        <a:buSzPct val="57000"/>
        <a:buFont typeface="Wingdings 2" pitchFamily="18" charset="2"/>
        <a:buChar char="¥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6"/>
        </a:buClr>
        <a:buSzPct val="55000"/>
        <a:buFont typeface="Wingdings 2" pitchFamily="18" charset="2"/>
        <a:buChar char="¥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2"/>
        </a:buClr>
        <a:buSzPct val="50000"/>
        <a:buFont typeface="Wingdings 2" pitchFamily="18" charset="2"/>
        <a:buChar char="¥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HP%201\Desktop\0800%20fri%20leven%20Copplestone\0800%20fri%20leven%20Copplesto363.wav" TargetMode="Externa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340.wav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358.wav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311.wav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352.wav" TargetMode="Externa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360.wav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367.wav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18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368.wav" TargetMode="Externa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369.wav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12.jpeg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HP%201\Desktop\0800%20fri%20leven%20Copplestone\0800%20fri%20leven%20Copplesto370.wav" TargetMode="External"/><Relationship Id="rId1" Type="http://schemas.openxmlformats.org/officeDocument/2006/relationships/tags" Target="../tags/tag1.xml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371.wav" TargetMode="Externa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271.wav" TargetMode="Externa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3.xml"/><Relationship Id="rId1" Type="http://schemas.openxmlformats.org/officeDocument/2006/relationships/audio" Target="file:///C:\Users\HP%201\Desktop\0800%20fri%20leven%20Copplestone\0800%20fri%20leven%20Copplesto674.wav" TargetMode="Externa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746.wav" TargetMode="External"/><Relationship Id="rId6" Type="http://schemas.openxmlformats.org/officeDocument/2006/relationships/hyperlink" Target="https://wiki.ceh.ac.uk/display/rpemain/ERICA+reports" TargetMode="External"/><Relationship Id="rId5" Type="http://schemas.openxmlformats.org/officeDocument/2006/relationships/hyperlink" Target="http://www.project.facilia.se/erica/download.html" TargetMode="External"/><Relationship Id="rId4" Type="http://schemas.openxmlformats.org/officeDocument/2006/relationships/hyperlink" Target="http://www.erica-tool.com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HP%201\Desktop\0800%20fri%20leven%20Copplestone\0800%20fri%20leven%20Copplesto747.wav" TargetMode="Externa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png"/><Relationship Id="rId5" Type="http://schemas.openxmlformats.org/officeDocument/2006/relationships/oleObject" Target="../embeddings/Microsoft_Office_Word_97_-_2003_Document1.doc"/><Relationship Id="rId4" Type="http://schemas.openxmlformats.org/officeDocument/2006/relationships/notesSlide" Target="../notesSlides/notesSl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748.wav" TargetMode="External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3.xml"/><Relationship Id="rId1" Type="http://schemas.openxmlformats.org/officeDocument/2006/relationships/audio" Target="file:///C:\Users\HP%201\Desktop\0800%20fri%20leven%20Copplestone\0800%20fri%20leven%20Copplesto749.wav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file:///C:\Users\HP%201\Desktop\0800%20fri%20leven%20Copplestone\0800%20fri%20leven%20Copplesto750.wav" TargetMode="External"/><Relationship Id="rId1" Type="http://schemas.openxmlformats.org/officeDocument/2006/relationships/tags" Target="../tags/tag2.xml"/><Relationship Id="rId6" Type="http://schemas.openxmlformats.org/officeDocument/2006/relationships/image" Target="../media/image10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677.wav" TargetMode="External"/><Relationship Id="rId4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678.wav" TargetMode="External"/><Relationship Id="rId4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675.wav" TargetMode="External"/><Relationship Id="rId4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676.wav" TargetMode="Externa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278.wav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666.wav" TargetMode="Externa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audio" Target="file:///C:\Users\HP%201\Desktop\0800%20fri%20leven%20Copplestone\0800%20fri%20leven%20Copplesto683.wav" TargetMode="External"/><Relationship Id="rId7" Type="http://schemas.openxmlformats.org/officeDocument/2006/relationships/image" Target="../media/image27.jpeg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.bin"/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file:///C:\Users\HP%201\Desktop\0800%20fri%20leven%20Copplestone\0800%20fri%20leven%20Copplesto684.wav" TargetMode="External"/><Relationship Id="rId7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.bin"/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HP%201\Desktop\0800%20fri%20leven%20Copplestone\0800%20fri%20leven%20Copplesto686.wav" TargetMode="External"/><Relationship Id="rId1" Type="http://schemas.openxmlformats.org/officeDocument/2006/relationships/tags" Target="../tags/tag5.xml"/><Relationship Id="rId6" Type="http://schemas.openxmlformats.org/officeDocument/2006/relationships/image" Target="../media/image10.png"/><Relationship Id="rId5" Type="http://schemas.openxmlformats.org/officeDocument/2006/relationships/image" Target="../media/image30.png"/><Relationship Id="rId4" Type="http://schemas.openxmlformats.org/officeDocument/2006/relationships/notesSlide" Target="../notesSlides/notesSlide2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HP%201\Desktop\0800%20fri%20leven%20Copplestone\0800%20fri%20leven%20Copplesto687.wav" TargetMode="External"/><Relationship Id="rId1" Type="http://schemas.openxmlformats.org/officeDocument/2006/relationships/tags" Target="../tags/tag6.xml"/><Relationship Id="rId6" Type="http://schemas.openxmlformats.org/officeDocument/2006/relationships/image" Target="../media/image10.png"/><Relationship Id="rId5" Type="http://schemas.openxmlformats.org/officeDocument/2006/relationships/image" Target="../media/image31.png"/><Relationship Id="rId4" Type="http://schemas.openxmlformats.org/officeDocument/2006/relationships/notesSlide" Target="../notesSlides/notesSlide3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688.wav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HP%201\Desktop\0800%20fri%20leven%20Copplestone\0800%20fri%20leven%20Copplesto689.wav" TargetMode="External"/><Relationship Id="rId1" Type="http://schemas.openxmlformats.org/officeDocument/2006/relationships/tags" Target="../tags/tag7.xml"/><Relationship Id="rId6" Type="http://schemas.openxmlformats.org/officeDocument/2006/relationships/image" Target="../media/image10.png"/><Relationship Id="rId5" Type="http://schemas.openxmlformats.org/officeDocument/2006/relationships/image" Target="../media/image33.jpeg"/><Relationship Id="rId4" Type="http://schemas.openxmlformats.org/officeDocument/2006/relationships/notesSlide" Target="../notesSlides/notesSlide3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692.wav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audio" Target="file:///C:\Users\HP%201\Desktop\0800%20fri%20leven%20Copplestone\0800%20fri%20leven%20Copplesto697.wav" TargetMode="Externa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5.wmf"/><Relationship Id="rId5" Type="http://schemas.openxmlformats.org/officeDocument/2006/relationships/oleObject" Target="../embeddings/oleObject3.bin"/><Relationship Id="rId4" Type="http://schemas.openxmlformats.org/officeDocument/2006/relationships/notesSlide" Target="../notesSlides/notesSlide3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698.wav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333.wav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1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699.wav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3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700.wav" TargetMode="Externa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9.png"/><Relationship Id="rId2" Type="http://schemas.openxmlformats.org/officeDocument/2006/relationships/audio" Target="file:///C:\Users\HP%201\Desktop\0800%20fri%20leven%20Copplestone\0800%20fri%20leven%20Copplesto701.wav" TargetMode="External"/><Relationship Id="rId1" Type="http://schemas.openxmlformats.org/officeDocument/2006/relationships/tags" Target="../tags/tag8.xml"/><Relationship Id="rId6" Type="http://schemas.openxmlformats.org/officeDocument/2006/relationships/image" Target="../media/image38.png"/><Relationship Id="rId5" Type="http://schemas.openxmlformats.org/officeDocument/2006/relationships/hyperlink" Target="http://www.wildlifetransferdatabase.org/" TargetMode="External"/><Relationship Id="rId4" Type="http://schemas.openxmlformats.org/officeDocument/2006/relationships/notesSlide" Target="../notesSlides/notesSlide3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8.xml"/><Relationship Id="rId1" Type="http://schemas.openxmlformats.org/officeDocument/2006/relationships/audio" Target="file:///C:\Users\HP%201\Desktop\0800%20fri%20leven%20Copplestone\0800%20fri%20leven%20Copplesto702.wav" TargetMode="External"/><Relationship Id="rId5" Type="http://schemas.openxmlformats.org/officeDocument/2006/relationships/image" Target="../media/image10.png"/><Relationship Id="rId4" Type="http://schemas.openxmlformats.org/officeDocument/2006/relationships/hyperlink" Target="http://www.wildlifetransferdatabase.org/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705.wav" TargetMode="External"/><Relationship Id="rId4" Type="http://schemas.openxmlformats.org/officeDocument/2006/relationships/image" Target="../media/image1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704.wav" TargetMode="External"/><Relationship Id="rId5" Type="http://schemas.openxmlformats.org/officeDocument/2006/relationships/image" Target="../media/image10.png"/><Relationship Id="rId4" Type="http://schemas.openxmlformats.org/officeDocument/2006/relationships/hyperlink" Target="http://www.wildlifetransferdatabase.org/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HP%201\Desktop\0800%20fri%20leven%20Copplestone\0800%20fri%20leven%20Copplesto703.wav" TargetMode="Externa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0.png"/><Relationship Id="rId4" Type="http://schemas.openxmlformats.org/officeDocument/2006/relationships/package" Target="../embeddings/Microsoft_Office_Word_Document2.docx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708.wav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709.wav" TargetMode="External"/><Relationship Id="rId4" Type="http://schemas.openxmlformats.org/officeDocument/2006/relationships/image" Target="../media/image1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4.xml"/><Relationship Id="rId1" Type="http://schemas.openxmlformats.org/officeDocument/2006/relationships/audio" Target="file:///C:\Users\HP%201\Desktop\0800%20fri%20leven%20Copplestone\0800%20fri%20leven%20Copplesto710.wav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audio" Target="file:///C:\Users\HP%201\Desktop\0800%20fri%20leven%20Copplestone\0800%20fri%20leven%20Copplesto308.wav" TargetMode="External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4.xml"/><Relationship Id="rId1" Type="http://schemas.openxmlformats.org/officeDocument/2006/relationships/audio" Target="file:///C:\Users\HP%201\Desktop\0800%20fri%20leven%20Copplestone\0800%20fri%20leven%20Copplesto711.wav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file:///C:\Users\HP%201\Desktop\0800%20fri%20leven%20Copplestone\0800%20fri%20leven%20Copplesto712.wav" TargetMode="External"/><Relationship Id="rId1" Type="http://schemas.openxmlformats.org/officeDocument/2006/relationships/tags" Target="../tags/tag9.xml"/><Relationship Id="rId6" Type="http://schemas.openxmlformats.org/officeDocument/2006/relationships/image" Target="../media/image10.png"/><Relationship Id="rId5" Type="http://schemas.openxmlformats.org/officeDocument/2006/relationships/image" Target="../media/image44.wmf"/><Relationship Id="rId4" Type="http://schemas.openxmlformats.org/officeDocument/2006/relationships/image" Target="../media/image4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file:///C:\Users\HP%201\Desktop\0800%20fri%20leven%20Copplestone\0800%20fri%20leven%20Copplesto714.wav" TargetMode="External"/><Relationship Id="rId1" Type="http://schemas.openxmlformats.org/officeDocument/2006/relationships/tags" Target="../tags/tag10.xml"/><Relationship Id="rId6" Type="http://schemas.openxmlformats.org/officeDocument/2006/relationships/image" Target="../media/image10.png"/><Relationship Id="rId5" Type="http://schemas.openxmlformats.org/officeDocument/2006/relationships/image" Target="../media/image46.wmf"/><Relationship Id="rId4" Type="http://schemas.openxmlformats.org/officeDocument/2006/relationships/image" Target="../media/image45.w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HP%201\Desktop\0800%20fri%20leven%20Copplestone\0800%20fri%20leven%20Copplesto716.wav" TargetMode="External"/><Relationship Id="rId4" Type="http://schemas.openxmlformats.org/officeDocument/2006/relationships/image" Target="../media/image1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Layout" Target="../slideLayouts/slideLayout3.xml"/><Relationship Id="rId1" Type="http://schemas.openxmlformats.org/officeDocument/2006/relationships/audio" Target="file:///C:\Users\HP%201\Desktop\0800%20fri%20leven%20Copplestone\0800%20fri%20leven%20Copplesto717.wav" TargetMode="External"/><Relationship Id="rId4" Type="http://schemas.openxmlformats.org/officeDocument/2006/relationships/image" Target="../media/image1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718.wav" TargetMode="Externa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719.wav" TargetMode="External"/><Relationship Id="rId4" Type="http://schemas.openxmlformats.org/officeDocument/2006/relationships/image" Target="../media/image10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720.wav" TargetMode="External"/><Relationship Id="rId4" Type="http://schemas.openxmlformats.org/officeDocument/2006/relationships/image" Target="../media/image10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HP%201\Desktop\0800%20fri%20leven%20Copplestone\0800%20fri%20leven%20Copplesto721.wav" TargetMode="Externa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0.png"/><Relationship Id="rId4" Type="http://schemas.openxmlformats.org/officeDocument/2006/relationships/package" Target="../embeddings/Microsoft_Office_Word_Document3.docx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667.wav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645.wav" TargetMode="External"/><Relationship Id="rId4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HP%201\Desktop\0800%20fri%20leven%20Copplestone\0800%20fri%20leven%20Copplesto754.wav" TargetMode="Externa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0.png"/><Relationship Id="rId4" Type="http://schemas.openxmlformats.org/officeDocument/2006/relationships/oleObject" Target="../embeddings/Microsoft_Office_Word_97_-_2003_Document2.doc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756.wav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54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slideLayout" Target="../slideLayouts/slideLayout3.xml"/><Relationship Id="rId1" Type="http://schemas.openxmlformats.org/officeDocument/2006/relationships/audio" Target="file:///C:\Users\HP%201\Desktop\0800%20fri%20leven%20Copplestone\0800%20fri%20leven%20Copplesto653.wav" TargetMode="External"/><Relationship Id="rId6" Type="http://schemas.openxmlformats.org/officeDocument/2006/relationships/image" Target="../media/image58.jpeg"/><Relationship Id="rId5" Type="http://schemas.openxmlformats.org/officeDocument/2006/relationships/image" Target="../media/image57.png"/><Relationship Id="rId4" Type="http://schemas.openxmlformats.org/officeDocument/2006/relationships/image" Target="../media/image56.jpeg"/><Relationship Id="rId9" Type="http://schemas.openxmlformats.org/officeDocument/2006/relationships/image" Target="../media/image10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668.wav" TargetMode="Externa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13" Type="http://schemas.openxmlformats.org/officeDocument/2006/relationships/image" Target="../media/image69.wmf"/><Relationship Id="rId18" Type="http://schemas.openxmlformats.org/officeDocument/2006/relationships/image" Target="../media/image1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3.wmf"/><Relationship Id="rId12" Type="http://schemas.openxmlformats.org/officeDocument/2006/relationships/image" Target="../media/image68.wmf"/><Relationship Id="rId17" Type="http://schemas.openxmlformats.org/officeDocument/2006/relationships/image" Target="../media/image73.wmf"/><Relationship Id="rId2" Type="http://schemas.openxmlformats.org/officeDocument/2006/relationships/audio" Target="file:///C:\Users\HP%201\Desktop\0800%20fri%20leven%20Copplestone\0800%20fri%20leven%20Copplesto648.wav" TargetMode="External"/><Relationship Id="rId16" Type="http://schemas.openxmlformats.org/officeDocument/2006/relationships/image" Target="../media/image72.wmf"/><Relationship Id="rId1" Type="http://schemas.openxmlformats.org/officeDocument/2006/relationships/vmlDrawing" Target="../drawings/vmlDrawing8.vml"/><Relationship Id="rId6" Type="http://schemas.openxmlformats.org/officeDocument/2006/relationships/image" Target="../media/image62.wmf"/><Relationship Id="rId11" Type="http://schemas.openxmlformats.org/officeDocument/2006/relationships/image" Target="../media/image67.wmf"/><Relationship Id="rId5" Type="http://schemas.openxmlformats.org/officeDocument/2006/relationships/oleObject" Target="../embeddings/oleObject4.bin"/><Relationship Id="rId15" Type="http://schemas.openxmlformats.org/officeDocument/2006/relationships/image" Target="../media/image71.wmf"/><Relationship Id="rId10" Type="http://schemas.openxmlformats.org/officeDocument/2006/relationships/image" Target="../media/image66.wmf"/><Relationship Id="rId4" Type="http://schemas.openxmlformats.org/officeDocument/2006/relationships/notesSlide" Target="../notesSlides/notesSlide39.xml"/><Relationship Id="rId9" Type="http://schemas.openxmlformats.org/officeDocument/2006/relationships/image" Target="../media/image65.wmf"/><Relationship Id="rId14" Type="http://schemas.openxmlformats.org/officeDocument/2006/relationships/image" Target="../media/image70.wmf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wm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7.wmf"/><Relationship Id="rId2" Type="http://schemas.openxmlformats.org/officeDocument/2006/relationships/audio" Target="file:///C:\Users\HP%201\Desktop\0800%20fri%20leven%20Copplestone\0800%20fri%20leven%20Copplesto757.wav" TargetMode="External"/><Relationship Id="rId1" Type="http://schemas.openxmlformats.org/officeDocument/2006/relationships/tags" Target="../tags/tag11.xml"/><Relationship Id="rId6" Type="http://schemas.openxmlformats.org/officeDocument/2006/relationships/image" Target="../media/image76.wmf"/><Relationship Id="rId11" Type="http://schemas.openxmlformats.org/officeDocument/2006/relationships/image" Target="../media/image10.png"/><Relationship Id="rId5" Type="http://schemas.openxmlformats.org/officeDocument/2006/relationships/image" Target="../media/image75.wmf"/><Relationship Id="rId10" Type="http://schemas.openxmlformats.org/officeDocument/2006/relationships/image" Target="../media/image80.wmf"/><Relationship Id="rId4" Type="http://schemas.openxmlformats.org/officeDocument/2006/relationships/image" Target="../media/image74.wmf"/><Relationship Id="rId9" Type="http://schemas.openxmlformats.org/officeDocument/2006/relationships/image" Target="../media/image79.w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646.wav" TargetMode="External"/><Relationship Id="rId4" Type="http://schemas.openxmlformats.org/officeDocument/2006/relationships/image" Target="../media/image10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725.wav" TargetMode="Externa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HP%201\Desktop\0800%20fri%20leven%20Copplestone\0800%20fri%20leven%20Copplesto758.wav" TargetMode="External"/><Relationship Id="rId1" Type="http://schemas.openxmlformats.org/officeDocument/2006/relationships/tags" Target="../tags/tag12.xml"/><Relationship Id="rId6" Type="http://schemas.openxmlformats.org/officeDocument/2006/relationships/image" Target="../media/image10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759.wav" TargetMode="Externa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309.wav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3" Type="http://schemas.openxmlformats.org/officeDocument/2006/relationships/notesSlide" Target="../notesSlides/notesSlide40.xml"/><Relationship Id="rId7" Type="http://schemas.openxmlformats.org/officeDocument/2006/relationships/image" Target="../media/image8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729.wav" TargetMode="Externa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wmf"/><Relationship Id="rId9" Type="http://schemas.openxmlformats.org/officeDocument/2006/relationships/image" Target="../media/image10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737.wav" TargetMode="External"/><Relationship Id="rId4" Type="http://schemas.openxmlformats.org/officeDocument/2006/relationships/image" Target="../media/image10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738.wav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89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739.wav" TargetMode="External"/><Relationship Id="rId4" Type="http://schemas.openxmlformats.org/officeDocument/2006/relationships/image" Target="../media/image10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742.wav" TargetMode="External"/><Relationship Id="rId4" Type="http://schemas.openxmlformats.org/officeDocument/2006/relationships/image" Target="../media/image10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744.wav" TargetMode="External"/><Relationship Id="rId4" Type="http://schemas.openxmlformats.org/officeDocument/2006/relationships/image" Target="../media/image10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740.wav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0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14.xml"/><Relationship Id="rId1" Type="http://schemas.openxmlformats.org/officeDocument/2006/relationships/audio" Target="file:///C:\Users\HP%201\Desktop\0800%20fri%20leven%20Copplestone\0800%20fri%20leven%20Copplesto741.wav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gif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722.wav" TargetMode="Externa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659.wav" TargetMode="Externa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735.wav" TargetMode="External"/><Relationship Id="rId4" Type="http://schemas.openxmlformats.org/officeDocument/2006/relationships/image" Target="../media/image10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660.wav" TargetMode="Externa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662.wav" TargetMode="External"/><Relationship Id="rId4" Type="http://schemas.openxmlformats.org/officeDocument/2006/relationships/image" Target="../media/image10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663.wav" TargetMode="External"/><Relationship Id="rId4" Type="http://schemas.openxmlformats.org/officeDocument/2006/relationships/image" Target="../media/image10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664.wav" TargetMode="External"/><Relationship Id="rId4" Type="http://schemas.openxmlformats.org/officeDocument/2006/relationships/image" Target="../media/image10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661.wav" TargetMode="External"/><Relationship Id="rId4" Type="http://schemas.openxmlformats.org/officeDocument/2006/relationships/image" Target="../media/image10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745.wav" TargetMode="Externa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%201\Desktop\0800%20fri%20leven%20Copplestone\0800%20fri%20leven%20Copplesto736.wav" TargetMode="External"/><Relationship Id="rId5" Type="http://schemas.openxmlformats.org/officeDocument/2006/relationships/image" Target="../media/image10.png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259632" y="1916832"/>
            <a:ext cx="6353263" cy="73026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Refresher Course 24 Protection of the Environment</a:t>
            </a:r>
            <a:endParaRPr lang="en-GB" dirty="0"/>
          </a:p>
        </p:txBody>
      </p:sp>
      <p:sp>
        <p:nvSpPr>
          <p:cNvPr id="2" name="Subtitle 1"/>
          <p:cNvSpPr>
            <a:spLocks noGrp="1"/>
          </p:cNvSpPr>
          <p:nvPr>
            <p:ph type="body" sz="quarter" idx="10"/>
          </p:nvPr>
        </p:nvSpPr>
        <p:spPr>
          <a:xfrm>
            <a:off x="251520" y="4581128"/>
            <a:ext cx="8617067" cy="1109267"/>
          </a:xfrm>
        </p:spPr>
        <p:txBody>
          <a:bodyPr>
            <a:normAutofit/>
          </a:bodyPr>
          <a:lstStyle/>
          <a:p>
            <a:pPr>
              <a:buNone/>
            </a:pPr>
            <a:endParaRPr lang="en-GB" dirty="0" smtClean="0"/>
          </a:p>
          <a:p>
            <a:pPr>
              <a:buNone/>
            </a:pPr>
            <a:endParaRPr lang="en-GB" dirty="0" smtClean="0"/>
          </a:p>
          <a:p>
            <a:pPr>
              <a:buNone/>
            </a:pPr>
            <a:endParaRPr lang="en-GB" dirty="0" smtClean="0"/>
          </a:p>
          <a:p>
            <a:pPr algn="ctr">
              <a:buNone/>
            </a:pPr>
            <a:endParaRPr lang="en-GB" b="1" dirty="0" smtClean="0"/>
          </a:p>
        </p:txBody>
      </p:sp>
      <p:sp>
        <p:nvSpPr>
          <p:cNvPr id="5" name="Rectangle 4"/>
          <p:cNvSpPr/>
          <p:nvPr/>
        </p:nvSpPr>
        <p:spPr>
          <a:xfrm>
            <a:off x="223085" y="3789040"/>
            <a:ext cx="867696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b="1" dirty="0" smtClean="0">
                <a:solidFill>
                  <a:srgbClr val="FF3300"/>
                </a:solidFill>
                <a:latin typeface="Arial" charset="0"/>
                <a:cs typeface="Arial" charset="0"/>
              </a:rPr>
              <a:t>Brenda Howard (Centre for Ecology &amp; Hydrology)</a:t>
            </a:r>
          </a:p>
          <a:p>
            <a:pPr algn="ctr"/>
            <a:r>
              <a:rPr lang="en-GB" sz="2800" b="1" dirty="0" smtClean="0">
                <a:solidFill>
                  <a:srgbClr val="FF3300"/>
                </a:solidFill>
                <a:latin typeface="Arial" charset="0"/>
                <a:cs typeface="Arial" charset="0"/>
              </a:rPr>
              <a:t>David Copplestone (University of Stirling)</a:t>
            </a:r>
          </a:p>
          <a:p>
            <a:pPr algn="ctr"/>
            <a:endParaRPr lang="en-GB" sz="2800" b="1" dirty="0" smtClean="0">
              <a:solidFill>
                <a:srgbClr val="FF3300"/>
              </a:solidFill>
              <a:latin typeface="Arial" charset="0"/>
              <a:cs typeface="Arial" charset="0"/>
            </a:endParaRPr>
          </a:p>
        </p:txBody>
      </p:sp>
      <p:pic>
        <p:nvPicPr>
          <p:cNvPr id="6" name="0800 fri leven Copplesto363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791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87524" y="2312876"/>
            <a:ext cx="5604678" cy="4032447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20000"/>
              </a:lnSpc>
              <a:spcBef>
                <a:spcPts val="1200"/>
              </a:spcBef>
              <a:defRPr/>
            </a:pPr>
            <a:endParaRPr lang="en-GB" sz="4200" dirty="0" smtClean="0"/>
          </a:p>
          <a:p>
            <a:pPr>
              <a:lnSpc>
                <a:spcPct val="120000"/>
              </a:lnSpc>
              <a:spcBef>
                <a:spcPts val="1200"/>
              </a:spcBef>
              <a:defRPr/>
            </a:pPr>
            <a:r>
              <a:rPr lang="en-GB" sz="4200" dirty="0" smtClean="0"/>
              <a:t>Biota Co-ordination Group</a:t>
            </a:r>
          </a:p>
          <a:p>
            <a:pPr>
              <a:lnSpc>
                <a:spcPct val="120000"/>
              </a:lnSpc>
              <a:spcBef>
                <a:spcPts val="1200"/>
              </a:spcBef>
              <a:defRPr/>
            </a:pPr>
            <a:r>
              <a:rPr lang="en-GB" sz="4200" dirty="0" smtClean="0"/>
              <a:t>Revision of Basic Safety Standards</a:t>
            </a:r>
          </a:p>
          <a:p>
            <a:pPr>
              <a:lnSpc>
                <a:spcPct val="120000"/>
              </a:lnSpc>
            </a:pPr>
            <a:r>
              <a:rPr lang="en-GB" sz="4200" dirty="0" smtClean="0"/>
              <a:t>Approaches</a:t>
            </a:r>
          </a:p>
          <a:p>
            <a:pPr lvl="1">
              <a:lnSpc>
                <a:spcPct val="120000"/>
              </a:lnSpc>
              <a:defRPr/>
            </a:pPr>
            <a:r>
              <a:rPr lang="en-GB" sz="3800" dirty="0" smtClean="0"/>
              <a:t>Environmental Modelling for Radiation Safety</a:t>
            </a:r>
          </a:p>
          <a:p>
            <a:pPr>
              <a:lnSpc>
                <a:spcPct val="120000"/>
              </a:lnSpc>
            </a:pPr>
            <a:r>
              <a:rPr lang="en-GB" sz="4200" dirty="0" smtClean="0"/>
              <a:t>Application</a:t>
            </a:r>
          </a:p>
          <a:p>
            <a:pPr lvl="1">
              <a:lnSpc>
                <a:spcPct val="120000"/>
              </a:lnSpc>
              <a:defRPr/>
            </a:pPr>
            <a:r>
              <a:rPr lang="en-GB" sz="3800" smtClean="0"/>
              <a:t>e.g</a:t>
            </a:r>
            <a:r>
              <a:rPr lang="en-GB" sz="3800" dirty="0" smtClean="0"/>
              <a:t>. Technical co-operation on wildlife regulation RER 7005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www.ceh.ac.uk/PROTECT</a:t>
            </a:r>
            <a:endParaRPr lang="en-GB" dirty="0"/>
          </a:p>
        </p:txBody>
      </p:sp>
      <p:pic>
        <p:nvPicPr>
          <p:cNvPr id="6" name="Picture 6" descr="iaea_org_logo_ne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2411760" y="152636"/>
            <a:ext cx="3820160" cy="900100"/>
          </a:xfrm>
          <a:prstGeom prst="rect">
            <a:avLst/>
          </a:prstGeom>
        </p:spPr>
      </p:pic>
      <p:pic>
        <p:nvPicPr>
          <p:cNvPr id="7" name="Picture 4" descr="vic_IAEA Vienn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5760133" y="2996952"/>
            <a:ext cx="3383867" cy="221625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11560" y="1376772"/>
            <a:ext cx="7956884" cy="88049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1200"/>
              </a:spcBef>
              <a:defRPr/>
            </a:pPr>
            <a:r>
              <a:rPr lang="en-GB" dirty="0" smtClean="0">
                <a:solidFill>
                  <a:schemeClr val="bg1"/>
                </a:solidFill>
              </a:rPr>
              <a:t>Plan of Activities on Protection of the Environment  2005</a:t>
            </a:r>
          </a:p>
          <a:p>
            <a:pPr algn="ctr">
              <a:lnSpc>
                <a:spcPct val="120000"/>
              </a:lnSpc>
              <a:spcBef>
                <a:spcPts val="1200"/>
              </a:spcBef>
              <a:defRPr/>
            </a:pPr>
            <a:r>
              <a:rPr lang="en-GB" dirty="0" smtClean="0">
                <a:solidFill>
                  <a:schemeClr val="bg1"/>
                </a:solidFill>
              </a:rPr>
              <a:t>IAEA Safety Fundamentals (2006)</a:t>
            </a:r>
          </a:p>
        </p:txBody>
      </p:sp>
      <p:pic>
        <p:nvPicPr>
          <p:cNvPr id="8" name="0800 fri leven Copplesto340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6781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0" y="1238220"/>
            <a:ext cx="4932040" cy="4710177"/>
          </a:xfrm>
        </p:spPr>
        <p:txBody>
          <a:bodyPr>
            <a:normAutofit/>
          </a:bodyPr>
          <a:lstStyle/>
          <a:p>
            <a:r>
              <a:rPr lang="en-GB" dirty="0" smtClean="0"/>
              <a:t>Safety objective is:</a:t>
            </a:r>
          </a:p>
          <a:p>
            <a:endParaRPr lang="en-GB" dirty="0"/>
          </a:p>
          <a:p>
            <a:pPr marL="0" indent="0" algn="ctr">
              <a:buNone/>
            </a:pPr>
            <a:r>
              <a:rPr lang="en-GB" dirty="0" smtClean="0"/>
              <a:t>“</a:t>
            </a:r>
            <a:r>
              <a:rPr lang="en-GB" i="1" dirty="0" smtClean="0"/>
              <a:t>The </a:t>
            </a:r>
            <a:r>
              <a:rPr lang="en-GB" i="1" dirty="0"/>
              <a:t>fundamental safety objective is to protect people and the </a:t>
            </a:r>
            <a:r>
              <a:rPr lang="en-GB" i="1" dirty="0" smtClean="0">
                <a:solidFill>
                  <a:srgbClr val="FF0000"/>
                </a:solidFill>
              </a:rPr>
              <a:t>environment</a:t>
            </a:r>
            <a:r>
              <a:rPr lang="en-GB" i="1" dirty="0" smtClean="0"/>
              <a:t> from </a:t>
            </a:r>
            <a:r>
              <a:rPr lang="en-GB" i="1" dirty="0"/>
              <a:t>harmful effects of ionizing </a:t>
            </a:r>
            <a:r>
              <a:rPr lang="en-GB" i="1" dirty="0" smtClean="0"/>
              <a:t>radiation</a:t>
            </a:r>
            <a:r>
              <a:rPr lang="en-GB" dirty="0" smtClean="0"/>
              <a:t>”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www.ceh.ac.uk/PROTECT</a:t>
            </a:r>
            <a:endParaRPr lang="en-GB" dirty="0"/>
          </a:p>
        </p:txBody>
      </p:sp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7397"/>
            <a:ext cx="4502977" cy="6830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0800 fri leven Copplesto358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44448625"/>
      </p:ext>
    </p:extLst>
  </p:cSld>
  <p:clrMapOvr>
    <a:masterClrMapping/>
  </p:clrMapOvr>
  <p:transition advTm="2491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263466" y="1340768"/>
            <a:ext cx="5424658" cy="4932548"/>
          </a:xfrm>
        </p:spPr>
        <p:txBody>
          <a:bodyPr>
            <a:noAutofit/>
          </a:bodyPr>
          <a:lstStyle/>
          <a:p>
            <a:r>
              <a:rPr lang="en-GB" sz="2400" dirty="0" smtClean="0"/>
              <a:t>Objectives</a:t>
            </a:r>
            <a:endParaRPr lang="en-GB" sz="2400" dirty="0"/>
          </a:p>
          <a:p>
            <a:pPr lvl="1"/>
            <a:r>
              <a:rPr lang="en-GB" sz="2400" dirty="0" smtClean="0"/>
              <a:t>Prevention of radiological effects on flora and fauna</a:t>
            </a:r>
          </a:p>
          <a:p>
            <a:pPr lvl="1"/>
            <a:r>
              <a:rPr lang="en-GB" sz="2400" dirty="0" smtClean="0"/>
              <a:t>Man is an integral part of the environment</a:t>
            </a:r>
          </a:p>
          <a:p>
            <a:pPr lvl="1"/>
            <a:r>
              <a:rPr lang="en-GB" sz="2400" dirty="0" smtClean="0"/>
              <a:t>Ensure the sustainable use of natural resources now and in the future</a:t>
            </a:r>
          </a:p>
          <a:p>
            <a:pPr lvl="2"/>
            <a:r>
              <a:rPr lang="en-GB" dirty="0" smtClean="0"/>
              <a:t>Agriculture</a:t>
            </a:r>
          </a:p>
          <a:p>
            <a:pPr lvl="2"/>
            <a:r>
              <a:rPr lang="en-GB" dirty="0" smtClean="0"/>
              <a:t>Forestry</a:t>
            </a:r>
          </a:p>
          <a:p>
            <a:pPr lvl="2"/>
            <a:r>
              <a:rPr lang="en-GB" dirty="0" smtClean="0"/>
              <a:t>Fisheries</a:t>
            </a:r>
          </a:p>
          <a:p>
            <a:pPr lvl="2"/>
            <a:r>
              <a:rPr lang="en-GB" dirty="0" smtClean="0"/>
              <a:t>Tourism</a:t>
            </a:r>
          </a:p>
        </p:txBody>
      </p:sp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2140" y="1520787"/>
            <a:ext cx="3076575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Basic Safety Standards</a:t>
            </a:r>
            <a:endParaRPr lang="en-GB" dirty="0"/>
          </a:p>
        </p:txBody>
      </p:sp>
      <p:pic>
        <p:nvPicPr>
          <p:cNvPr id="5" name="0800 fri leven Copplesto31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726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pPr marL="361639" indent="-361639">
              <a:buNone/>
              <a:tabLst>
                <a:tab pos="273462" algn="l"/>
              </a:tabLst>
            </a:pPr>
            <a:r>
              <a:rPr lang="en-GB" sz="2400" b="1" dirty="0" smtClean="0"/>
              <a:t>Requirements</a:t>
            </a:r>
          </a:p>
          <a:p>
            <a:pPr lvl="1">
              <a:tabLst>
                <a:tab pos="273462" algn="l"/>
              </a:tabLst>
            </a:pPr>
            <a:r>
              <a:rPr lang="en-GB" sz="2600" dirty="0" smtClean="0"/>
              <a:t>Consider Protection of the Environment</a:t>
            </a:r>
          </a:p>
          <a:p>
            <a:pPr lvl="2">
              <a:tabLst>
                <a:tab pos="273462" algn="l"/>
              </a:tabLst>
            </a:pPr>
            <a:r>
              <a:rPr lang="en-GB" sz="2000" dirty="0" smtClean="0"/>
              <a:t>Registration and licensing</a:t>
            </a:r>
          </a:p>
          <a:p>
            <a:pPr lvl="2">
              <a:tabLst>
                <a:tab pos="273462" algn="l"/>
              </a:tabLst>
            </a:pPr>
            <a:r>
              <a:rPr lang="en-GB" sz="2000" dirty="0" smtClean="0"/>
              <a:t>Setting discharge limits </a:t>
            </a:r>
          </a:p>
          <a:p>
            <a:pPr lvl="2">
              <a:tabLst>
                <a:tab pos="273462" algn="l"/>
              </a:tabLst>
            </a:pPr>
            <a:r>
              <a:rPr lang="en-GB" sz="2000" dirty="0" smtClean="0"/>
              <a:t>Monitoring</a:t>
            </a:r>
          </a:p>
          <a:p>
            <a:pPr lvl="2">
              <a:tabLst>
                <a:tab pos="273462" algn="l"/>
              </a:tabLst>
            </a:pPr>
            <a:r>
              <a:rPr lang="en-GB" sz="2000" dirty="0" smtClean="0"/>
              <a:t>Remediation</a:t>
            </a:r>
          </a:p>
          <a:p>
            <a:pPr lvl="1">
              <a:tabLst>
                <a:tab pos="273462" algn="l"/>
              </a:tabLst>
            </a:pPr>
            <a:r>
              <a:rPr lang="en-GB" sz="2600" dirty="0" smtClean="0"/>
              <a:t>Protection of the environment is one factor during optimization in existing and emergency  exposure situations</a:t>
            </a:r>
          </a:p>
          <a:p>
            <a:pPr lvl="2">
              <a:tabLst>
                <a:tab pos="273462" algn="l"/>
              </a:tabLst>
            </a:pPr>
            <a:endParaRPr lang="en-GB" sz="1700" dirty="0" smtClean="0"/>
          </a:p>
          <a:p>
            <a:pPr>
              <a:tabLst>
                <a:tab pos="273462" algn="l"/>
              </a:tabLst>
            </a:pPr>
            <a:r>
              <a:rPr lang="en-GB" sz="1700" i="1" dirty="0" smtClean="0">
                <a:solidFill>
                  <a:srgbClr val="FF0000"/>
                </a:solidFill>
              </a:rPr>
              <a:t>=&gt;</a:t>
            </a:r>
            <a:r>
              <a:rPr lang="en-GB" sz="1700" dirty="0" smtClean="0">
                <a:solidFill>
                  <a:srgbClr val="FF0000"/>
                </a:solidFill>
              </a:rPr>
              <a:t> 	</a:t>
            </a:r>
            <a:r>
              <a:rPr lang="en-GB" sz="2400" i="1" dirty="0" smtClean="0">
                <a:solidFill>
                  <a:srgbClr val="FF0000"/>
                </a:solidFill>
              </a:rPr>
              <a:t>Associated Safety Guides and Safety Report under development</a:t>
            </a:r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www.ceh.ac.uk/PROTECT</a:t>
            </a:r>
            <a:endParaRPr lang="en-GB" dirty="0"/>
          </a:p>
        </p:txBody>
      </p:sp>
      <p:sp>
        <p:nvSpPr>
          <p:cNvPr id="6" name="Title 3"/>
          <p:cNvSpPr>
            <a:spLocks noGrp="1"/>
          </p:cNvSpPr>
          <p:nvPr>
            <p:ph type="title"/>
          </p:nvPr>
        </p:nvSpPr>
        <p:spPr>
          <a:xfrm>
            <a:off x="993726" y="179342"/>
            <a:ext cx="7886808" cy="803287"/>
          </a:xfrm>
        </p:spPr>
        <p:txBody>
          <a:bodyPr/>
          <a:lstStyle/>
          <a:p>
            <a:r>
              <a:rPr lang="en-GB" dirty="0" smtClean="0"/>
              <a:t>Basic Safety Standards</a:t>
            </a:r>
            <a:endParaRPr lang="en-GB" dirty="0"/>
          </a:p>
        </p:txBody>
      </p:sp>
      <p:pic>
        <p:nvPicPr>
          <p:cNvPr id="5" name="0800 fri leven Copplesto352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299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572" y="2816932"/>
            <a:ext cx="7886808" cy="803287"/>
          </a:xfrm>
        </p:spPr>
        <p:txBody>
          <a:bodyPr>
            <a:normAutofit/>
          </a:bodyPr>
          <a:lstStyle/>
          <a:p>
            <a:r>
              <a:rPr lang="en-GB" dirty="0" smtClean="0"/>
              <a:t>Undertaking assessments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www.ceh.ac.uk/PROTECT</a:t>
            </a:r>
            <a:endParaRPr lang="en-GB" dirty="0"/>
          </a:p>
        </p:txBody>
      </p:sp>
      <p:pic>
        <p:nvPicPr>
          <p:cNvPr id="5" name="0800 fri leven Copplesto360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3413531"/>
      </p:ext>
    </p:extLst>
  </p:cSld>
  <p:clrMapOvr>
    <a:masterClrMapping/>
  </p:clrMapOvr>
  <p:transition advTm="1326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35596" y="116632"/>
            <a:ext cx="7886808" cy="803287"/>
          </a:xfrm>
        </p:spPr>
        <p:txBody>
          <a:bodyPr>
            <a:normAutofit/>
          </a:bodyPr>
          <a:lstStyle/>
          <a:p>
            <a:r>
              <a:rPr lang="en-GB" dirty="0" smtClean="0"/>
              <a:t>Elements of assessment 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www.ceh.ac.uk/PROTECT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431540" y="1304764"/>
            <a:ext cx="1332148" cy="3693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Source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1906551" y="5984910"/>
            <a:ext cx="2446371" cy="369332"/>
          </a:xfrm>
          <a:prstGeom prst="rect">
            <a:avLst/>
          </a:prstGeom>
          <a:solidFill>
            <a:srgbClr val="DF838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Risk</a:t>
            </a:r>
            <a:endParaRPr lang="en-GB" dirty="0"/>
          </a:p>
        </p:txBody>
      </p:sp>
      <p:sp>
        <p:nvSpPr>
          <p:cNvPr id="24" name="Down Arrow 23"/>
          <p:cNvSpPr/>
          <p:nvPr/>
        </p:nvSpPr>
        <p:spPr>
          <a:xfrm rot="20514164">
            <a:off x="1061187" y="1644517"/>
            <a:ext cx="792088" cy="4360625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7650" name="Picture 2" descr="C:\Documents and Settings\NAB\Local Settings\Temporary Internet Files\Content.IE5\HBBJP2G8\MC900088978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9572" y="2816932"/>
            <a:ext cx="1410005" cy="1810512"/>
          </a:xfrm>
          <a:prstGeom prst="rect">
            <a:avLst/>
          </a:prstGeom>
          <a:noFill/>
        </p:spPr>
      </p:pic>
      <p:sp>
        <p:nvSpPr>
          <p:cNvPr id="29" name="Rectangle 28"/>
          <p:cNvSpPr/>
          <p:nvPr/>
        </p:nvSpPr>
        <p:spPr>
          <a:xfrm>
            <a:off x="1007604" y="2780928"/>
            <a:ext cx="4972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?</a:t>
            </a:r>
            <a:endParaRPr lang="en-US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0800 fri leven Copplesto367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854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35596" y="116632"/>
            <a:ext cx="7886808" cy="803287"/>
          </a:xfrm>
        </p:spPr>
        <p:txBody>
          <a:bodyPr>
            <a:normAutofit/>
          </a:bodyPr>
          <a:lstStyle/>
          <a:p>
            <a:r>
              <a:rPr lang="en-GB" dirty="0" smtClean="0"/>
              <a:t>Elements of assessment 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www.ceh.ac.uk/PROTECT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1760499" y="2297097"/>
            <a:ext cx="2482884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Media concentration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395536" y="1268760"/>
            <a:ext cx="1058877" cy="3693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Source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3440097" y="4086234"/>
            <a:ext cx="2336832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Dose rate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1906551" y="5984910"/>
            <a:ext cx="2446371" cy="369332"/>
          </a:xfrm>
          <a:prstGeom prst="rect">
            <a:avLst/>
          </a:prstGeom>
          <a:solidFill>
            <a:srgbClr val="DF838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Risk</a:t>
            </a:r>
            <a:endParaRPr lang="en-GB" dirty="0"/>
          </a:p>
        </p:txBody>
      </p:sp>
      <p:cxnSp>
        <p:nvCxnSpPr>
          <p:cNvPr id="12" name="Straight Arrow Connector 11"/>
          <p:cNvCxnSpPr>
            <a:stCxn id="8" idx="2"/>
          </p:cNvCxnSpPr>
          <p:nvPr/>
        </p:nvCxnSpPr>
        <p:spPr>
          <a:xfrm rot="16200000" flipH="1">
            <a:off x="1392617" y="1170450"/>
            <a:ext cx="616519" cy="1551802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endCxn id="9" idx="0"/>
          </p:cNvCxnSpPr>
          <p:nvPr/>
        </p:nvCxnSpPr>
        <p:spPr>
          <a:xfrm>
            <a:off x="2965428" y="2698740"/>
            <a:ext cx="1643085" cy="138749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endCxn id="10" idx="0"/>
          </p:cNvCxnSpPr>
          <p:nvPr/>
        </p:nvCxnSpPr>
        <p:spPr>
          <a:xfrm rot="10800000" flipV="1">
            <a:off x="3129738" y="4451364"/>
            <a:ext cx="1661341" cy="153354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833525" y="1530324"/>
            <a:ext cx="1971702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i="1" dirty="0" smtClean="0"/>
              <a:t>Dispersion model</a:t>
            </a:r>
            <a:endParaRPr lang="en-GB" i="1" dirty="0"/>
          </a:p>
        </p:txBody>
      </p:sp>
      <p:sp>
        <p:nvSpPr>
          <p:cNvPr id="19" name="TextBox 18"/>
          <p:cNvSpPr txBox="1"/>
          <p:nvPr/>
        </p:nvSpPr>
        <p:spPr>
          <a:xfrm>
            <a:off x="4900617" y="2333610"/>
            <a:ext cx="1825650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i="1" dirty="0" smtClean="0"/>
              <a:t>Transfer model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434163" y="3794129"/>
            <a:ext cx="2154268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i="1" dirty="0" err="1" smtClean="0"/>
              <a:t>Dosimetry</a:t>
            </a:r>
            <a:r>
              <a:rPr lang="en-GB" i="1" dirty="0" smtClean="0"/>
              <a:t> model</a:t>
            </a:r>
          </a:p>
          <a:p>
            <a:pPr algn="ctr"/>
            <a:r>
              <a:rPr lang="en-GB" i="1" dirty="0" smtClean="0">
                <a:solidFill>
                  <a:srgbClr val="FF33CC"/>
                </a:solidFill>
              </a:rPr>
              <a:t>(internal exposure)</a:t>
            </a:r>
            <a:endParaRPr lang="en-GB" i="1" dirty="0">
              <a:solidFill>
                <a:srgbClr val="FF33CC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616728" y="3027357"/>
            <a:ext cx="2263805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 err="1" smtClean="0"/>
              <a:t>Wholebody</a:t>
            </a:r>
            <a:r>
              <a:rPr lang="en-GB" dirty="0" smtClean="0"/>
              <a:t> activity concentrations</a:t>
            </a:r>
            <a:endParaRPr lang="en-GB" dirty="0"/>
          </a:p>
        </p:txBody>
      </p:sp>
      <p:cxnSp>
        <p:nvCxnSpPr>
          <p:cNvPr id="22" name="Straight Arrow Connector 21"/>
          <p:cNvCxnSpPr>
            <a:endCxn id="21" idx="1"/>
          </p:cNvCxnSpPr>
          <p:nvPr/>
        </p:nvCxnSpPr>
        <p:spPr>
          <a:xfrm>
            <a:off x="4243383" y="2662227"/>
            <a:ext cx="2373345" cy="68829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10800000" flipV="1">
            <a:off x="5740416" y="3648077"/>
            <a:ext cx="876312" cy="474671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066752" y="3209922"/>
            <a:ext cx="2373344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i="1" dirty="0" err="1" smtClean="0"/>
              <a:t>Dosimetry</a:t>
            </a:r>
            <a:r>
              <a:rPr lang="en-GB" i="1" dirty="0" smtClean="0"/>
              <a:t> model</a:t>
            </a:r>
          </a:p>
          <a:p>
            <a:pPr algn="ctr"/>
            <a:r>
              <a:rPr lang="en-GB" i="1" dirty="0" smtClean="0">
                <a:solidFill>
                  <a:srgbClr val="FF33CC"/>
                </a:solidFill>
              </a:rPr>
              <a:t>(external exposure)</a:t>
            </a:r>
            <a:endParaRPr lang="en-GB" i="1" dirty="0">
              <a:solidFill>
                <a:srgbClr val="FF33CC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243383" y="5072085"/>
            <a:ext cx="2628936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i="1" dirty="0" smtClean="0"/>
              <a:t>Effects understanding/ numerical benchmark</a:t>
            </a:r>
            <a:endParaRPr lang="en-GB" i="1" dirty="0"/>
          </a:p>
        </p:txBody>
      </p:sp>
      <p:sp>
        <p:nvSpPr>
          <p:cNvPr id="23" name="TextBox 22"/>
          <p:cNvSpPr txBox="1"/>
          <p:nvPr/>
        </p:nvSpPr>
        <p:spPr>
          <a:xfrm>
            <a:off x="6120172" y="908720"/>
            <a:ext cx="2373344" cy="369332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i="1" dirty="0" smtClean="0"/>
              <a:t>Problem formulation</a:t>
            </a:r>
          </a:p>
        </p:txBody>
      </p:sp>
      <p:sp>
        <p:nvSpPr>
          <p:cNvPr id="24" name="Left-Right Arrow 23"/>
          <p:cNvSpPr/>
          <p:nvPr/>
        </p:nvSpPr>
        <p:spPr>
          <a:xfrm rot="19585884">
            <a:off x="4435237" y="1430995"/>
            <a:ext cx="1737240" cy="36004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6" name="0800 fri leven Copplesto368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64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1" name="Rectangle 3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GB" dirty="0" smtClean="0"/>
              <a:t>Tiered Assessments</a:t>
            </a:r>
          </a:p>
        </p:txBody>
      </p:sp>
      <p:sp>
        <p:nvSpPr>
          <p:cNvPr id="155650" name="Rectangle 2"/>
          <p:cNvSpPr>
            <a:spLocks noGrp="1" noChangeArrowheads="1"/>
          </p:cNvSpPr>
          <p:nvPr>
            <p:ph type="body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dirty="0">
                <a:solidFill>
                  <a:srgbClr val="003300"/>
                </a:solidFill>
              </a:rPr>
              <a:t>Many approaches use a </a:t>
            </a:r>
            <a:r>
              <a:rPr lang="en-GB" dirty="0">
                <a:solidFill>
                  <a:srgbClr val="0000FF"/>
                </a:solidFill>
              </a:rPr>
              <a:t>tiered assessment structure</a:t>
            </a:r>
            <a:r>
              <a:rPr lang="en-GB" dirty="0">
                <a:solidFill>
                  <a:srgbClr val="003300"/>
                </a:solidFill>
              </a:rPr>
              <a:t> (in common with other areas of risk assessments)</a:t>
            </a:r>
          </a:p>
          <a:p>
            <a:pPr lvl="1"/>
            <a:r>
              <a:rPr lang="en-GB" dirty="0">
                <a:solidFill>
                  <a:srgbClr val="003300"/>
                </a:solidFill>
              </a:rPr>
              <a:t>simple initial screening through to more refined assessments</a:t>
            </a:r>
          </a:p>
          <a:p>
            <a:r>
              <a:rPr lang="en-GB" dirty="0">
                <a:solidFill>
                  <a:srgbClr val="003300"/>
                </a:solidFill>
              </a:rPr>
              <a:t>Also referred to as:</a:t>
            </a:r>
          </a:p>
          <a:p>
            <a:pPr lvl="1"/>
            <a:r>
              <a:rPr lang="en-GB" dirty="0">
                <a:solidFill>
                  <a:srgbClr val="003300"/>
                </a:solidFill>
              </a:rPr>
              <a:t>staged or graded approaches</a:t>
            </a:r>
            <a:endParaRPr lang="en-GB" dirty="0"/>
          </a:p>
        </p:txBody>
      </p:sp>
      <p:pic>
        <p:nvPicPr>
          <p:cNvPr id="4" name="Picture 3" descr="Bar-headed goose with offsprin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71700" y="4999059"/>
            <a:ext cx="2256517" cy="1744729"/>
          </a:xfrm>
          <a:prstGeom prst="rect">
            <a:avLst/>
          </a:prstGeom>
        </p:spPr>
      </p:pic>
      <p:pic>
        <p:nvPicPr>
          <p:cNvPr id="5" name="Picture 4" descr="Snow gees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20896" y="4149080"/>
            <a:ext cx="2811544" cy="1885104"/>
          </a:xfrm>
          <a:prstGeom prst="rect">
            <a:avLst/>
          </a:prstGeom>
        </p:spPr>
      </p:pic>
      <p:pic>
        <p:nvPicPr>
          <p:cNvPr id="6" name="0800 fri leven Copplesto369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123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93726" y="197547"/>
            <a:ext cx="7886808" cy="766877"/>
          </a:xfrm>
          <a:noFill/>
          <a:ln>
            <a:miter lim="800000"/>
            <a:headEnd/>
            <a:tailEnd/>
          </a:ln>
        </p:spPr>
        <p:txBody>
          <a:bodyPr vert="horz" wrap="square" lIns="90488" tIns="44450" rIns="90488" bIns="44450" numCol="1" anchor="ctr" anchorCtr="1" compatLnSpc="1">
            <a:prstTxWarp prst="textNoShape">
              <a:avLst/>
            </a:prstTxWarp>
            <a:spAutoFit/>
          </a:bodyPr>
          <a:lstStyle/>
          <a:p>
            <a:r>
              <a:rPr lang="en-GB" dirty="0" smtClean="0"/>
              <a:t>Tiered approach</a:t>
            </a:r>
          </a:p>
        </p:txBody>
      </p:sp>
      <p:sp>
        <p:nvSpPr>
          <p:cNvPr id="156675" name="Line 3"/>
          <p:cNvSpPr>
            <a:spLocks noChangeShapeType="1"/>
          </p:cNvSpPr>
          <p:nvPr/>
        </p:nvSpPr>
        <p:spPr bwMode="auto">
          <a:xfrm>
            <a:off x="6884988" y="4202113"/>
            <a:ext cx="296862" cy="350837"/>
          </a:xfrm>
          <a:prstGeom prst="line">
            <a:avLst/>
          </a:prstGeom>
          <a:noFill/>
          <a:ln w="50800">
            <a:solidFill>
              <a:schemeClr val="accent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56676" name="AutoShape 4"/>
          <p:cNvSpPr>
            <a:spLocks noChangeArrowheads="1"/>
          </p:cNvSpPr>
          <p:nvPr/>
        </p:nvSpPr>
        <p:spPr bwMode="auto">
          <a:xfrm rot="16200000">
            <a:off x="4108450" y="1028700"/>
            <a:ext cx="596900" cy="4775200"/>
          </a:xfrm>
          <a:prstGeom prst="triangle">
            <a:avLst>
              <a:gd name="adj" fmla="val 49977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56677" name="AutoShape 5"/>
          <p:cNvSpPr>
            <a:spLocks noChangeArrowheads="1"/>
          </p:cNvSpPr>
          <p:nvPr/>
        </p:nvSpPr>
        <p:spPr bwMode="auto">
          <a:xfrm>
            <a:off x="6415088" y="3001963"/>
            <a:ext cx="717550" cy="836612"/>
          </a:xfrm>
          <a:prstGeom prst="rightArrow">
            <a:avLst>
              <a:gd name="adj1" fmla="val 50000"/>
              <a:gd name="adj2" fmla="val 50023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56678" name="AutoShape 6"/>
          <p:cNvSpPr>
            <a:spLocks noChangeArrowheads="1"/>
          </p:cNvSpPr>
          <p:nvPr/>
        </p:nvSpPr>
        <p:spPr bwMode="auto">
          <a:xfrm rot="16200000">
            <a:off x="4143375" y="3378200"/>
            <a:ext cx="596900" cy="4775200"/>
          </a:xfrm>
          <a:prstGeom prst="triangle">
            <a:avLst>
              <a:gd name="adj" fmla="val 49977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56679" name="AutoShape 7"/>
          <p:cNvSpPr>
            <a:spLocks noChangeArrowheads="1"/>
          </p:cNvSpPr>
          <p:nvPr/>
        </p:nvSpPr>
        <p:spPr bwMode="auto">
          <a:xfrm>
            <a:off x="6470650" y="5364163"/>
            <a:ext cx="717550" cy="836612"/>
          </a:xfrm>
          <a:prstGeom prst="rightArrow">
            <a:avLst>
              <a:gd name="adj1" fmla="val 50000"/>
              <a:gd name="adj2" fmla="val 50023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56680" name="AutoShape 8"/>
          <p:cNvSpPr>
            <a:spLocks noChangeArrowheads="1"/>
          </p:cNvSpPr>
          <p:nvPr/>
        </p:nvSpPr>
        <p:spPr bwMode="auto">
          <a:xfrm rot="5400000">
            <a:off x="4311651" y="2020887"/>
            <a:ext cx="596900" cy="5076825"/>
          </a:xfrm>
          <a:prstGeom prst="triangle">
            <a:avLst>
              <a:gd name="adj" fmla="val 49977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56681" name="Line 9"/>
          <p:cNvSpPr>
            <a:spLocks noChangeShapeType="1"/>
          </p:cNvSpPr>
          <p:nvPr/>
        </p:nvSpPr>
        <p:spPr bwMode="auto">
          <a:xfrm flipV="1">
            <a:off x="6883400" y="4554538"/>
            <a:ext cx="296863" cy="454025"/>
          </a:xfrm>
          <a:prstGeom prst="line">
            <a:avLst/>
          </a:prstGeom>
          <a:noFill/>
          <a:ln w="50800">
            <a:solidFill>
              <a:schemeClr val="accent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56682" name="AutoShape 10"/>
          <p:cNvSpPr>
            <a:spLocks noChangeArrowheads="1"/>
          </p:cNvSpPr>
          <p:nvPr/>
        </p:nvSpPr>
        <p:spPr bwMode="auto">
          <a:xfrm>
            <a:off x="6394450" y="1825625"/>
            <a:ext cx="717550" cy="836613"/>
          </a:xfrm>
          <a:prstGeom prst="rightArrow">
            <a:avLst>
              <a:gd name="adj1" fmla="val 50000"/>
              <a:gd name="adj2" fmla="val 50023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56683" name="AutoShape 11"/>
          <p:cNvSpPr>
            <a:spLocks noChangeArrowheads="1"/>
          </p:cNvSpPr>
          <p:nvPr/>
        </p:nvSpPr>
        <p:spPr bwMode="auto">
          <a:xfrm flipH="1">
            <a:off x="2005013" y="1833563"/>
            <a:ext cx="719137" cy="836612"/>
          </a:xfrm>
          <a:prstGeom prst="rightArrow">
            <a:avLst>
              <a:gd name="adj1" fmla="val 50000"/>
              <a:gd name="adj2" fmla="val 50023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56684" name="Rectangle 12"/>
          <p:cNvSpPr>
            <a:spLocks noChangeArrowheads="1"/>
          </p:cNvSpPr>
          <p:nvPr/>
        </p:nvSpPr>
        <p:spPr bwMode="auto">
          <a:xfrm>
            <a:off x="2476500" y="2038350"/>
            <a:ext cx="4014788" cy="4175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56685" name="Rectangle 13"/>
          <p:cNvSpPr>
            <a:spLocks noChangeArrowheads="1"/>
          </p:cNvSpPr>
          <p:nvPr/>
        </p:nvSpPr>
        <p:spPr bwMode="auto">
          <a:xfrm>
            <a:off x="2470150" y="2033588"/>
            <a:ext cx="4197350" cy="38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11125" tIns="55562" rIns="111125" bIns="55562">
            <a:spAutoFit/>
          </a:bodyPr>
          <a:lstStyle/>
          <a:p>
            <a:pPr defTabSz="1316038" eaLnBrk="0" hangingPunct="0"/>
            <a:r>
              <a:rPr lang="en-GB" b="1" dirty="0"/>
              <a:t>Environmental and health protection</a:t>
            </a:r>
          </a:p>
        </p:txBody>
      </p:sp>
      <p:sp>
        <p:nvSpPr>
          <p:cNvPr id="156686" name="Rectangle 14"/>
          <p:cNvSpPr>
            <a:spLocks noChangeArrowheads="1"/>
          </p:cNvSpPr>
          <p:nvPr/>
        </p:nvSpPr>
        <p:spPr bwMode="auto">
          <a:xfrm>
            <a:off x="2190750" y="4338638"/>
            <a:ext cx="1733550" cy="38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11125" tIns="55562" rIns="111125" bIns="55562">
            <a:spAutoFit/>
          </a:bodyPr>
          <a:lstStyle/>
          <a:p>
            <a:pPr defTabSz="1316038" eaLnBrk="0" hangingPunct="0"/>
            <a:r>
              <a:rPr lang="en-GB" b="1" dirty="0"/>
              <a:t>Conservatism</a:t>
            </a:r>
          </a:p>
        </p:txBody>
      </p:sp>
      <p:sp>
        <p:nvSpPr>
          <p:cNvPr id="156687" name="Rectangle 15"/>
          <p:cNvSpPr>
            <a:spLocks noChangeArrowheads="1"/>
          </p:cNvSpPr>
          <p:nvPr/>
        </p:nvSpPr>
        <p:spPr bwMode="auto">
          <a:xfrm>
            <a:off x="5262563" y="5572125"/>
            <a:ext cx="1390650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11125" tIns="55562" rIns="111125" bIns="55562">
            <a:spAutoFit/>
          </a:bodyPr>
          <a:lstStyle/>
          <a:p>
            <a:pPr defTabSz="1316038" eaLnBrk="0" hangingPunct="0"/>
            <a:r>
              <a:rPr lang="en-GB" b="1" dirty="0"/>
              <a:t>Resources</a:t>
            </a:r>
          </a:p>
        </p:txBody>
      </p:sp>
      <p:sp>
        <p:nvSpPr>
          <p:cNvPr id="156688" name="Rectangle 16"/>
          <p:cNvSpPr>
            <a:spLocks noChangeArrowheads="1"/>
          </p:cNvSpPr>
          <p:nvPr/>
        </p:nvSpPr>
        <p:spPr bwMode="auto">
          <a:xfrm>
            <a:off x="1206500" y="963613"/>
            <a:ext cx="18478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11125" tIns="55562" rIns="111125" bIns="55562">
            <a:spAutoFit/>
          </a:bodyPr>
          <a:lstStyle/>
          <a:p>
            <a:pPr algn="ctr" defTabSz="1316038" eaLnBrk="0" hangingPunct="0"/>
            <a:r>
              <a:rPr lang="en-GB" sz="2200" b="1">
                <a:solidFill>
                  <a:srgbClr val="000000"/>
                </a:solidFill>
              </a:rPr>
              <a:t>TIER 1</a:t>
            </a:r>
          </a:p>
          <a:p>
            <a:pPr algn="ctr" defTabSz="1316038" eaLnBrk="0" hangingPunct="0">
              <a:spcBef>
                <a:spcPct val="15000"/>
              </a:spcBef>
            </a:pPr>
            <a:r>
              <a:rPr lang="en-GB" b="1">
                <a:solidFill>
                  <a:srgbClr val="000000"/>
                </a:solidFill>
              </a:rPr>
              <a:t>Risk screening</a:t>
            </a:r>
            <a:endParaRPr lang="en-GB" sz="2200" b="1">
              <a:solidFill>
                <a:srgbClr val="000000"/>
              </a:solidFill>
            </a:endParaRPr>
          </a:p>
        </p:txBody>
      </p:sp>
      <p:sp>
        <p:nvSpPr>
          <p:cNvPr id="156689" name="Rectangle 17"/>
          <p:cNvSpPr>
            <a:spLocks noChangeArrowheads="1"/>
          </p:cNvSpPr>
          <p:nvPr/>
        </p:nvSpPr>
        <p:spPr bwMode="auto">
          <a:xfrm>
            <a:off x="3178175" y="963613"/>
            <a:ext cx="2497138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11125" tIns="55562" rIns="111125" bIns="55562">
            <a:spAutoFit/>
          </a:bodyPr>
          <a:lstStyle/>
          <a:p>
            <a:pPr algn="ctr" defTabSz="1316038" eaLnBrk="0" hangingPunct="0"/>
            <a:r>
              <a:rPr lang="en-GB" sz="2200" b="1">
                <a:solidFill>
                  <a:srgbClr val="000000"/>
                </a:solidFill>
              </a:rPr>
              <a:t>TIER 2</a:t>
            </a:r>
          </a:p>
          <a:p>
            <a:pPr algn="ctr" defTabSz="1316038" eaLnBrk="0" hangingPunct="0"/>
            <a:r>
              <a:rPr lang="en-GB" b="1">
                <a:solidFill>
                  <a:srgbClr val="000000"/>
                </a:solidFill>
              </a:rPr>
              <a:t>Generic quantitative</a:t>
            </a:r>
            <a:r>
              <a:rPr lang="en-GB" sz="2200" b="1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56690" name="Rectangle 18"/>
          <p:cNvSpPr>
            <a:spLocks noChangeArrowheads="1"/>
          </p:cNvSpPr>
          <p:nvPr/>
        </p:nvSpPr>
        <p:spPr bwMode="auto">
          <a:xfrm>
            <a:off x="5649913" y="963613"/>
            <a:ext cx="24955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11125" tIns="55562" rIns="111125" bIns="55562">
            <a:spAutoFit/>
          </a:bodyPr>
          <a:lstStyle/>
          <a:p>
            <a:pPr algn="ctr" defTabSz="1316038" eaLnBrk="0" hangingPunct="0"/>
            <a:r>
              <a:rPr lang="en-GB" sz="2200" b="1">
                <a:solidFill>
                  <a:srgbClr val="000000"/>
                </a:solidFill>
              </a:rPr>
              <a:t>TIER 3</a:t>
            </a:r>
          </a:p>
          <a:p>
            <a:pPr algn="ctr" defTabSz="1316038" eaLnBrk="0" hangingPunct="0">
              <a:spcBef>
                <a:spcPct val="15000"/>
              </a:spcBef>
            </a:pPr>
            <a:r>
              <a:rPr lang="en-GB" b="1">
                <a:solidFill>
                  <a:srgbClr val="000000"/>
                </a:solidFill>
              </a:rPr>
              <a:t>Detailed Quantitative</a:t>
            </a:r>
            <a:endParaRPr lang="en-GB" sz="2200" b="1">
              <a:solidFill>
                <a:srgbClr val="000000"/>
              </a:solidFill>
            </a:endParaRPr>
          </a:p>
        </p:txBody>
      </p:sp>
      <p:sp>
        <p:nvSpPr>
          <p:cNvPr id="156691" name="Rectangle 19"/>
          <p:cNvSpPr>
            <a:spLocks noChangeArrowheads="1"/>
          </p:cNvSpPr>
          <p:nvPr/>
        </p:nvSpPr>
        <p:spPr bwMode="auto">
          <a:xfrm>
            <a:off x="5219700" y="3195638"/>
            <a:ext cx="1441450" cy="38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11125" tIns="55562" rIns="111125" bIns="55562">
            <a:spAutoFit/>
          </a:bodyPr>
          <a:lstStyle/>
          <a:p>
            <a:pPr defTabSz="1316038" eaLnBrk="0" hangingPunct="0"/>
            <a:r>
              <a:rPr lang="en-GB" b="1" dirty="0"/>
              <a:t>Data needs</a:t>
            </a:r>
          </a:p>
        </p:txBody>
      </p:sp>
      <p:pic>
        <p:nvPicPr>
          <p:cNvPr id="20" name="0800 fri leven Copplesto370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40847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56686" grpId="0" build="p" autoUpdateAnimBg="0" advAuto="0"/>
      <p:bldP spid="156687" grpId="0" build="p" autoUpdateAnimBg="0" advAuto="0"/>
      <p:bldP spid="156691" grpId="0" build="p" autoUpdateAnimBg="0" advAuto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93726" y="197547"/>
            <a:ext cx="7886808" cy="766877"/>
          </a:xfrm>
          <a:noFill/>
          <a:ln>
            <a:miter lim="800000"/>
            <a:headEnd/>
            <a:tailEnd/>
          </a:ln>
        </p:spPr>
        <p:txBody>
          <a:bodyPr vert="horz" wrap="square" lIns="90488" tIns="44450" rIns="90488" bIns="44450" numCol="1" anchor="ctr" anchorCtr="1" compatLnSpc="1">
            <a:prstTxWarp prst="textNoShape">
              <a:avLst/>
            </a:prstTxWarp>
            <a:spAutoFit/>
          </a:bodyPr>
          <a:lstStyle/>
          <a:p>
            <a:r>
              <a:rPr lang="en-GB" dirty="0" smtClean="0"/>
              <a:t>Tiered approach</a:t>
            </a:r>
          </a:p>
        </p:txBody>
      </p:sp>
      <p:sp>
        <p:nvSpPr>
          <p:cNvPr id="158723" name="Line 3"/>
          <p:cNvSpPr>
            <a:spLocks noChangeShapeType="1"/>
          </p:cNvSpPr>
          <p:nvPr/>
        </p:nvSpPr>
        <p:spPr bwMode="auto">
          <a:xfrm>
            <a:off x="6884988" y="4202113"/>
            <a:ext cx="296862" cy="350837"/>
          </a:xfrm>
          <a:prstGeom prst="line">
            <a:avLst/>
          </a:prstGeom>
          <a:noFill/>
          <a:ln w="50800">
            <a:solidFill>
              <a:schemeClr val="accent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58724" name="AutoShape 4"/>
          <p:cNvSpPr>
            <a:spLocks noChangeArrowheads="1"/>
          </p:cNvSpPr>
          <p:nvPr/>
        </p:nvSpPr>
        <p:spPr bwMode="auto">
          <a:xfrm rot="16200000">
            <a:off x="4108450" y="1028700"/>
            <a:ext cx="596900" cy="4775200"/>
          </a:xfrm>
          <a:prstGeom prst="triangle">
            <a:avLst>
              <a:gd name="adj" fmla="val 49977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58725" name="AutoShape 5"/>
          <p:cNvSpPr>
            <a:spLocks noChangeArrowheads="1"/>
          </p:cNvSpPr>
          <p:nvPr/>
        </p:nvSpPr>
        <p:spPr bwMode="auto">
          <a:xfrm>
            <a:off x="6415088" y="3001963"/>
            <a:ext cx="717550" cy="836612"/>
          </a:xfrm>
          <a:prstGeom prst="rightArrow">
            <a:avLst>
              <a:gd name="adj1" fmla="val 50000"/>
              <a:gd name="adj2" fmla="val 50023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58726" name="AutoShape 6"/>
          <p:cNvSpPr>
            <a:spLocks noChangeArrowheads="1"/>
          </p:cNvSpPr>
          <p:nvPr/>
        </p:nvSpPr>
        <p:spPr bwMode="auto">
          <a:xfrm rot="16200000">
            <a:off x="4143375" y="3378200"/>
            <a:ext cx="596900" cy="4775200"/>
          </a:xfrm>
          <a:prstGeom prst="triangle">
            <a:avLst>
              <a:gd name="adj" fmla="val 49977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58727" name="AutoShape 7"/>
          <p:cNvSpPr>
            <a:spLocks noChangeArrowheads="1"/>
          </p:cNvSpPr>
          <p:nvPr/>
        </p:nvSpPr>
        <p:spPr bwMode="auto">
          <a:xfrm>
            <a:off x="6470650" y="5364163"/>
            <a:ext cx="717550" cy="836612"/>
          </a:xfrm>
          <a:prstGeom prst="rightArrow">
            <a:avLst>
              <a:gd name="adj1" fmla="val 50000"/>
              <a:gd name="adj2" fmla="val 50023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58728" name="AutoShape 8"/>
          <p:cNvSpPr>
            <a:spLocks noChangeArrowheads="1"/>
          </p:cNvSpPr>
          <p:nvPr/>
        </p:nvSpPr>
        <p:spPr bwMode="auto">
          <a:xfrm rot="5400000">
            <a:off x="4311651" y="2020887"/>
            <a:ext cx="596900" cy="5076825"/>
          </a:xfrm>
          <a:prstGeom prst="triangle">
            <a:avLst>
              <a:gd name="adj" fmla="val 49977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58729" name="Line 9"/>
          <p:cNvSpPr>
            <a:spLocks noChangeShapeType="1"/>
          </p:cNvSpPr>
          <p:nvPr/>
        </p:nvSpPr>
        <p:spPr bwMode="auto">
          <a:xfrm flipV="1">
            <a:off x="6883400" y="4554538"/>
            <a:ext cx="296863" cy="454025"/>
          </a:xfrm>
          <a:prstGeom prst="line">
            <a:avLst/>
          </a:prstGeom>
          <a:noFill/>
          <a:ln w="50800">
            <a:solidFill>
              <a:schemeClr val="accent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58730" name="AutoShape 10"/>
          <p:cNvSpPr>
            <a:spLocks noChangeArrowheads="1"/>
          </p:cNvSpPr>
          <p:nvPr/>
        </p:nvSpPr>
        <p:spPr bwMode="auto">
          <a:xfrm>
            <a:off x="6394450" y="1825625"/>
            <a:ext cx="717550" cy="836613"/>
          </a:xfrm>
          <a:prstGeom prst="rightArrow">
            <a:avLst>
              <a:gd name="adj1" fmla="val 50000"/>
              <a:gd name="adj2" fmla="val 50023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58731" name="AutoShape 11"/>
          <p:cNvSpPr>
            <a:spLocks noChangeArrowheads="1"/>
          </p:cNvSpPr>
          <p:nvPr/>
        </p:nvSpPr>
        <p:spPr bwMode="auto">
          <a:xfrm flipH="1">
            <a:off x="2005013" y="1833563"/>
            <a:ext cx="719137" cy="836612"/>
          </a:xfrm>
          <a:prstGeom prst="rightArrow">
            <a:avLst>
              <a:gd name="adj1" fmla="val 50000"/>
              <a:gd name="adj2" fmla="val 50023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58732" name="Rectangle 12"/>
          <p:cNvSpPr>
            <a:spLocks noChangeArrowheads="1"/>
          </p:cNvSpPr>
          <p:nvPr/>
        </p:nvSpPr>
        <p:spPr bwMode="auto">
          <a:xfrm>
            <a:off x="2476500" y="2038350"/>
            <a:ext cx="4014788" cy="4175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58733" name="Rectangle 13"/>
          <p:cNvSpPr>
            <a:spLocks noChangeArrowheads="1"/>
          </p:cNvSpPr>
          <p:nvPr/>
        </p:nvSpPr>
        <p:spPr bwMode="auto">
          <a:xfrm>
            <a:off x="2470150" y="2033588"/>
            <a:ext cx="4197350" cy="38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11125" tIns="55562" rIns="111125" bIns="55562">
            <a:spAutoFit/>
          </a:bodyPr>
          <a:lstStyle/>
          <a:p>
            <a:pPr defTabSz="1316038" eaLnBrk="0" hangingPunct="0"/>
            <a:r>
              <a:rPr lang="en-GB" b="1"/>
              <a:t>Environmental and health protection</a:t>
            </a:r>
          </a:p>
        </p:txBody>
      </p:sp>
      <p:sp>
        <p:nvSpPr>
          <p:cNvPr id="158734" name="Rectangle 14"/>
          <p:cNvSpPr>
            <a:spLocks noChangeArrowheads="1"/>
          </p:cNvSpPr>
          <p:nvPr/>
        </p:nvSpPr>
        <p:spPr bwMode="auto">
          <a:xfrm>
            <a:off x="2190750" y="4338638"/>
            <a:ext cx="1733550" cy="38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11125" tIns="55562" rIns="111125" bIns="55562">
            <a:spAutoFit/>
          </a:bodyPr>
          <a:lstStyle/>
          <a:p>
            <a:pPr defTabSz="1316038" eaLnBrk="0" hangingPunct="0"/>
            <a:r>
              <a:rPr lang="en-GB" b="1"/>
              <a:t>Conservatism</a:t>
            </a:r>
          </a:p>
        </p:txBody>
      </p:sp>
      <p:sp>
        <p:nvSpPr>
          <p:cNvPr id="158735" name="Rectangle 15"/>
          <p:cNvSpPr>
            <a:spLocks noChangeArrowheads="1"/>
          </p:cNvSpPr>
          <p:nvPr/>
        </p:nvSpPr>
        <p:spPr bwMode="auto">
          <a:xfrm>
            <a:off x="5262563" y="5572125"/>
            <a:ext cx="1390650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11125" tIns="55562" rIns="111125" bIns="55562">
            <a:spAutoFit/>
          </a:bodyPr>
          <a:lstStyle/>
          <a:p>
            <a:pPr defTabSz="1316038" eaLnBrk="0" hangingPunct="0"/>
            <a:r>
              <a:rPr lang="en-GB" b="1"/>
              <a:t>Resources</a:t>
            </a:r>
          </a:p>
        </p:txBody>
      </p:sp>
      <p:sp>
        <p:nvSpPr>
          <p:cNvPr id="158736" name="Rectangle 16"/>
          <p:cNvSpPr>
            <a:spLocks noChangeArrowheads="1"/>
          </p:cNvSpPr>
          <p:nvPr/>
        </p:nvSpPr>
        <p:spPr bwMode="auto">
          <a:xfrm>
            <a:off x="1206500" y="963613"/>
            <a:ext cx="18478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11125" tIns="55562" rIns="111125" bIns="55562">
            <a:spAutoFit/>
          </a:bodyPr>
          <a:lstStyle/>
          <a:p>
            <a:pPr algn="ctr" defTabSz="1316038" eaLnBrk="0" hangingPunct="0"/>
            <a:r>
              <a:rPr lang="en-GB" sz="2200" b="1">
                <a:solidFill>
                  <a:srgbClr val="000000"/>
                </a:solidFill>
              </a:rPr>
              <a:t>TIER 1</a:t>
            </a:r>
          </a:p>
          <a:p>
            <a:pPr algn="ctr" defTabSz="1316038" eaLnBrk="0" hangingPunct="0">
              <a:spcBef>
                <a:spcPct val="15000"/>
              </a:spcBef>
            </a:pPr>
            <a:r>
              <a:rPr lang="en-GB" b="1">
                <a:solidFill>
                  <a:srgbClr val="000000"/>
                </a:solidFill>
              </a:rPr>
              <a:t>Risk screening</a:t>
            </a:r>
            <a:endParaRPr lang="en-GB" sz="2200" b="1">
              <a:solidFill>
                <a:srgbClr val="000000"/>
              </a:solidFill>
            </a:endParaRPr>
          </a:p>
        </p:txBody>
      </p:sp>
      <p:sp>
        <p:nvSpPr>
          <p:cNvPr id="158737" name="Rectangle 17"/>
          <p:cNvSpPr>
            <a:spLocks noChangeArrowheads="1"/>
          </p:cNvSpPr>
          <p:nvPr/>
        </p:nvSpPr>
        <p:spPr bwMode="auto">
          <a:xfrm>
            <a:off x="3178175" y="963613"/>
            <a:ext cx="2497138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11125" tIns="55562" rIns="111125" bIns="55562">
            <a:spAutoFit/>
          </a:bodyPr>
          <a:lstStyle/>
          <a:p>
            <a:pPr algn="ctr" defTabSz="1316038" eaLnBrk="0" hangingPunct="0"/>
            <a:r>
              <a:rPr lang="en-GB" sz="2200" b="1">
                <a:solidFill>
                  <a:srgbClr val="000000"/>
                </a:solidFill>
              </a:rPr>
              <a:t>TIER 2</a:t>
            </a:r>
          </a:p>
          <a:p>
            <a:pPr algn="ctr" defTabSz="1316038" eaLnBrk="0" hangingPunct="0"/>
            <a:r>
              <a:rPr lang="en-GB" b="1">
                <a:solidFill>
                  <a:srgbClr val="000000"/>
                </a:solidFill>
              </a:rPr>
              <a:t>Generic quantitative</a:t>
            </a:r>
            <a:r>
              <a:rPr lang="en-GB" sz="2200" b="1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58738" name="Rectangle 18"/>
          <p:cNvSpPr>
            <a:spLocks noChangeArrowheads="1"/>
          </p:cNvSpPr>
          <p:nvPr/>
        </p:nvSpPr>
        <p:spPr bwMode="auto">
          <a:xfrm>
            <a:off x="5649913" y="963613"/>
            <a:ext cx="24955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11125" tIns="55562" rIns="111125" bIns="55562">
            <a:spAutoFit/>
          </a:bodyPr>
          <a:lstStyle/>
          <a:p>
            <a:pPr algn="ctr" defTabSz="1316038" eaLnBrk="0" hangingPunct="0"/>
            <a:r>
              <a:rPr lang="en-GB" sz="2200" b="1">
                <a:solidFill>
                  <a:srgbClr val="000000"/>
                </a:solidFill>
              </a:rPr>
              <a:t>TIER 3</a:t>
            </a:r>
          </a:p>
          <a:p>
            <a:pPr algn="ctr" defTabSz="1316038" eaLnBrk="0" hangingPunct="0">
              <a:spcBef>
                <a:spcPct val="15000"/>
              </a:spcBef>
            </a:pPr>
            <a:r>
              <a:rPr lang="en-GB" b="1">
                <a:solidFill>
                  <a:srgbClr val="000000"/>
                </a:solidFill>
              </a:rPr>
              <a:t>Detailed Quantitative</a:t>
            </a:r>
            <a:endParaRPr lang="en-GB" sz="2200" b="1">
              <a:solidFill>
                <a:srgbClr val="000000"/>
              </a:solidFill>
            </a:endParaRPr>
          </a:p>
        </p:txBody>
      </p:sp>
      <p:sp>
        <p:nvSpPr>
          <p:cNvPr id="158739" name="Rectangle 19"/>
          <p:cNvSpPr>
            <a:spLocks noChangeArrowheads="1"/>
          </p:cNvSpPr>
          <p:nvPr/>
        </p:nvSpPr>
        <p:spPr bwMode="auto">
          <a:xfrm>
            <a:off x="5219700" y="3195638"/>
            <a:ext cx="1441450" cy="38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11125" tIns="55562" rIns="111125" bIns="55562">
            <a:spAutoFit/>
          </a:bodyPr>
          <a:lstStyle/>
          <a:p>
            <a:pPr defTabSz="1316038" eaLnBrk="0" hangingPunct="0"/>
            <a:r>
              <a:rPr lang="en-GB" b="1"/>
              <a:t>Data needs</a:t>
            </a:r>
          </a:p>
        </p:txBody>
      </p:sp>
      <p:sp>
        <p:nvSpPr>
          <p:cNvPr id="158740" name="Text Box 20"/>
          <p:cNvSpPr txBox="1">
            <a:spLocks noChangeArrowheads="1"/>
          </p:cNvSpPr>
          <p:nvPr/>
        </p:nvSpPr>
        <p:spPr bwMode="auto">
          <a:xfrm rot="19826071">
            <a:off x="1043649" y="3176528"/>
            <a:ext cx="7196567" cy="1231106"/>
          </a:xfrm>
          <a:prstGeom prst="rect">
            <a:avLst/>
          </a:prstGeom>
          <a:solidFill>
            <a:srgbClr val="FFFF00">
              <a:alpha val="8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ts val="1200"/>
              </a:spcBef>
            </a:pPr>
            <a:r>
              <a:rPr lang="en-GB" dirty="0" smtClean="0"/>
              <a:t>Level </a:t>
            </a:r>
            <a:r>
              <a:rPr lang="en-GB" dirty="0"/>
              <a:t>of detail in a risk assessment should </a:t>
            </a:r>
            <a:r>
              <a:rPr lang="en-GB" dirty="0" smtClean="0"/>
              <a:t>be: </a:t>
            </a:r>
          </a:p>
          <a:p>
            <a:pPr eaLnBrk="0" hangingPunct="0">
              <a:spcBef>
                <a:spcPts val="1200"/>
              </a:spcBef>
            </a:pPr>
            <a:r>
              <a:rPr lang="en-GB" dirty="0" smtClean="0"/>
              <a:t>* </a:t>
            </a:r>
            <a:r>
              <a:rPr lang="en-GB" dirty="0" smtClean="0">
                <a:solidFill>
                  <a:srgbClr val="FF0000"/>
                </a:solidFill>
              </a:rPr>
              <a:t>proportionate</a:t>
            </a:r>
            <a:r>
              <a:rPr lang="en-GB" dirty="0" smtClean="0"/>
              <a:t> </a:t>
            </a:r>
            <a:r>
              <a:rPr lang="en-GB" dirty="0"/>
              <a:t>with the nature and complexity of the risk  </a:t>
            </a:r>
            <a:r>
              <a:rPr lang="en-GB" dirty="0" smtClean="0"/>
              <a:t>considered </a:t>
            </a:r>
          </a:p>
          <a:p>
            <a:pPr eaLnBrk="0" hangingPunct="0">
              <a:spcBef>
                <a:spcPts val="1200"/>
              </a:spcBef>
            </a:pPr>
            <a:r>
              <a:rPr lang="en-GB" dirty="0" smtClean="0"/>
              <a:t>*  </a:t>
            </a:r>
            <a:r>
              <a:rPr lang="en-GB" dirty="0" smtClean="0">
                <a:solidFill>
                  <a:srgbClr val="FF0000"/>
                </a:solidFill>
              </a:rPr>
              <a:t>consistent</a:t>
            </a:r>
            <a:r>
              <a:rPr lang="en-GB" dirty="0" smtClean="0"/>
              <a:t> </a:t>
            </a:r>
            <a:r>
              <a:rPr lang="en-GB" dirty="0"/>
              <a:t>with decision-making needs</a:t>
            </a:r>
          </a:p>
        </p:txBody>
      </p:sp>
      <p:pic>
        <p:nvPicPr>
          <p:cNvPr id="21" name="0800 fri leven Copplesto37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0875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/>
        </p:nvSpPr>
        <p:spPr>
          <a:xfrm>
            <a:off x="0" y="4999059"/>
            <a:ext cx="6872319" cy="1679598"/>
          </a:xfrm>
          <a:prstGeom prst="homePlate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410" name="Tit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  <a:noAutofit/>
          </a:bodyPr>
          <a:lstStyle/>
          <a:p>
            <a:r>
              <a:rPr lang="en-GB" sz="4000" dirty="0" smtClean="0"/>
              <a:t>The ICRP statements</a:t>
            </a:r>
          </a:p>
        </p:txBody>
      </p:sp>
      <p:sp>
        <p:nvSpPr>
          <p:cNvPr id="17409" name="Subtitle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en-GB" sz="2000" dirty="0" smtClean="0"/>
              <a:t>    “</a:t>
            </a:r>
            <a:r>
              <a:rPr lang="en-GB" i="1" dirty="0" smtClean="0"/>
              <a:t>The Commission </a:t>
            </a:r>
            <a:r>
              <a:rPr lang="en-GB" i="1" u="sng" dirty="0" smtClean="0">
                <a:solidFill>
                  <a:srgbClr val="FF0000"/>
                </a:solidFill>
              </a:rPr>
              <a:t>believes</a:t>
            </a:r>
            <a:r>
              <a:rPr lang="en-GB" i="1" dirty="0" smtClean="0"/>
              <a:t> that the standard of environmental control needed to protect man to the degree currently thought desirable will ensure that other species are not put at risk. Occasionally, </a:t>
            </a:r>
            <a:r>
              <a:rPr lang="en-GB" i="1" u="sng" dirty="0" smtClean="0">
                <a:solidFill>
                  <a:srgbClr val="FF0000"/>
                </a:solidFill>
              </a:rPr>
              <a:t>individual</a:t>
            </a:r>
            <a:r>
              <a:rPr lang="en-GB" i="1" dirty="0" smtClean="0"/>
              <a:t> members of non-human species might be harmed, but not to the extent of endangering whole species or creating imbalance between species. </a:t>
            </a:r>
            <a:endParaRPr lang="en-GB" dirty="0" smtClean="0"/>
          </a:p>
          <a:p>
            <a:pPr algn="r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dirty="0" smtClean="0"/>
              <a:t>ICRP, </a:t>
            </a:r>
            <a:r>
              <a:rPr lang="en-GB" dirty="0" smtClean="0">
                <a:solidFill>
                  <a:srgbClr val="FF0000"/>
                </a:solidFill>
              </a:rPr>
              <a:t>1991</a:t>
            </a:r>
            <a:endParaRPr lang="en-GB" dirty="0" smtClean="0"/>
          </a:p>
        </p:txBody>
      </p:sp>
      <p:pic>
        <p:nvPicPr>
          <p:cNvPr id="5" name="0800 fri leven Copplesto27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219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310" name="Picture 6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 l="16727" t="26598" r="5193" b="16885"/>
          <a:stretch>
            <a:fillRect/>
          </a:stretch>
        </p:blipFill>
        <p:spPr bwMode="auto">
          <a:xfrm>
            <a:off x="292100" y="1433513"/>
            <a:ext cx="7137400" cy="5353050"/>
          </a:xfrm>
          <a:noFill/>
          <a:ln>
            <a:miter lim="800000"/>
            <a:headEnd/>
            <a:tailEnd/>
          </a:ln>
        </p:spPr>
      </p:pic>
      <p:pic>
        <p:nvPicPr>
          <p:cNvPr id="226313" name="Picture 9" descr="plank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5100" y="5260975"/>
            <a:ext cx="2090738" cy="1431925"/>
          </a:xfrm>
          <a:noFill/>
          <a:ln>
            <a:miter lim="800000"/>
            <a:headEnd/>
            <a:tailEnd/>
          </a:ln>
        </p:spPr>
      </p:pic>
      <p:sp>
        <p:nvSpPr>
          <p:cNvPr id="226312" name="Text Box 8"/>
          <p:cNvSpPr txBox="1">
            <a:spLocks noChangeArrowheads="1"/>
          </p:cNvSpPr>
          <p:nvPr/>
        </p:nvSpPr>
        <p:spPr bwMode="auto">
          <a:xfrm>
            <a:off x="0" y="142830"/>
            <a:ext cx="95377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4000" b="1" dirty="0" smtClean="0">
                <a:ln w="1905"/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How to address vast range of species?</a:t>
            </a:r>
          </a:p>
        </p:txBody>
      </p:sp>
      <p:pic>
        <p:nvPicPr>
          <p:cNvPr id="226318" name="Picture 14" descr="Killerwhales_jumping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08513" y="1530324"/>
            <a:ext cx="4281487" cy="2976562"/>
          </a:xfrm>
          <a:noFill/>
          <a:ln>
            <a:miter lim="800000"/>
            <a:headEnd/>
            <a:tailEnd/>
          </a:ln>
        </p:spPr>
      </p:pic>
      <p:pic>
        <p:nvPicPr>
          <p:cNvPr id="6" name="0800 fri leven Copplesto674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641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026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404664"/>
            <a:ext cx="7886808" cy="803287"/>
          </a:xfrm>
        </p:spPr>
        <p:txBody>
          <a:bodyPr>
            <a:normAutofit/>
          </a:bodyPr>
          <a:lstStyle/>
          <a:p>
            <a:r>
              <a:rPr lang="en-GB" b="1" dirty="0" smtClean="0">
                <a:ln w="1905"/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ERICA project objective</a:t>
            </a:r>
          </a:p>
        </p:txBody>
      </p:sp>
      <p:sp>
        <p:nvSpPr>
          <p:cNvPr id="385027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263466" y="1238220"/>
            <a:ext cx="8617068" cy="5179112"/>
          </a:xfrm>
        </p:spPr>
        <p:txBody>
          <a:bodyPr>
            <a:normAutofit fontScale="92500" lnSpcReduction="20000"/>
          </a:bodyPr>
          <a:lstStyle/>
          <a:p>
            <a:endParaRPr lang="en-GB" sz="2200" i="1" dirty="0"/>
          </a:p>
          <a:p>
            <a:pPr>
              <a:buFont typeface="Marlett" pitchFamily="2" charset="2"/>
              <a:buNone/>
            </a:pPr>
            <a:r>
              <a:rPr lang="en-GB" sz="2200" i="1" dirty="0"/>
              <a:t>   “to provide and apply an integrated approach of addressing scientific, managerial and societal issues surrounding environmental effects of ionising contamination, at a community level, with emphasis on biota and ecosystems</a:t>
            </a:r>
            <a:r>
              <a:rPr lang="en-GB" sz="2200" i="1" dirty="0" smtClean="0"/>
              <a:t>”</a:t>
            </a:r>
          </a:p>
          <a:p>
            <a:pPr>
              <a:buFont typeface="Marlett" pitchFamily="2" charset="2"/>
              <a:buNone/>
            </a:pPr>
            <a:endParaRPr lang="en-GB" sz="2200" i="1" dirty="0" smtClean="0"/>
          </a:p>
          <a:p>
            <a:pPr marL="0" indent="0">
              <a:buFont typeface="Marlett" pitchFamily="2" charset="2"/>
              <a:buNone/>
            </a:pPr>
            <a:r>
              <a:rPr lang="en-GB" sz="2200" dirty="0" smtClean="0">
                <a:solidFill>
                  <a:schemeClr val="bg2">
                    <a:lumMod val="25000"/>
                  </a:schemeClr>
                </a:solidFill>
              </a:rPr>
              <a:t>The</a:t>
            </a:r>
            <a:r>
              <a:rPr lang="en-GB" sz="2200" i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GB" sz="2200" dirty="0" smtClean="0">
                <a:solidFill>
                  <a:schemeClr val="bg2">
                    <a:lumMod val="25000"/>
                  </a:schemeClr>
                </a:solidFill>
              </a:rPr>
              <a:t>ERICA Tool (</a:t>
            </a:r>
            <a:r>
              <a:rPr lang="en-GB" sz="2400" dirty="0" smtClean="0">
                <a:hlinkClick r:id="rId4"/>
              </a:rPr>
              <a:t>http://www.erica-tool.com/</a:t>
            </a:r>
            <a:r>
              <a:rPr lang="en-GB" sz="2200" dirty="0" smtClean="0">
                <a:solidFill>
                  <a:schemeClr val="bg2">
                    <a:lumMod val="25000"/>
                  </a:schemeClr>
                </a:solidFill>
              </a:rPr>
              <a:t>) is the freely available software which implements the ERICA integrated approach.</a:t>
            </a:r>
          </a:p>
          <a:p>
            <a:pPr marL="0" indent="0">
              <a:buFont typeface="Marlett" pitchFamily="2" charset="2"/>
              <a:buNone/>
            </a:pPr>
            <a:r>
              <a:rPr lang="en-GB" sz="22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marL="0" indent="0">
              <a:buFont typeface="Marlett" pitchFamily="2" charset="2"/>
              <a:buNone/>
            </a:pPr>
            <a:r>
              <a:rPr lang="en-GB" sz="2200" dirty="0" smtClean="0">
                <a:solidFill>
                  <a:schemeClr val="bg2">
                    <a:lumMod val="25000"/>
                  </a:schemeClr>
                </a:solidFill>
              </a:rPr>
              <a:t>To download Tool:</a:t>
            </a:r>
          </a:p>
          <a:p>
            <a:pPr marL="0" indent="0">
              <a:buFont typeface="Marlett" pitchFamily="2" charset="2"/>
              <a:buNone/>
            </a:pPr>
            <a:r>
              <a:rPr lang="en-GB" sz="2400" dirty="0" smtClean="0">
                <a:hlinkClick r:id="rId5"/>
              </a:rPr>
              <a:t>http://www.project.facilia.se/erica/download.html</a:t>
            </a:r>
            <a:endParaRPr lang="en-GB" sz="2400" dirty="0" smtClean="0"/>
          </a:p>
          <a:p>
            <a:pPr marL="0" indent="0">
              <a:buFont typeface="Marlett" pitchFamily="2" charset="2"/>
              <a:buNone/>
            </a:pPr>
            <a:endParaRPr lang="en-GB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Font typeface="Marlett" pitchFamily="2" charset="2"/>
              <a:buNone/>
            </a:pPr>
            <a:r>
              <a:rPr lang="en-GB" sz="2200" dirty="0" smtClean="0">
                <a:solidFill>
                  <a:schemeClr val="bg2">
                    <a:lumMod val="25000"/>
                  </a:schemeClr>
                </a:solidFill>
              </a:rPr>
              <a:t>Well documented:</a:t>
            </a:r>
          </a:p>
          <a:p>
            <a:pPr marL="0" indent="0">
              <a:buNone/>
            </a:pPr>
            <a:r>
              <a:rPr lang="en-GB" sz="2400" dirty="0" smtClean="0">
                <a:hlinkClick r:id="rId6"/>
              </a:rPr>
              <a:t>https://wiki.ceh.ac.uk/display/rpemain/ERICA+reports</a:t>
            </a:r>
            <a:endParaRPr lang="en-GB" sz="2400" dirty="0" smtClean="0"/>
          </a:p>
          <a:p>
            <a:pPr marL="0" indent="0">
              <a:buNone/>
            </a:pPr>
            <a:endParaRPr lang="en-GB" sz="2400" dirty="0" smtClean="0"/>
          </a:p>
          <a:p>
            <a:pPr marL="0" indent="0">
              <a:buNone/>
            </a:pPr>
            <a:r>
              <a:rPr lang="en-GB" sz="2400" dirty="0" smtClean="0"/>
              <a:t>Considers terrestrial, freshwater and marine ecosystems</a:t>
            </a:r>
          </a:p>
          <a:p>
            <a:pPr>
              <a:buFont typeface="Marlett" pitchFamily="2" charset="2"/>
              <a:buNone/>
            </a:pPr>
            <a:r>
              <a:rPr lang="en-GB" sz="2200" i="1" dirty="0" smtClean="0"/>
              <a:t> </a:t>
            </a:r>
            <a:endParaRPr lang="en-GB" sz="2200" i="1" dirty="0"/>
          </a:p>
        </p:txBody>
      </p:sp>
      <p:pic>
        <p:nvPicPr>
          <p:cNvPr id="4" name="0800 fri leven Copplesto746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24655620"/>
      </p:ext>
    </p:extLst>
  </p:cSld>
  <p:clrMapOvr>
    <a:masterClrMapping/>
  </p:clrMapOvr>
  <p:transition advTm="7941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ERICA flow chart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www.ceh.ac.uk/PROTECT</a:t>
            </a:r>
            <a:endParaRPr lang="en-GB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650960" y="1092168"/>
          <a:ext cx="6172200" cy="5005387"/>
        </p:xfrm>
        <a:graphic>
          <a:graphicData uri="http://schemas.openxmlformats.org/presentationml/2006/ole">
            <p:oleObj spid="_x0000_s116743" name="Document" r:id="rId5" imgW="4796028" imgH="3890772" progId="Word.Document.8">
              <p:embed/>
            </p:oleObj>
          </a:graphicData>
        </a:graphic>
      </p:graphicFrame>
      <p:pic>
        <p:nvPicPr>
          <p:cNvPr id="5" name="0800 fri leven Copplesto747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24410576"/>
      </p:ext>
    </p:extLst>
  </p:cSld>
  <p:clrMapOvr>
    <a:masterClrMapping/>
  </p:clrMapOvr>
  <p:transition advTm="2418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GB" dirty="0" smtClean="0"/>
              <a:t>RESRAD-BIOTA</a:t>
            </a:r>
          </a:p>
        </p:txBody>
      </p:sp>
      <p:sp>
        <p:nvSpPr>
          <p:cNvPr id="253955" name="Rectangle 3"/>
          <p:cNvSpPr>
            <a:spLocks noGrp="1" noChangeArrowheads="1"/>
          </p:cNvSpPr>
          <p:nvPr>
            <p:ph type="body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en-GB" dirty="0"/>
              <a:t>Code which implements the USDOE’s Graded approach (</a:t>
            </a:r>
            <a:r>
              <a:rPr lang="en-GB" dirty="0">
                <a:solidFill>
                  <a:schemeClr val="bg2">
                    <a:lumMod val="50000"/>
                  </a:schemeClr>
                </a:solidFill>
              </a:rPr>
              <a:t>replaces BCG-calculator</a:t>
            </a:r>
            <a:r>
              <a:rPr lang="en-GB" dirty="0"/>
              <a:t>)</a:t>
            </a:r>
          </a:p>
          <a:p>
            <a:pPr>
              <a:lnSpc>
                <a:spcPct val="90000"/>
              </a:lnSpc>
            </a:pPr>
            <a:r>
              <a:rPr lang="en-GB" dirty="0"/>
              <a:t>Part of the RESRAD suite of models</a:t>
            </a:r>
          </a:p>
          <a:p>
            <a:pPr>
              <a:lnSpc>
                <a:spcPct val="90000"/>
              </a:lnSpc>
            </a:pPr>
            <a:r>
              <a:rPr lang="en-GB" dirty="0" smtClean="0"/>
              <a:t>Freshwater and terrestrial ecosystems</a:t>
            </a:r>
          </a:p>
          <a:p>
            <a:pPr>
              <a:lnSpc>
                <a:spcPct val="90000"/>
              </a:lnSpc>
            </a:pPr>
            <a:r>
              <a:rPr lang="en-GB" dirty="0" smtClean="0"/>
              <a:t>Database </a:t>
            </a:r>
            <a:r>
              <a:rPr lang="en-GB" dirty="0"/>
              <a:t>contains 46 radionuclides</a:t>
            </a:r>
          </a:p>
          <a:p>
            <a:pPr>
              <a:lnSpc>
                <a:spcPct val="90000"/>
              </a:lnSpc>
            </a:pPr>
            <a:r>
              <a:rPr lang="en-GB" dirty="0"/>
              <a:t>Four organisms – terrestrial animal, terrestrial plant, riparian animal and aquatic animal</a:t>
            </a:r>
          </a:p>
          <a:p>
            <a:pPr>
              <a:lnSpc>
                <a:spcPct val="90000"/>
              </a:lnSpc>
            </a:pPr>
            <a:r>
              <a:rPr lang="en-GB" dirty="0" smtClean="0"/>
              <a:t>Can </a:t>
            </a:r>
            <a:r>
              <a:rPr lang="en-GB" dirty="0"/>
              <a:t>create </a:t>
            </a:r>
            <a:r>
              <a:rPr lang="en-GB" dirty="0" smtClean="0"/>
              <a:t>organisms &amp; simple </a:t>
            </a:r>
            <a:r>
              <a:rPr lang="en-GB" dirty="0" err="1" smtClean="0"/>
              <a:t>foodchains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73005" y="6313527"/>
            <a:ext cx="2895600" cy="365125"/>
          </a:xfrm>
        </p:spPr>
        <p:txBody>
          <a:bodyPr/>
          <a:lstStyle/>
          <a:p>
            <a:r>
              <a:rPr lang="en-GB" dirty="0" err="1" smtClean="0"/>
              <a:t>www.ceh.ac.uk</a:t>
            </a:r>
            <a:r>
              <a:rPr lang="en-GB" dirty="0" smtClean="0"/>
              <a:t>/PROTECT</a:t>
            </a:r>
            <a:endParaRPr lang="en-GB" dirty="0"/>
          </a:p>
        </p:txBody>
      </p:sp>
      <p:pic>
        <p:nvPicPr>
          <p:cNvPr id="5" name="0800 fri leven Copplesto748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56379370"/>
      </p:ext>
    </p:extLst>
  </p:cSld>
  <p:clrMapOvr>
    <a:masterClrMapping/>
  </p:clrMapOvr>
  <p:transition advTm="6710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536" y="368660"/>
            <a:ext cx="8748464" cy="7810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b="1" dirty="0">
                <a:ln w="1905"/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Availability and documentation</a:t>
            </a:r>
          </a:p>
        </p:txBody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512" y="1484312"/>
            <a:ext cx="8686800" cy="537368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GB" dirty="0" smtClean="0">
                <a:solidFill>
                  <a:schemeClr val="accent2"/>
                </a:solidFill>
              </a:rPr>
              <a:t>Available </a:t>
            </a:r>
            <a:r>
              <a:rPr lang="en-GB" dirty="0">
                <a:solidFill>
                  <a:schemeClr val="accent2"/>
                </a:solidFill>
              </a:rPr>
              <a:t>at no cost for download on-line</a:t>
            </a:r>
          </a:p>
          <a:p>
            <a:r>
              <a:rPr lang="en-GB" dirty="0" smtClean="0">
                <a:solidFill>
                  <a:schemeClr val="accent2"/>
                </a:solidFill>
              </a:rPr>
              <a:t>Comparatively </a:t>
            </a:r>
            <a:r>
              <a:rPr lang="en-GB" dirty="0">
                <a:solidFill>
                  <a:schemeClr val="accent2"/>
                </a:solidFill>
              </a:rPr>
              <a:t>well documented</a:t>
            </a:r>
          </a:p>
          <a:p>
            <a:r>
              <a:rPr lang="en-GB" dirty="0" smtClean="0">
                <a:solidFill>
                  <a:schemeClr val="accent2"/>
                </a:solidFill>
              </a:rPr>
              <a:t>Being </a:t>
            </a:r>
            <a:r>
              <a:rPr lang="en-GB" dirty="0">
                <a:solidFill>
                  <a:schemeClr val="accent2"/>
                </a:solidFill>
              </a:rPr>
              <a:t>maintained and upgraded</a:t>
            </a:r>
          </a:p>
          <a:p>
            <a:r>
              <a:rPr lang="en-GB" dirty="0" smtClean="0">
                <a:solidFill>
                  <a:schemeClr val="accent2"/>
                </a:solidFill>
              </a:rPr>
              <a:t>Training available</a:t>
            </a:r>
            <a:endParaRPr lang="en-GB" dirty="0">
              <a:solidFill>
                <a:schemeClr val="accent2"/>
              </a:solidFill>
            </a:endParaRPr>
          </a:p>
        </p:txBody>
      </p:sp>
      <p:pic>
        <p:nvPicPr>
          <p:cNvPr id="4" name="0800 fri leven Copplesto749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77241798"/>
      </p:ext>
    </p:extLst>
  </p:cSld>
  <p:clrMapOvr>
    <a:masterClrMapping/>
  </p:clrMapOvr>
  <p:transition advTm="1918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31540" y="296652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GB" b="1" dirty="0">
                <a:ln w="1905"/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RESRAD-BIOTA</a:t>
            </a:r>
          </a:p>
        </p:txBody>
      </p:sp>
      <p:pic>
        <p:nvPicPr>
          <p:cNvPr id="25702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390650"/>
            <a:ext cx="7319963" cy="5489575"/>
          </a:xfrm>
          <a:noFill/>
          <a:ln>
            <a:miter lim="800000"/>
            <a:headEnd/>
            <a:tailEnd/>
          </a:ln>
        </p:spPr>
      </p:pic>
      <p:sp>
        <p:nvSpPr>
          <p:cNvPr id="257028" name="Text Box 4"/>
          <p:cNvSpPr txBox="1">
            <a:spLocks noChangeArrowheads="1"/>
          </p:cNvSpPr>
          <p:nvPr/>
        </p:nvSpPr>
        <p:spPr bwMode="auto">
          <a:xfrm>
            <a:off x="2655888" y="1946275"/>
            <a:ext cx="36877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b="1">
                <a:solidFill>
                  <a:srgbClr val="00CC00"/>
                </a:solidFill>
              </a:rPr>
              <a:t>www.ead.anl.gov/resrad/home2/</a:t>
            </a:r>
          </a:p>
        </p:txBody>
      </p:sp>
      <p:pic>
        <p:nvPicPr>
          <p:cNvPr id="257029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 t="11877"/>
          <a:stretch>
            <a:fillRect/>
          </a:stretch>
        </p:blipFill>
        <p:spPr bwMode="auto">
          <a:xfrm>
            <a:off x="3155950" y="2879725"/>
            <a:ext cx="5988050" cy="3957638"/>
          </a:xfrm>
          <a:noFill/>
          <a:ln>
            <a:miter lim="800000"/>
            <a:headEnd/>
            <a:tailEnd/>
          </a:ln>
        </p:spPr>
      </p:pic>
      <p:pic>
        <p:nvPicPr>
          <p:cNvPr id="6" name="0800 fri leven Copplesto750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109690824"/>
      </p:ext>
    </p:extLst>
  </p:cSld>
  <p:clrMapOvr>
    <a:masterClrMapping/>
  </p:clrMapOvr>
  <p:transition advTm="1322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570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20700" y="252369"/>
            <a:ext cx="7886808" cy="80328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GB" sz="4000" b="1" dirty="0" smtClean="0">
                <a:ln w="1905"/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Reference organisms</a:t>
            </a:r>
          </a:p>
        </p:txBody>
      </p:sp>
      <p:sp>
        <p:nvSpPr>
          <p:cNvPr id="231427" name="Rectangle 3"/>
          <p:cNvSpPr>
            <a:spLocks noGrp="1" noChangeArrowheads="1"/>
          </p:cNvSpPr>
          <p:nvPr>
            <p:ph type="body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en-GB" i="1" dirty="0" smtClean="0">
                <a:solidFill>
                  <a:schemeClr val="hlink"/>
                </a:solidFill>
              </a:rPr>
              <a:t>‘A </a:t>
            </a:r>
            <a:r>
              <a:rPr lang="en-GB" i="1" dirty="0">
                <a:solidFill>
                  <a:schemeClr val="hlink"/>
                </a:solidFill>
              </a:rPr>
              <a:t>series of imaginary entities that provides a basis for the estimation of the radiation dose rate to a range of organisms that are typical, or representative, of a contaminated environment.  These estimates, in turn, would provide a basis for assessing the likelihood and degree of radiation effects.  It is important to recognise that they are not a direct representation of any identifiable animal or plant </a:t>
            </a:r>
            <a:r>
              <a:rPr lang="en-GB" i="1" dirty="0" smtClean="0">
                <a:solidFill>
                  <a:schemeClr val="hlink"/>
                </a:solidFill>
              </a:rPr>
              <a:t>species’</a:t>
            </a:r>
            <a:r>
              <a:rPr lang="en-GB" dirty="0" smtClean="0"/>
              <a:t> </a:t>
            </a:r>
            <a:endParaRPr lang="en-GB" dirty="0"/>
          </a:p>
        </p:txBody>
      </p:sp>
      <p:pic>
        <p:nvPicPr>
          <p:cNvPr id="4" name="0800 fri leven Copplesto677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904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GB" sz="4000" dirty="0" smtClean="0"/>
              <a:t>e.g. ERICA reference organisms</a:t>
            </a:r>
          </a:p>
        </p:txBody>
      </p:sp>
      <p:sp>
        <p:nvSpPr>
          <p:cNvPr id="238595" name="Rectangle 3"/>
          <p:cNvSpPr>
            <a:spLocks noGrp="1" noChangeArrowheads="1"/>
          </p:cNvSpPr>
          <p:nvPr>
            <p:ph type="body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indent="0">
              <a:buFontTx/>
              <a:buNone/>
            </a:pPr>
            <a:r>
              <a:rPr lang="en-GB" dirty="0">
                <a:solidFill>
                  <a:srgbClr val="003300"/>
                </a:solidFill>
              </a:rPr>
              <a:t>Selection criteria, reference organisms should encompass:</a:t>
            </a:r>
          </a:p>
          <a:p>
            <a:pPr marL="357188" lvl="1" indent="-1588">
              <a:buFontTx/>
              <a:buNone/>
            </a:pPr>
            <a:r>
              <a:rPr lang="en-GB" dirty="0">
                <a:solidFill>
                  <a:schemeClr val="accent2"/>
                </a:solidFill>
              </a:rPr>
              <a:t>Organisms likely to have comparatively high exposures</a:t>
            </a:r>
          </a:p>
          <a:p>
            <a:pPr marL="357188" lvl="1" indent="-1588">
              <a:buFontTx/>
              <a:buNone/>
            </a:pPr>
            <a:r>
              <a:rPr lang="en-GB" dirty="0">
                <a:solidFill>
                  <a:schemeClr val="accent2"/>
                </a:solidFill>
              </a:rPr>
              <a:t>Radiosensitive organisms</a:t>
            </a:r>
          </a:p>
          <a:p>
            <a:pPr marL="357188" lvl="1" indent="-1588">
              <a:buFontTx/>
              <a:buNone/>
            </a:pPr>
            <a:r>
              <a:rPr lang="en-GB" dirty="0">
                <a:solidFill>
                  <a:schemeClr val="accent2"/>
                </a:solidFill>
              </a:rPr>
              <a:t>Protected </a:t>
            </a:r>
            <a:r>
              <a:rPr lang="en-GB" dirty="0" smtClean="0">
                <a:solidFill>
                  <a:schemeClr val="accent2"/>
                </a:solidFill>
              </a:rPr>
              <a:t>(European) species</a:t>
            </a:r>
            <a:endParaRPr lang="en-GB" dirty="0">
              <a:solidFill>
                <a:schemeClr val="accent2"/>
              </a:solidFill>
            </a:endParaRPr>
          </a:p>
          <a:p>
            <a:pPr marL="357188" lvl="1" indent="-1588">
              <a:buFontTx/>
              <a:buNone/>
            </a:pPr>
            <a:r>
              <a:rPr lang="en-GB" dirty="0">
                <a:solidFill>
                  <a:schemeClr val="accent2"/>
                </a:solidFill>
              </a:rPr>
              <a:t>Range of </a:t>
            </a:r>
            <a:r>
              <a:rPr lang="en-GB" dirty="0" err="1">
                <a:solidFill>
                  <a:schemeClr val="accent2"/>
                </a:solidFill>
              </a:rPr>
              <a:t>trophic</a:t>
            </a:r>
            <a:r>
              <a:rPr lang="en-GB" dirty="0">
                <a:solidFill>
                  <a:schemeClr val="accent2"/>
                </a:solidFill>
              </a:rPr>
              <a:t> levels</a:t>
            </a:r>
          </a:p>
          <a:p>
            <a:pPr marL="357188" lvl="1" indent="-1588">
              <a:buFontTx/>
              <a:buNone/>
            </a:pPr>
            <a:endParaRPr lang="en-GB" dirty="0" smtClean="0">
              <a:solidFill>
                <a:schemeClr val="accent2"/>
              </a:solidFill>
            </a:endParaRPr>
          </a:p>
          <a:p>
            <a:pPr marL="357188" lvl="1" indent="-1588">
              <a:buFontTx/>
              <a:buNone/>
            </a:pPr>
            <a:r>
              <a:rPr lang="en-GB" dirty="0" smtClean="0">
                <a:solidFill>
                  <a:schemeClr val="accent2"/>
                </a:solidFill>
              </a:rPr>
              <a:t>Note ERICA incorporates ICRPs RAPs</a:t>
            </a:r>
            <a:endParaRPr lang="en-GB" dirty="0">
              <a:solidFill>
                <a:schemeClr val="accent2"/>
              </a:solidFill>
            </a:endParaRPr>
          </a:p>
        </p:txBody>
      </p:sp>
      <p:pic>
        <p:nvPicPr>
          <p:cNvPr id="4" name="0800 fri leven Copplesto678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547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GB" dirty="0" smtClean="0"/>
              <a:t>ERICA Tool</a:t>
            </a:r>
          </a:p>
        </p:txBody>
      </p:sp>
      <p:sp>
        <p:nvSpPr>
          <p:cNvPr id="254979" name="Rectangle 3"/>
          <p:cNvSpPr>
            <a:spLocks noGrp="1" noChangeArrowheads="1"/>
          </p:cNvSpPr>
          <p:nvPr>
            <p:ph type="body" sz="quarter" idx="10"/>
          </p:nvPr>
        </p:nvSpPr>
        <p:spPr bwMode="auto">
          <a:xfrm>
            <a:off x="226953" y="1055655"/>
            <a:ext cx="8617068" cy="471017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90000"/>
              </a:lnSpc>
            </a:pPr>
            <a:r>
              <a:rPr lang="en-GB" dirty="0" smtClean="0"/>
              <a:t>Freshwater</a:t>
            </a:r>
            <a:r>
              <a:rPr lang="en-GB" dirty="0"/>
              <a:t>, terrestrial and marine ecosystems</a:t>
            </a:r>
          </a:p>
          <a:p>
            <a:pPr>
              <a:lnSpc>
                <a:spcPct val="90000"/>
              </a:lnSpc>
            </a:pPr>
            <a:r>
              <a:rPr lang="en-GB" dirty="0"/>
              <a:t>38 </a:t>
            </a:r>
            <a:r>
              <a:rPr lang="en-GB" dirty="0" smtClean="0"/>
              <a:t>(reference) organisms </a:t>
            </a:r>
            <a:r>
              <a:rPr lang="en-GB" dirty="0"/>
              <a:t>considered</a:t>
            </a:r>
          </a:p>
          <a:p>
            <a:pPr>
              <a:lnSpc>
                <a:spcPct val="90000"/>
              </a:lnSpc>
            </a:pPr>
            <a:r>
              <a:rPr lang="en-GB" dirty="0"/>
              <a:t>Default parameters for 63 radionuclides of 31 elements</a:t>
            </a:r>
          </a:p>
          <a:p>
            <a:pPr>
              <a:lnSpc>
                <a:spcPct val="90000"/>
              </a:lnSpc>
            </a:pPr>
            <a:r>
              <a:rPr lang="en-GB" dirty="0"/>
              <a:t>Can add radionuclides and </a:t>
            </a:r>
            <a:r>
              <a:rPr lang="en-GB" dirty="0" smtClean="0"/>
              <a:t>organisms</a:t>
            </a:r>
            <a:endParaRPr lang="en-GB" dirty="0"/>
          </a:p>
        </p:txBody>
      </p:sp>
      <p:pic>
        <p:nvPicPr>
          <p:cNvPr id="4" name="0800 fri leven Copplesto675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977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GB" dirty="0" smtClean="0"/>
              <a:t>RESRAD-BIOTA</a:t>
            </a:r>
          </a:p>
        </p:txBody>
      </p:sp>
      <p:sp>
        <p:nvSpPr>
          <p:cNvPr id="253955" name="Rectangle 3"/>
          <p:cNvSpPr>
            <a:spLocks noGrp="1" noChangeArrowheads="1"/>
          </p:cNvSpPr>
          <p:nvPr>
            <p:ph type="body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en-GB" dirty="0" smtClean="0"/>
              <a:t>Freshwater and terrestrial ecosystems</a:t>
            </a:r>
          </a:p>
          <a:p>
            <a:pPr>
              <a:lnSpc>
                <a:spcPct val="90000"/>
              </a:lnSpc>
            </a:pPr>
            <a:r>
              <a:rPr lang="en-GB" dirty="0" smtClean="0"/>
              <a:t>Database </a:t>
            </a:r>
            <a:r>
              <a:rPr lang="en-GB" dirty="0"/>
              <a:t>contains 46 radionuclides</a:t>
            </a:r>
          </a:p>
          <a:p>
            <a:pPr>
              <a:lnSpc>
                <a:spcPct val="90000"/>
              </a:lnSpc>
            </a:pPr>
            <a:r>
              <a:rPr lang="en-GB" dirty="0"/>
              <a:t>Four organisms – terrestrial animal, terrestrial plant, riparian animal and aquatic animal</a:t>
            </a:r>
          </a:p>
          <a:p>
            <a:pPr>
              <a:lnSpc>
                <a:spcPct val="90000"/>
              </a:lnSpc>
            </a:pPr>
            <a:r>
              <a:rPr lang="en-GB" dirty="0" smtClean="0"/>
              <a:t>Can </a:t>
            </a:r>
            <a:r>
              <a:rPr lang="en-GB" dirty="0"/>
              <a:t>create </a:t>
            </a:r>
            <a:r>
              <a:rPr lang="en-GB" dirty="0" smtClean="0"/>
              <a:t>organisms &amp; simple </a:t>
            </a:r>
            <a:r>
              <a:rPr lang="en-GB" dirty="0" err="1" smtClean="0"/>
              <a:t>foodchains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73005" y="6313527"/>
            <a:ext cx="2895600" cy="365125"/>
          </a:xfrm>
        </p:spPr>
        <p:txBody>
          <a:bodyPr/>
          <a:lstStyle/>
          <a:p>
            <a:r>
              <a:rPr lang="en-GB" dirty="0" err="1" smtClean="0"/>
              <a:t>www.ceh.ac.uk</a:t>
            </a:r>
            <a:r>
              <a:rPr lang="en-GB" dirty="0" smtClean="0"/>
              <a:t>/PROTECT</a:t>
            </a:r>
            <a:endParaRPr lang="en-GB" dirty="0"/>
          </a:p>
        </p:txBody>
      </p:sp>
      <p:pic>
        <p:nvPicPr>
          <p:cNvPr id="5" name="0800 fri leven Copplesto676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423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2"/>
          <p:cNvSpPr>
            <a:spLocks noGrp="1"/>
          </p:cNvSpPr>
          <p:nvPr>
            <p:ph type="title"/>
          </p:nvPr>
        </p:nvSpPr>
        <p:spPr bwMode="auto">
          <a:xfrm>
            <a:off x="215516" y="332656"/>
            <a:ext cx="8928484" cy="947303"/>
          </a:xfrm>
          <a:noFill/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GB" sz="4000" dirty="0" smtClean="0"/>
              <a:t>ICRP 2007 </a:t>
            </a:r>
            <a:r>
              <a:rPr lang="en-GB" sz="3600" dirty="0" smtClean="0"/>
              <a:t>(Publication 103) </a:t>
            </a:r>
            <a:r>
              <a:rPr lang="en-GB" sz="4000" dirty="0" smtClean="0"/>
              <a:t>Recommendations  -  the Environment</a:t>
            </a:r>
          </a:p>
        </p:txBody>
      </p:sp>
      <p:sp>
        <p:nvSpPr>
          <p:cNvPr id="31745" name="Subtitle 1"/>
          <p:cNvSpPr>
            <a:spLocks noGrp="1"/>
          </p:cNvSpPr>
          <p:nvPr>
            <p:ph type="body" sz="quarter" idx="10"/>
          </p:nvPr>
        </p:nvSpPr>
        <p:spPr>
          <a:xfrm>
            <a:off x="526932" y="1520788"/>
            <a:ext cx="8617068" cy="4679637"/>
          </a:xfrm>
        </p:spPr>
        <p:txBody>
          <a:bodyPr>
            <a:normAutofit fontScale="92500" lnSpcReduction="10000"/>
          </a:bodyPr>
          <a:lstStyle/>
          <a:p>
            <a:pPr lvl="1">
              <a:lnSpc>
                <a:spcPct val="120000"/>
              </a:lnSpc>
            </a:pPr>
            <a:r>
              <a:rPr lang="en-GB" dirty="0" smtClean="0">
                <a:solidFill>
                  <a:srgbClr val="FF0000"/>
                </a:solidFill>
              </a:rPr>
              <a:t>Recommends the explicit consideration of </a:t>
            </a:r>
            <a:r>
              <a:rPr lang="en-GB" b="1" dirty="0" smtClean="0">
                <a:solidFill>
                  <a:srgbClr val="FF0000"/>
                </a:solidFill>
              </a:rPr>
              <a:t>Radiological Protection of the Environment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GB" dirty="0" smtClean="0"/>
              <a:t>ICRP recognised</a:t>
            </a:r>
          </a:p>
          <a:p>
            <a:pPr lvl="1" eaLnBrk="1" hangingPunct="1">
              <a:lnSpc>
                <a:spcPct val="90000"/>
              </a:lnSpc>
            </a:pPr>
            <a:r>
              <a:rPr lang="en-GB" dirty="0" smtClean="0"/>
              <a:t>Need for advice and guidance</a:t>
            </a:r>
          </a:p>
          <a:p>
            <a:pPr lvl="1" eaLnBrk="1" hangingPunct="1">
              <a:lnSpc>
                <a:spcPct val="90000"/>
              </a:lnSpc>
            </a:pPr>
            <a:r>
              <a:rPr lang="en-GB" dirty="0" smtClean="0"/>
              <a:t>Lack of consistency at an international level</a:t>
            </a:r>
          </a:p>
          <a:p>
            <a:pPr lvl="1" eaLnBrk="1" hangingPunct="1">
              <a:lnSpc>
                <a:spcPct val="90000"/>
              </a:lnSpc>
            </a:pPr>
            <a:r>
              <a:rPr lang="en-GB" dirty="0" smtClean="0"/>
              <a:t>More proactive approach needed</a:t>
            </a:r>
          </a:p>
          <a:p>
            <a:pPr lvl="1" eaLnBrk="1" hangingPunct="1">
              <a:lnSpc>
                <a:spcPct val="90000"/>
              </a:lnSpc>
            </a:pPr>
            <a:r>
              <a:rPr lang="en-GB" dirty="0" smtClean="0"/>
              <a:t>Complex nature of environmental protection</a:t>
            </a:r>
          </a:p>
          <a:p>
            <a:pPr lvl="1" eaLnBrk="1" hangingPunct="1">
              <a:lnSpc>
                <a:spcPct val="90000"/>
              </a:lnSpc>
            </a:pPr>
            <a:r>
              <a:rPr lang="en-GB" dirty="0" smtClean="0"/>
              <a:t>Need to develop a clearer framework – C5</a:t>
            </a:r>
          </a:p>
          <a:p>
            <a:pPr lvl="2" eaLnBrk="1" hangingPunct="1">
              <a:lnSpc>
                <a:spcPct val="90000"/>
              </a:lnSpc>
            </a:pPr>
            <a:r>
              <a:rPr lang="en-GB" dirty="0" smtClean="0"/>
              <a:t>Assess exposure – dose – effect relationships</a:t>
            </a:r>
          </a:p>
          <a:p>
            <a:pPr lvl="1" eaLnBrk="1" hangingPunct="1">
              <a:lnSpc>
                <a:spcPct val="90000"/>
              </a:lnSpc>
            </a:pPr>
            <a:r>
              <a:rPr lang="en-GB" dirty="0" smtClean="0"/>
              <a:t>Pragmatic approach</a:t>
            </a:r>
          </a:p>
          <a:p>
            <a:pPr lvl="1" eaLnBrk="1" hangingPunct="1">
              <a:lnSpc>
                <a:spcPct val="90000"/>
              </a:lnSpc>
            </a:pPr>
            <a:r>
              <a:rPr lang="en-GB" dirty="0" smtClean="0"/>
              <a:t>No “dose limits”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www.ceh.ac.uk/PROTECT</a:t>
            </a:r>
            <a:endParaRPr lang="en-GB" dirty="0"/>
          </a:p>
        </p:txBody>
      </p:sp>
      <p:pic>
        <p:nvPicPr>
          <p:cNvPr id="4" name="Picture 4" descr="underwater polar bea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5184068" y="5265204"/>
            <a:ext cx="2124236" cy="1420992"/>
          </a:xfrm>
          <a:prstGeom prst="rect">
            <a:avLst/>
          </a:prstGeom>
        </p:spPr>
      </p:pic>
      <p:pic>
        <p:nvPicPr>
          <p:cNvPr id="6" name="0800 fri leven Copplesto278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84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572" y="2816932"/>
            <a:ext cx="7886808" cy="803287"/>
          </a:xfrm>
        </p:spPr>
        <p:txBody>
          <a:bodyPr>
            <a:normAutofit fontScale="90000"/>
          </a:bodyPr>
          <a:lstStyle/>
          <a:p>
            <a:r>
              <a:rPr lang="en-GB" dirty="0"/>
              <a:t>Transfer – estimating radionuclide activity concentrations in wildlife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www.ceh.ac.uk/PROTECT</a:t>
            </a:r>
            <a:endParaRPr lang="en-GB" dirty="0"/>
          </a:p>
        </p:txBody>
      </p:sp>
      <p:pic>
        <p:nvPicPr>
          <p:cNvPr id="5" name="0800 fri leven Copplesto666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92188526"/>
      </p:ext>
    </p:extLst>
  </p:cSld>
  <p:clrMapOvr>
    <a:masterClrMapping/>
  </p:clrMapOvr>
  <p:transition advTm="2270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57213" y="361908"/>
            <a:ext cx="7886808" cy="80328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algn="l"/>
            <a:r>
              <a:rPr lang="en-GB" sz="4000" dirty="0" smtClean="0"/>
              <a:t>.... simplification:</a:t>
            </a:r>
          </a:p>
        </p:txBody>
      </p:sp>
      <p:sp>
        <p:nvSpPr>
          <p:cNvPr id="242691" name="Text Box 3"/>
          <p:cNvSpPr txBox="1">
            <a:spLocks noChangeArrowheads="1"/>
          </p:cNvSpPr>
          <p:nvPr/>
        </p:nvSpPr>
        <p:spPr bwMode="auto">
          <a:xfrm>
            <a:off x="409518" y="1165194"/>
            <a:ext cx="77343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3200" dirty="0">
                <a:solidFill>
                  <a:schemeClr val="accent2"/>
                </a:solidFill>
              </a:rPr>
              <a:t>Most approaches use concentration ratios (</a:t>
            </a:r>
            <a:r>
              <a:rPr lang="en-GB" sz="3200" dirty="0" smtClean="0">
                <a:solidFill>
                  <a:schemeClr val="accent2"/>
                </a:solidFill>
              </a:rPr>
              <a:t>CR) </a:t>
            </a:r>
            <a:r>
              <a:rPr lang="en-GB" sz="3200" dirty="0" smtClean="0">
                <a:solidFill>
                  <a:schemeClr val="accent5">
                    <a:lumMod val="75000"/>
                  </a:schemeClr>
                </a:solidFill>
              </a:rPr>
              <a:t>(referred </a:t>
            </a:r>
            <a:r>
              <a:rPr lang="en-GB" sz="3200" dirty="0">
                <a:solidFill>
                  <a:schemeClr val="accent5">
                    <a:lumMod val="75000"/>
                  </a:schemeClr>
                </a:solidFill>
              </a:rPr>
              <a:t>to as </a:t>
            </a:r>
            <a:r>
              <a:rPr lang="en-GB" sz="3200" dirty="0" err="1">
                <a:solidFill>
                  <a:schemeClr val="accent5">
                    <a:lumMod val="75000"/>
                  </a:schemeClr>
                </a:solidFill>
              </a:rPr>
              <a:t>Bivs</a:t>
            </a:r>
            <a:r>
              <a:rPr lang="en-GB" sz="3200" dirty="0">
                <a:solidFill>
                  <a:schemeClr val="accent5">
                    <a:lumMod val="75000"/>
                  </a:schemeClr>
                </a:solidFill>
              </a:rPr>
              <a:t> in </a:t>
            </a:r>
            <a:r>
              <a:rPr lang="en-GB" sz="3200" dirty="0" smtClean="0">
                <a:solidFill>
                  <a:schemeClr val="accent5">
                    <a:lumMod val="75000"/>
                  </a:schemeClr>
                </a:solidFill>
              </a:rPr>
              <a:t>RESRAD-BIOTA &amp; CFs in R&amp;D128)</a:t>
            </a:r>
            <a:r>
              <a:rPr lang="en-GB" sz="3200" dirty="0" smtClean="0">
                <a:solidFill>
                  <a:schemeClr val="accent2"/>
                </a:solidFill>
              </a:rPr>
              <a:t>:</a:t>
            </a:r>
            <a:endParaRPr lang="en-GB" sz="3200" dirty="0">
              <a:solidFill>
                <a:schemeClr val="accent2"/>
              </a:solidFill>
            </a:endParaRPr>
          </a:p>
          <a:p>
            <a:pPr>
              <a:spcBef>
                <a:spcPct val="50000"/>
              </a:spcBef>
            </a:pPr>
            <a:endParaRPr lang="en-GB" sz="3200" dirty="0">
              <a:solidFill>
                <a:schemeClr val="accent2"/>
              </a:solidFill>
            </a:endParaRPr>
          </a:p>
        </p:txBody>
      </p:sp>
      <p:sp>
        <p:nvSpPr>
          <p:cNvPr id="242692" name="Rectangle 4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GB"/>
          </a:p>
        </p:txBody>
      </p:sp>
      <p:graphicFrame>
        <p:nvGraphicFramePr>
          <p:cNvPr id="242693" name="Object 5"/>
          <p:cNvGraphicFramePr>
            <a:graphicFrameLocks noChangeAspect="1"/>
          </p:cNvGraphicFramePr>
          <p:nvPr/>
        </p:nvGraphicFramePr>
        <p:xfrm>
          <a:off x="117415" y="2808279"/>
          <a:ext cx="9026586" cy="669159"/>
        </p:xfrm>
        <a:graphic>
          <a:graphicData uri="http://schemas.openxmlformats.org/presentationml/2006/ole">
            <p:oleObj spid="_x0000_s110603" name="Equation" r:id="rId6" imgW="6159500" imgH="457200" progId="Equation.3">
              <p:embed/>
            </p:oleObj>
          </a:graphicData>
        </a:graphic>
      </p:graphicFrame>
      <p:sp>
        <p:nvSpPr>
          <p:cNvPr id="242694" name="Rectangle 6"/>
          <p:cNvSpPr>
            <a:spLocks noChangeArrowheads="1"/>
          </p:cNvSpPr>
          <p:nvPr/>
        </p:nvSpPr>
        <p:spPr bwMode="auto">
          <a:xfrm>
            <a:off x="0" y="34972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GB"/>
          </a:p>
        </p:txBody>
      </p:sp>
      <p:pic>
        <p:nvPicPr>
          <p:cNvPr id="1028" name="Picture 4" descr="C:\Documents and Settings\NAB\My Documents\My Pictures\photos\allot jul0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7808" y="4013208"/>
            <a:ext cx="3261828" cy="2446371"/>
          </a:xfrm>
          <a:prstGeom prst="rect">
            <a:avLst/>
          </a:prstGeom>
          <a:noFill/>
        </p:spPr>
      </p:pic>
      <p:pic>
        <p:nvPicPr>
          <p:cNvPr id="1029" name="Picture 5" descr="C:\Documents and Settings\NAB\My Documents\My Pictures\photos\Rannoch Aug0704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21673" y="4013208"/>
            <a:ext cx="3298341" cy="2473757"/>
          </a:xfrm>
          <a:prstGeom prst="rect">
            <a:avLst/>
          </a:prstGeom>
          <a:noFill/>
        </p:spPr>
      </p:pic>
      <p:sp>
        <p:nvSpPr>
          <p:cNvPr id="12" name="Bent Arrow 11"/>
          <p:cNvSpPr/>
          <p:nvPr/>
        </p:nvSpPr>
        <p:spPr>
          <a:xfrm>
            <a:off x="592083" y="5108598"/>
            <a:ext cx="1168416" cy="1204929"/>
          </a:xfrm>
          <a:prstGeom prst="bentArrow">
            <a:avLst/>
          </a:prstGeom>
          <a:solidFill>
            <a:schemeClr val="accent5">
              <a:lumMod val="50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4" name="Down Arrow 13"/>
          <p:cNvSpPr/>
          <p:nvPr/>
        </p:nvSpPr>
        <p:spPr>
          <a:xfrm rot="18805280">
            <a:off x="5507022" y="4138292"/>
            <a:ext cx="580087" cy="1014617"/>
          </a:xfrm>
          <a:prstGeom prst="downArrow">
            <a:avLst/>
          </a:prstGeom>
          <a:solidFill>
            <a:schemeClr val="bg2">
              <a:lumMod val="50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Line Callout 3 10"/>
          <p:cNvSpPr/>
          <p:nvPr/>
        </p:nvSpPr>
        <p:spPr>
          <a:xfrm>
            <a:off x="6588224" y="188640"/>
            <a:ext cx="2263806" cy="985851"/>
          </a:xfrm>
          <a:prstGeom prst="borderCallout3">
            <a:avLst>
              <a:gd name="adj1" fmla="val 17785"/>
              <a:gd name="adj2" fmla="val 503"/>
              <a:gd name="adj3" fmla="val 18750"/>
              <a:gd name="adj4" fmla="val -258"/>
              <a:gd name="adj5" fmla="val 99034"/>
              <a:gd name="adj6" fmla="val 584"/>
              <a:gd name="adj7" fmla="val 314144"/>
              <a:gd name="adj8" fmla="val 62134"/>
            </a:avLst>
          </a:prstGeom>
          <a:solidFill>
            <a:schemeClr val="bg1">
              <a:lumMod val="8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bg2">
                    <a:lumMod val="50000"/>
                  </a:schemeClr>
                </a:solidFill>
              </a:rPr>
              <a:t>H-3, C-14, S-35, P-isotopes</a:t>
            </a:r>
            <a:endParaRPr lang="en-GB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3" name="0800 fri leven Copplesto683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9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advTm="3956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2" grpId="0" animBg="1"/>
      <p:bldP spid="14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57213" y="361908"/>
            <a:ext cx="7886808" cy="80328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GB" sz="4000" dirty="0" smtClean="0"/>
              <a:t>&amp;</a:t>
            </a:r>
          </a:p>
        </p:txBody>
      </p:sp>
      <p:sp>
        <p:nvSpPr>
          <p:cNvPr id="242692" name="Rectangle 4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242694" name="Rectangle 6"/>
          <p:cNvSpPr>
            <a:spLocks noChangeArrowheads="1"/>
          </p:cNvSpPr>
          <p:nvPr/>
        </p:nvSpPr>
        <p:spPr bwMode="auto">
          <a:xfrm>
            <a:off x="0" y="34972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GB"/>
          </a:p>
        </p:txBody>
      </p:sp>
      <p:graphicFrame>
        <p:nvGraphicFramePr>
          <p:cNvPr id="242695" name="Object 7"/>
          <p:cNvGraphicFramePr>
            <a:graphicFrameLocks noChangeAspect="1"/>
          </p:cNvGraphicFramePr>
          <p:nvPr/>
        </p:nvGraphicFramePr>
        <p:xfrm>
          <a:off x="482544" y="2078019"/>
          <a:ext cx="7723188" cy="828675"/>
        </p:xfrm>
        <a:graphic>
          <a:graphicData uri="http://schemas.openxmlformats.org/presentationml/2006/ole">
            <p:oleObj spid="_x0000_s111627" name="Equation" r:id="rId6" imgW="4229100" imgH="457200" progId="Equation.3">
              <p:embed/>
            </p:oleObj>
          </a:graphicData>
        </a:graphic>
      </p:graphicFrame>
      <p:sp>
        <p:nvSpPr>
          <p:cNvPr id="8" name="Rectangle 7"/>
          <p:cNvSpPr/>
          <p:nvPr/>
        </p:nvSpPr>
        <p:spPr>
          <a:xfrm>
            <a:off x="446031" y="1274733"/>
            <a:ext cx="81423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 smtClean="0">
                <a:solidFill>
                  <a:srgbClr val="165996"/>
                </a:solidFill>
              </a:rPr>
              <a:t>distribution coefficients (</a:t>
            </a:r>
            <a:r>
              <a:rPr lang="en-GB" sz="3200" dirty="0" err="1" smtClean="0">
                <a:solidFill>
                  <a:srgbClr val="165996"/>
                </a:solidFill>
              </a:rPr>
              <a:t>K</a:t>
            </a:r>
            <a:r>
              <a:rPr lang="en-GB" sz="3200" baseline="-25000" dirty="0" err="1" smtClean="0">
                <a:solidFill>
                  <a:srgbClr val="165996"/>
                </a:solidFill>
              </a:rPr>
              <a:t>d</a:t>
            </a:r>
            <a:r>
              <a:rPr lang="en-GB" sz="3200" dirty="0" smtClean="0">
                <a:solidFill>
                  <a:srgbClr val="165996"/>
                </a:solidFill>
              </a:rPr>
              <a:t>):</a:t>
            </a:r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738136" y="3355974"/>
            <a:ext cx="7777269" cy="2190779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 smtClean="0"/>
              <a:t>Water</a:t>
            </a:r>
            <a:endParaRPr lang="en-GB" sz="3200" b="1" dirty="0"/>
          </a:p>
        </p:txBody>
      </p:sp>
      <p:sp>
        <p:nvSpPr>
          <p:cNvPr id="9" name="Rectangle 8"/>
          <p:cNvSpPr/>
          <p:nvPr/>
        </p:nvSpPr>
        <p:spPr>
          <a:xfrm>
            <a:off x="738135" y="5546754"/>
            <a:ext cx="7777269" cy="58420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 smtClean="0">
                <a:solidFill>
                  <a:schemeClr val="tx1"/>
                </a:solidFill>
              </a:rPr>
              <a:t>Sediment</a:t>
            </a:r>
            <a:endParaRPr lang="en-GB" sz="3200" b="1" dirty="0">
              <a:solidFill>
                <a:schemeClr val="tx1"/>
              </a:solidFill>
            </a:endParaRPr>
          </a:p>
        </p:txBody>
      </p:sp>
      <p:sp>
        <p:nvSpPr>
          <p:cNvPr id="10" name="Up-Down Arrow 9"/>
          <p:cNvSpPr/>
          <p:nvPr/>
        </p:nvSpPr>
        <p:spPr>
          <a:xfrm>
            <a:off x="6251598" y="3575053"/>
            <a:ext cx="474668" cy="2336832"/>
          </a:xfrm>
          <a:prstGeom prst="upDownArrow">
            <a:avLst>
              <a:gd name="adj1" fmla="val 21826"/>
              <a:gd name="adj2" fmla="val 50000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0800 fri leven Copplesto684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7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advTm="3107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GB" sz="4000" dirty="0" smtClean="0"/>
              <a:t>ERICA Tool</a:t>
            </a:r>
          </a:p>
        </p:txBody>
      </p:sp>
      <p:sp>
        <p:nvSpPr>
          <p:cNvPr id="243715" name="Rectangle 3"/>
          <p:cNvSpPr>
            <a:spLocks noGrp="1" noChangeArrowheads="1"/>
          </p:cNvSpPr>
          <p:nvPr>
            <p:ph type="body" sz="quarter" idx="10"/>
          </p:nvPr>
        </p:nvSpPr>
        <p:spPr bwMode="auto">
          <a:solidFill>
            <a:srgbClr val="FFFFFF"/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sz="2800" dirty="0"/>
              <a:t>The ERICA tool considers 31 elements for 13 terrestrial, 12 freshwater and 12 marine reference organisms</a:t>
            </a:r>
          </a:p>
          <a:p>
            <a:pPr lvl="1"/>
            <a:r>
              <a:rPr lang="en-GB" sz="2400" dirty="0">
                <a:solidFill>
                  <a:schemeClr val="bg2">
                    <a:lumMod val="50000"/>
                  </a:schemeClr>
                </a:solidFill>
              </a:rPr>
              <a:t>1147 CR values required</a:t>
            </a:r>
          </a:p>
          <a:p>
            <a:pPr lvl="1"/>
            <a:r>
              <a:rPr lang="en-GB" sz="2400" dirty="0">
                <a:solidFill>
                  <a:schemeClr val="bg2">
                    <a:lumMod val="50000"/>
                  </a:schemeClr>
                </a:solidFill>
              </a:rPr>
              <a:t>Data available for 453 </a:t>
            </a:r>
          </a:p>
        </p:txBody>
      </p:sp>
      <p:pic>
        <p:nvPicPr>
          <p:cNvPr id="243716" name="Picture 4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9979" y="1019142"/>
            <a:ext cx="8569325" cy="5356225"/>
          </a:xfrm>
          <a:noFill/>
          <a:ln>
            <a:miter lim="800000"/>
            <a:headEnd/>
            <a:tailEnd/>
          </a:ln>
        </p:spPr>
      </p:pic>
      <p:pic>
        <p:nvPicPr>
          <p:cNvPr id="5" name="0800 fri leven Copplesto686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6910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GB" sz="4000" dirty="0" smtClean="0"/>
              <a:t>ERICA – ‘guidance for gaps’</a:t>
            </a:r>
          </a:p>
        </p:txBody>
      </p:sp>
      <p:sp>
        <p:nvSpPr>
          <p:cNvPr id="244739" name="Rectangle 3"/>
          <p:cNvSpPr>
            <a:spLocks noGrp="1" noChangeArrowheads="1"/>
          </p:cNvSpPr>
          <p:nvPr>
            <p:ph type="body" sz="quarter" idx="10"/>
          </p:nvPr>
        </p:nvSpPr>
        <p:spPr bwMode="auto">
          <a:solidFill>
            <a:srgbClr val="FFFFFF"/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sz="2800"/>
              <a:t>Set out a ‘guidance approach’ e.g.:</a:t>
            </a:r>
          </a:p>
          <a:p>
            <a:pPr lvl="1"/>
            <a:r>
              <a:rPr lang="en-GB" sz="2400">
                <a:solidFill>
                  <a:schemeClr val="accent2"/>
                </a:solidFill>
              </a:rPr>
              <a:t>Use data for similar organism [e.g. apply mammal CR to birds]</a:t>
            </a:r>
          </a:p>
          <a:p>
            <a:pPr lvl="1"/>
            <a:r>
              <a:rPr lang="en-GB" sz="2400">
                <a:solidFill>
                  <a:schemeClr val="accent2"/>
                </a:solidFill>
              </a:rPr>
              <a:t>Use data for analogous element [e.g. Am CR for Pu]</a:t>
            </a:r>
          </a:p>
          <a:p>
            <a:pPr lvl="1"/>
            <a:r>
              <a:rPr lang="en-GB" sz="2400">
                <a:solidFill>
                  <a:schemeClr val="accent2"/>
                </a:solidFill>
              </a:rPr>
              <a:t>Modelling approaches </a:t>
            </a:r>
          </a:p>
          <a:p>
            <a:pPr lvl="1"/>
            <a:r>
              <a:rPr lang="en-GB" sz="2400">
                <a:solidFill>
                  <a:schemeClr val="accent2"/>
                </a:solidFill>
              </a:rPr>
              <a:t>Assume highest available CR for any given radionuclide</a:t>
            </a:r>
          </a:p>
        </p:txBody>
      </p:sp>
      <p:pic>
        <p:nvPicPr>
          <p:cNvPr id="244740" name="Picture 4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220788"/>
            <a:ext cx="8713788" cy="5446712"/>
          </a:xfrm>
          <a:noFill/>
          <a:ln>
            <a:miter lim="800000"/>
            <a:headEnd/>
            <a:tailEnd/>
          </a:ln>
        </p:spPr>
      </p:pic>
      <p:sp>
        <p:nvSpPr>
          <p:cNvPr id="244741" name="Rectangle 5"/>
          <p:cNvSpPr>
            <a:spLocks noChangeArrowheads="1"/>
          </p:cNvSpPr>
          <p:nvPr/>
        </p:nvSpPr>
        <p:spPr bwMode="auto">
          <a:xfrm>
            <a:off x="6477000" y="3022600"/>
            <a:ext cx="1358900" cy="7493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244742" name="Rectangle 6"/>
          <p:cNvSpPr>
            <a:spLocks noChangeArrowheads="1"/>
          </p:cNvSpPr>
          <p:nvPr/>
        </p:nvSpPr>
        <p:spPr bwMode="auto">
          <a:xfrm>
            <a:off x="6464300" y="4597400"/>
            <a:ext cx="1943100" cy="381000"/>
          </a:xfrm>
          <a:prstGeom prst="rect">
            <a:avLst/>
          </a:prstGeom>
          <a:noFill/>
          <a:ln w="25400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pic>
        <p:nvPicPr>
          <p:cNvPr id="7" name="0800 fri leven Copplesto687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4162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44741" grpId="0" animBg="1"/>
      <p:bldP spid="24474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3" name="Rectangle 33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sz="4000" dirty="0" smtClean="0"/>
              <a:t>RESRAD-BIOTA</a:t>
            </a:r>
          </a:p>
        </p:txBody>
      </p:sp>
      <p:sp>
        <p:nvSpPr>
          <p:cNvPr id="245763" name="Text Box 3"/>
          <p:cNvSpPr txBox="1">
            <a:spLocks noChangeArrowheads="1"/>
          </p:cNvSpPr>
          <p:nvPr/>
        </p:nvSpPr>
        <p:spPr bwMode="auto">
          <a:xfrm>
            <a:off x="1524000" y="2667000"/>
            <a:ext cx="1143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38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0" y="1128681"/>
            <a:ext cx="8617068" cy="766773"/>
          </a:xfrm>
        </p:spPr>
        <p:txBody>
          <a:bodyPr>
            <a:normAutofit/>
          </a:bodyPr>
          <a:lstStyle/>
          <a:p>
            <a:r>
              <a:rPr lang="en-GB" dirty="0" smtClean="0"/>
              <a:t>Also uses CRs (or </a:t>
            </a:r>
            <a:r>
              <a:rPr lang="en-GB" dirty="0" err="1" smtClean="0"/>
              <a:t>Bivs</a:t>
            </a:r>
            <a:r>
              <a:rPr lang="en-GB" dirty="0" smtClean="0"/>
              <a:t>), but:</a:t>
            </a:r>
          </a:p>
        </p:txBody>
      </p:sp>
      <p:pic>
        <p:nvPicPr>
          <p:cNvPr id="102401" name="Picture 1"/>
          <p:cNvPicPr>
            <a:picLocks noChangeAspect="1" noChangeArrowheads="1"/>
          </p:cNvPicPr>
          <p:nvPr/>
        </p:nvPicPr>
        <p:blipFill>
          <a:blip r:embed="rId4" cstate="print"/>
          <a:srcRect r="25000" b="21937"/>
          <a:stretch>
            <a:fillRect/>
          </a:stretch>
        </p:blipFill>
        <p:spPr bwMode="auto">
          <a:xfrm>
            <a:off x="251520" y="1772816"/>
            <a:ext cx="7120035" cy="4631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0800 fri leven Copplesto688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765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3" name="Rectangle 33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sz="4000" dirty="0" smtClean="0"/>
              <a:t>RESRAD-BIOTA</a:t>
            </a:r>
          </a:p>
        </p:txBody>
      </p:sp>
      <p:pic>
        <p:nvPicPr>
          <p:cNvPr id="245762" name="Picture 2" descr="PICT0117"/>
          <p:cNvPicPr>
            <a:picLocks noGrp="1" noChangeAspect="1" noChangeArrowheads="1"/>
          </p:cNvPicPr>
          <p:nvPr>
            <p:ph idx="4294967295"/>
          </p:nvPr>
        </p:nvPicPr>
        <p:blipFill>
          <a:blip r:embed="rId5" cstate="print"/>
          <a:srcRect t="12067" r="14732" b="9821"/>
          <a:stretch>
            <a:fillRect/>
          </a:stretch>
        </p:blipFill>
        <p:spPr bwMode="auto">
          <a:xfrm>
            <a:off x="0" y="3322638"/>
            <a:ext cx="5145088" cy="3535362"/>
          </a:xfrm>
          <a:noFill/>
          <a:ln>
            <a:miter lim="800000"/>
            <a:headEnd/>
            <a:tailEnd/>
          </a:ln>
        </p:spPr>
      </p:pic>
      <p:sp>
        <p:nvSpPr>
          <p:cNvPr id="245763" name="Text Box 3"/>
          <p:cNvSpPr txBox="1">
            <a:spLocks noChangeArrowheads="1"/>
          </p:cNvSpPr>
          <p:nvPr/>
        </p:nvSpPr>
        <p:spPr bwMode="auto">
          <a:xfrm>
            <a:off x="1524000" y="2667000"/>
            <a:ext cx="1143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245764" name="Text Box 4"/>
          <p:cNvSpPr txBox="1">
            <a:spLocks noChangeArrowheads="1"/>
          </p:cNvSpPr>
          <p:nvPr/>
        </p:nvSpPr>
        <p:spPr bwMode="auto">
          <a:xfrm>
            <a:off x="609600" y="2590800"/>
            <a:ext cx="1371600" cy="527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Soil contamination</a:t>
            </a:r>
          </a:p>
        </p:txBody>
      </p:sp>
      <p:sp>
        <p:nvSpPr>
          <p:cNvPr id="245765" name="Text Box 5"/>
          <p:cNvSpPr txBox="1">
            <a:spLocks noChangeArrowheads="1"/>
          </p:cNvSpPr>
          <p:nvPr/>
        </p:nvSpPr>
        <p:spPr bwMode="auto">
          <a:xfrm>
            <a:off x="609600" y="3962400"/>
            <a:ext cx="1371600" cy="314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Fugitive dust</a:t>
            </a:r>
          </a:p>
        </p:txBody>
      </p:sp>
      <p:sp>
        <p:nvSpPr>
          <p:cNvPr id="245766" name="Text Box 6"/>
          <p:cNvSpPr txBox="1">
            <a:spLocks noChangeArrowheads="1"/>
          </p:cNvSpPr>
          <p:nvPr/>
        </p:nvSpPr>
        <p:spPr bwMode="auto">
          <a:xfrm>
            <a:off x="3352800" y="1981200"/>
            <a:ext cx="1219200" cy="314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/>
              <a:t>Vegetation</a:t>
            </a:r>
          </a:p>
        </p:txBody>
      </p:sp>
      <p:sp>
        <p:nvSpPr>
          <p:cNvPr id="245767" name="Text Box 7"/>
          <p:cNvSpPr txBox="1">
            <a:spLocks noChangeArrowheads="1"/>
          </p:cNvSpPr>
          <p:nvPr/>
        </p:nvSpPr>
        <p:spPr bwMode="auto">
          <a:xfrm>
            <a:off x="2438400" y="2590800"/>
            <a:ext cx="1524000" cy="314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Soil invertebrate</a:t>
            </a:r>
          </a:p>
        </p:txBody>
      </p:sp>
      <p:sp>
        <p:nvSpPr>
          <p:cNvPr id="245768" name="Text Box 8"/>
          <p:cNvSpPr txBox="1">
            <a:spLocks noChangeArrowheads="1"/>
          </p:cNvSpPr>
          <p:nvPr/>
        </p:nvSpPr>
        <p:spPr bwMode="auto">
          <a:xfrm>
            <a:off x="5181600" y="3200400"/>
            <a:ext cx="1219200" cy="527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Herbivorous mammals</a:t>
            </a:r>
          </a:p>
        </p:txBody>
      </p:sp>
      <p:sp>
        <p:nvSpPr>
          <p:cNvPr id="245769" name="Text Box 9"/>
          <p:cNvSpPr txBox="1">
            <a:spLocks noChangeArrowheads="1"/>
          </p:cNvSpPr>
          <p:nvPr/>
        </p:nvSpPr>
        <p:spPr bwMode="auto">
          <a:xfrm>
            <a:off x="5181600" y="4419600"/>
            <a:ext cx="1219200" cy="527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Herbivorous birds</a:t>
            </a:r>
          </a:p>
        </p:txBody>
      </p:sp>
      <p:sp>
        <p:nvSpPr>
          <p:cNvPr id="245770" name="Text Box 10"/>
          <p:cNvSpPr txBox="1">
            <a:spLocks noChangeArrowheads="1"/>
          </p:cNvSpPr>
          <p:nvPr/>
        </p:nvSpPr>
        <p:spPr bwMode="auto">
          <a:xfrm>
            <a:off x="7086600" y="3810000"/>
            <a:ext cx="1295400" cy="527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Carnivorous mammals</a:t>
            </a:r>
          </a:p>
        </p:txBody>
      </p:sp>
      <p:sp>
        <p:nvSpPr>
          <p:cNvPr id="245771" name="Text Box 11"/>
          <p:cNvSpPr txBox="1">
            <a:spLocks noChangeArrowheads="1"/>
          </p:cNvSpPr>
          <p:nvPr/>
        </p:nvSpPr>
        <p:spPr bwMode="auto">
          <a:xfrm>
            <a:off x="609600" y="4800600"/>
            <a:ext cx="1371600" cy="588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Water contamination</a:t>
            </a:r>
            <a:r>
              <a:rPr lang="en-US"/>
              <a:t> </a:t>
            </a:r>
          </a:p>
        </p:txBody>
      </p:sp>
      <p:sp>
        <p:nvSpPr>
          <p:cNvPr id="245772" name="Line 12"/>
          <p:cNvSpPr>
            <a:spLocks noChangeShapeType="1"/>
          </p:cNvSpPr>
          <p:nvPr/>
        </p:nvSpPr>
        <p:spPr bwMode="auto">
          <a:xfrm>
            <a:off x="1981200" y="27432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245773" name="Line 13"/>
          <p:cNvSpPr>
            <a:spLocks noChangeShapeType="1"/>
          </p:cNvSpPr>
          <p:nvPr/>
        </p:nvSpPr>
        <p:spPr bwMode="auto">
          <a:xfrm flipV="1">
            <a:off x="1219200" y="21336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245774" name="Line 14"/>
          <p:cNvSpPr>
            <a:spLocks noChangeShapeType="1"/>
          </p:cNvSpPr>
          <p:nvPr/>
        </p:nvSpPr>
        <p:spPr bwMode="auto">
          <a:xfrm>
            <a:off x="1219200" y="2133600"/>
            <a:ext cx="2133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245775" name="Line 15"/>
          <p:cNvSpPr>
            <a:spLocks noChangeShapeType="1"/>
          </p:cNvSpPr>
          <p:nvPr/>
        </p:nvSpPr>
        <p:spPr bwMode="auto">
          <a:xfrm>
            <a:off x="1219200" y="3124200"/>
            <a:ext cx="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245776" name="Line 16"/>
          <p:cNvSpPr>
            <a:spLocks noChangeShapeType="1"/>
          </p:cNvSpPr>
          <p:nvPr/>
        </p:nvSpPr>
        <p:spPr bwMode="auto">
          <a:xfrm>
            <a:off x="1981200" y="29718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245777" name="Line 17"/>
          <p:cNvSpPr>
            <a:spLocks noChangeShapeType="1"/>
          </p:cNvSpPr>
          <p:nvPr/>
        </p:nvSpPr>
        <p:spPr bwMode="auto">
          <a:xfrm>
            <a:off x="1981200" y="51054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245778" name="Line 18"/>
          <p:cNvSpPr>
            <a:spLocks noChangeShapeType="1"/>
          </p:cNvSpPr>
          <p:nvPr/>
        </p:nvSpPr>
        <p:spPr bwMode="auto">
          <a:xfrm>
            <a:off x="2286000" y="29718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245779" name="Line 19"/>
          <p:cNvSpPr>
            <a:spLocks noChangeShapeType="1"/>
          </p:cNvSpPr>
          <p:nvPr/>
        </p:nvSpPr>
        <p:spPr bwMode="auto">
          <a:xfrm flipV="1">
            <a:off x="2438400" y="4114800"/>
            <a:ext cx="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245780" name="Line 20"/>
          <p:cNvSpPr>
            <a:spLocks noChangeShapeType="1"/>
          </p:cNvSpPr>
          <p:nvPr/>
        </p:nvSpPr>
        <p:spPr bwMode="auto">
          <a:xfrm>
            <a:off x="3276600" y="2895600"/>
            <a:ext cx="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245781" name="Line 21"/>
          <p:cNvSpPr>
            <a:spLocks noChangeShapeType="1"/>
          </p:cNvSpPr>
          <p:nvPr/>
        </p:nvSpPr>
        <p:spPr bwMode="auto">
          <a:xfrm>
            <a:off x="1981200" y="4114800"/>
            <a:ext cx="2590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245782" name="Line 22"/>
          <p:cNvSpPr>
            <a:spLocks noChangeShapeType="1"/>
          </p:cNvSpPr>
          <p:nvPr/>
        </p:nvSpPr>
        <p:spPr bwMode="auto">
          <a:xfrm flipV="1">
            <a:off x="4572000" y="35052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245783" name="Line 23"/>
          <p:cNvSpPr>
            <a:spLocks noChangeShapeType="1"/>
          </p:cNvSpPr>
          <p:nvPr/>
        </p:nvSpPr>
        <p:spPr bwMode="auto">
          <a:xfrm>
            <a:off x="4572000" y="41148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245784" name="Line 24"/>
          <p:cNvSpPr>
            <a:spLocks noChangeShapeType="1"/>
          </p:cNvSpPr>
          <p:nvPr/>
        </p:nvSpPr>
        <p:spPr bwMode="auto">
          <a:xfrm>
            <a:off x="4572000" y="35052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245785" name="Line 25"/>
          <p:cNvSpPr>
            <a:spLocks noChangeShapeType="1"/>
          </p:cNvSpPr>
          <p:nvPr/>
        </p:nvSpPr>
        <p:spPr bwMode="auto">
          <a:xfrm>
            <a:off x="4572000" y="46482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245786" name="Line 26"/>
          <p:cNvSpPr>
            <a:spLocks noChangeShapeType="1"/>
          </p:cNvSpPr>
          <p:nvPr/>
        </p:nvSpPr>
        <p:spPr bwMode="auto">
          <a:xfrm>
            <a:off x="4572000" y="4114800"/>
            <a:ext cx="2514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245787" name="Line 27"/>
          <p:cNvSpPr>
            <a:spLocks noChangeShapeType="1"/>
          </p:cNvSpPr>
          <p:nvPr/>
        </p:nvSpPr>
        <p:spPr bwMode="auto">
          <a:xfrm>
            <a:off x="4114800" y="2286000"/>
            <a:ext cx="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245788" name="Line 28"/>
          <p:cNvSpPr>
            <a:spLocks noChangeShapeType="1"/>
          </p:cNvSpPr>
          <p:nvPr/>
        </p:nvSpPr>
        <p:spPr bwMode="auto">
          <a:xfrm>
            <a:off x="6400800" y="3505200"/>
            <a:ext cx="1219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245789" name="Line 29"/>
          <p:cNvSpPr>
            <a:spLocks noChangeShapeType="1"/>
          </p:cNvSpPr>
          <p:nvPr/>
        </p:nvSpPr>
        <p:spPr bwMode="auto">
          <a:xfrm>
            <a:off x="6400800" y="4648200"/>
            <a:ext cx="1219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245790" name="Line 30"/>
          <p:cNvSpPr>
            <a:spLocks noChangeShapeType="1"/>
          </p:cNvSpPr>
          <p:nvPr/>
        </p:nvSpPr>
        <p:spPr bwMode="auto">
          <a:xfrm>
            <a:off x="7620000" y="35052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245791" name="Line 31"/>
          <p:cNvSpPr>
            <a:spLocks noChangeShapeType="1"/>
          </p:cNvSpPr>
          <p:nvPr/>
        </p:nvSpPr>
        <p:spPr bwMode="auto">
          <a:xfrm flipV="1">
            <a:off x="7620000" y="4343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245792" name="Text Box 32"/>
          <p:cNvSpPr txBox="1">
            <a:spLocks noChangeArrowheads="1"/>
          </p:cNvSpPr>
          <p:nvPr/>
        </p:nvSpPr>
        <p:spPr bwMode="auto">
          <a:xfrm>
            <a:off x="1752600" y="1828800"/>
            <a:ext cx="160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Root uptake</a:t>
            </a:r>
          </a:p>
        </p:txBody>
      </p:sp>
      <p:sp>
        <p:nvSpPr>
          <p:cNvPr id="245795" name="Oval 35"/>
          <p:cNvSpPr>
            <a:spLocks noChangeArrowheads="1"/>
          </p:cNvSpPr>
          <p:nvPr/>
        </p:nvSpPr>
        <p:spPr bwMode="auto">
          <a:xfrm>
            <a:off x="4660900" y="2743200"/>
            <a:ext cx="3759200" cy="2717800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245796" name="Oval 36"/>
          <p:cNvSpPr>
            <a:spLocks noChangeArrowheads="1"/>
          </p:cNvSpPr>
          <p:nvPr/>
        </p:nvSpPr>
        <p:spPr bwMode="auto">
          <a:xfrm>
            <a:off x="330200" y="4572000"/>
            <a:ext cx="1943100" cy="1016000"/>
          </a:xfrm>
          <a:prstGeom prst="ellipse">
            <a:avLst/>
          </a:prstGeom>
          <a:noFill/>
          <a:ln w="38100">
            <a:solidFill>
              <a:srgbClr val="0000FF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38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-1" y="909603"/>
            <a:ext cx="8770995" cy="766773"/>
          </a:xfrm>
        </p:spPr>
        <p:txBody>
          <a:bodyPr>
            <a:normAutofit fontScale="85000" lnSpcReduction="20000"/>
          </a:bodyPr>
          <a:lstStyle/>
          <a:p>
            <a:r>
              <a:rPr lang="en-GB" dirty="0" smtClean="0"/>
              <a:t>Can use kinetic-</a:t>
            </a:r>
            <a:r>
              <a:rPr lang="en-GB" dirty="0" err="1" smtClean="0"/>
              <a:t>allometric</a:t>
            </a:r>
            <a:r>
              <a:rPr lang="en-GB" dirty="0" smtClean="0"/>
              <a:t> approach with simple </a:t>
            </a:r>
            <a:r>
              <a:rPr lang="en-GB" dirty="0" err="1" smtClean="0"/>
              <a:t>foodchains</a:t>
            </a:r>
            <a:r>
              <a:rPr lang="en-GB" dirty="0" smtClean="0"/>
              <a:t> for terrestrial/riparian vertebrates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832140" y="1844824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rgbClr val="FF0000"/>
                </a:solidFill>
              </a:rPr>
              <a:t>Y = </a:t>
            </a:r>
            <a:r>
              <a:rPr lang="en-GB" sz="2800" dirty="0" err="1" smtClean="0">
                <a:solidFill>
                  <a:srgbClr val="FF0000"/>
                </a:solidFill>
              </a:rPr>
              <a:t>aM</a:t>
            </a:r>
            <a:r>
              <a:rPr lang="en-GB" sz="2800" baseline="30000" dirty="0" err="1" smtClean="0">
                <a:solidFill>
                  <a:srgbClr val="FF0000"/>
                </a:solidFill>
              </a:rPr>
              <a:t>b</a:t>
            </a:r>
            <a:endParaRPr lang="en-GB" sz="2800" dirty="0">
              <a:solidFill>
                <a:srgbClr val="FF0000"/>
              </a:solidFill>
            </a:endParaRPr>
          </a:p>
        </p:txBody>
      </p:sp>
      <p:pic>
        <p:nvPicPr>
          <p:cNvPr id="39" name="0800 fri leven Copplesto689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3626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</p:childTnLst>
        </p:cTn>
      </p:par>
    </p:tnLst>
    <p:bldLst>
      <p:bldP spid="245795" grpId="0" animBg="1"/>
      <p:bldP spid="245796" grpId="0" animBg="1"/>
      <p:bldP spid="3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1412776"/>
            <a:ext cx="7886808" cy="803287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Frequent criticisms of approach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www.ceh.ac.uk/PROTECT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3032956"/>
            <a:ext cx="79568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sz="4000" b="1" dirty="0" smtClean="0">
                <a:ln w="1905"/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 Factors affecting environmental transfer ignored</a:t>
            </a:r>
          </a:p>
          <a:p>
            <a:pPr>
              <a:buFont typeface="Arial" pitchFamily="34" charset="0"/>
              <a:buChar char="•"/>
            </a:pPr>
            <a:endParaRPr lang="en-GB" sz="4000" b="1" dirty="0" smtClean="0">
              <a:ln w="1905"/>
              <a:solidFill>
                <a:srgbClr val="92D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  <a:ea typeface="+mj-ea"/>
              <a:cs typeface="+mj-cs"/>
            </a:endParaRPr>
          </a:p>
          <a:p>
            <a:pPr>
              <a:buFont typeface="Arial" pitchFamily="34" charset="0"/>
              <a:buChar char="•"/>
            </a:pPr>
            <a:r>
              <a:rPr lang="en-GB" sz="4000" b="1" dirty="0" smtClean="0">
                <a:ln w="1905"/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 Assumption of equilibrium</a:t>
            </a:r>
          </a:p>
        </p:txBody>
      </p:sp>
      <p:pic>
        <p:nvPicPr>
          <p:cNvPr id="6" name="0800 fri leven Copplesto692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891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Equilibrium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Many reasons why equilibrium between various components of ecosystem may not be reached, e.g.:</a:t>
            </a:r>
          </a:p>
          <a:p>
            <a:pPr lvl="1"/>
            <a:r>
              <a:rPr lang="en-GB" dirty="0" smtClean="0"/>
              <a:t>Chronic aerial releases</a:t>
            </a:r>
          </a:p>
          <a:p>
            <a:pPr lvl="1"/>
            <a:r>
              <a:rPr lang="en-GB" dirty="0" smtClean="0"/>
              <a:t>Fluctuating releases</a:t>
            </a:r>
          </a:p>
          <a:p>
            <a:pPr lvl="1"/>
            <a:r>
              <a:rPr lang="en-GB" dirty="0" smtClean="0"/>
              <a:t>Biological half-life </a:t>
            </a:r>
            <a:r>
              <a:rPr lang="en-GB" dirty="0" err="1" smtClean="0"/>
              <a:t>v’s</a:t>
            </a:r>
            <a:r>
              <a:rPr lang="en-GB" dirty="0" smtClean="0"/>
              <a:t> lifespan</a:t>
            </a:r>
          </a:p>
          <a:p>
            <a:pPr lvl="2">
              <a:buNone/>
            </a:pPr>
            <a:endParaRPr lang="en-GB" dirty="0" smtClean="0"/>
          </a:p>
          <a:p>
            <a:pPr lvl="1"/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www.ceh.ac.uk/PROTECT</a:t>
            </a:r>
            <a:endParaRPr lang="en-GB" dirty="0"/>
          </a:p>
        </p:txBody>
      </p:sp>
      <p:grpSp>
        <p:nvGrpSpPr>
          <p:cNvPr id="5" name="Group 4"/>
          <p:cNvGrpSpPr/>
          <p:nvPr/>
        </p:nvGrpSpPr>
        <p:grpSpPr>
          <a:xfrm>
            <a:off x="4103948" y="2312875"/>
            <a:ext cx="5040052" cy="4292755"/>
            <a:chOff x="3768714" y="2224071"/>
            <a:chExt cx="5375286" cy="4381560"/>
          </a:xfrm>
        </p:grpSpPr>
        <p:graphicFrame>
          <p:nvGraphicFramePr>
            <p:cNvPr id="6" name="Object 1"/>
            <p:cNvGraphicFramePr>
              <a:graphicFrameLocks noChangeAspect="1"/>
            </p:cNvGraphicFramePr>
            <p:nvPr/>
          </p:nvGraphicFramePr>
          <p:xfrm>
            <a:off x="5959494" y="3794130"/>
            <a:ext cx="1110917" cy="2776677"/>
          </p:xfrm>
          <a:graphic>
            <a:graphicData uri="http://schemas.openxmlformats.org/presentationml/2006/ole">
              <p:oleObj spid="_x0000_s113675" name="Photo Editor Photo" r:id="rId5" imgW="876190" imgH="1800476" progId="">
                <p:embed/>
              </p:oleObj>
            </a:graphicData>
          </a:graphic>
        </p:graphicFrame>
        <p:pic>
          <p:nvPicPr>
            <p:cNvPr id="7" name="Picture 7" descr="NA02276_[1]"/>
            <p:cNvPicPr>
              <a:picLocks noChangeAspect="1" noChangeArrowheads="1"/>
            </p:cNvPicPr>
            <p:nvPr/>
          </p:nvPicPr>
          <p:blipFill>
            <a:blip r:embed="rId6" cstate="print">
              <a:grayscl/>
            </a:blip>
            <a:srcRect/>
            <a:stretch>
              <a:fillRect/>
            </a:stretch>
          </p:blipFill>
          <p:spPr bwMode="auto">
            <a:xfrm>
              <a:off x="5959494" y="2224071"/>
              <a:ext cx="1123953" cy="10348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Text Box 25"/>
            <p:cNvSpPr txBox="1">
              <a:spLocks noChangeArrowheads="1"/>
            </p:cNvSpPr>
            <p:nvPr/>
          </p:nvSpPr>
          <p:spPr bwMode="auto">
            <a:xfrm>
              <a:off x="7750175" y="2479662"/>
              <a:ext cx="1393825" cy="490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spcBef>
                  <a:spcPct val="50000"/>
                </a:spcBef>
              </a:pPr>
              <a:r>
                <a:rPr lang="en-GB" sz="1400" dirty="0">
                  <a:solidFill>
                    <a:schemeClr val="accent5">
                      <a:lumMod val="75000"/>
                    </a:schemeClr>
                  </a:solidFill>
                </a:rPr>
                <a:t>DRY DEPOSITION</a:t>
              </a:r>
              <a:endParaRPr lang="en-GB" sz="1400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endParaRPr>
            </a:p>
          </p:txBody>
        </p:sp>
        <p:sp>
          <p:nvSpPr>
            <p:cNvPr id="9" name="Down Arrow 8"/>
            <p:cNvSpPr/>
            <p:nvPr/>
          </p:nvSpPr>
          <p:spPr>
            <a:xfrm rot="2716680">
              <a:off x="7466264" y="2929408"/>
              <a:ext cx="375278" cy="1314468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Down Arrow 9"/>
            <p:cNvSpPr/>
            <p:nvPr/>
          </p:nvSpPr>
          <p:spPr>
            <a:xfrm>
              <a:off x="6397650" y="3027357"/>
              <a:ext cx="328617" cy="912825"/>
            </a:xfrm>
            <a:prstGeom prst="downArrow">
              <a:avLst/>
            </a:prstGeom>
            <a:solidFill>
              <a:schemeClr val="bg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Curved Up Arrow 10"/>
            <p:cNvSpPr/>
            <p:nvPr/>
          </p:nvSpPr>
          <p:spPr>
            <a:xfrm>
              <a:off x="5703903" y="6130962"/>
              <a:ext cx="839799" cy="474669"/>
            </a:xfrm>
            <a:prstGeom prst="curvedUpArrow">
              <a:avLst/>
            </a:prstGeom>
            <a:solidFill>
              <a:schemeClr val="accent4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768714" y="4232286"/>
              <a:ext cx="1752624" cy="1631216"/>
            </a:xfrm>
            <a:prstGeom prst="rect">
              <a:avLst/>
            </a:prstGeom>
            <a:solidFill>
              <a:srgbClr val="FFFF99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 dirty="0" smtClean="0"/>
                <a:t>What dominates: </a:t>
              </a:r>
              <a:r>
                <a:rPr lang="en-GB" sz="2000" i="1" dirty="0" smtClean="0"/>
                <a:t>root uptake or surface deposition?</a:t>
              </a:r>
              <a:endParaRPr lang="en-GB" sz="2000" i="1" dirty="0"/>
            </a:p>
          </p:txBody>
        </p:sp>
      </p:grpSp>
      <p:pic>
        <p:nvPicPr>
          <p:cNvPr id="13" name="0800 fri leven Copplesto697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344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www.ceh.ac.uk/PROTECT</a:t>
            </a:r>
            <a:endParaRPr lang="en-GB" dirty="0"/>
          </a:p>
        </p:txBody>
      </p:sp>
      <p:pic>
        <p:nvPicPr>
          <p:cNvPr id="116738" name="Picture 2"/>
          <p:cNvPicPr>
            <a:picLocks noChangeAspect="1" noChangeArrowheads="1"/>
          </p:cNvPicPr>
          <p:nvPr/>
        </p:nvPicPr>
        <p:blipFill>
          <a:blip r:embed="rId4" cstate="print"/>
          <a:srcRect t="3336" b="3450"/>
          <a:stretch>
            <a:fillRect/>
          </a:stretch>
        </p:blipFill>
        <p:spPr bwMode="auto">
          <a:xfrm>
            <a:off x="1" y="0"/>
            <a:ext cx="9144000" cy="6818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0800 fri leven Copplesto698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95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993726" y="332656"/>
            <a:ext cx="7886808" cy="649973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ICRP Publication 108 (2008)</a:t>
            </a:r>
            <a:r>
              <a:rPr lang="en-GB" sz="3200" dirty="0" smtClean="0"/>
              <a:t/>
            </a:r>
            <a:br>
              <a:rPr lang="en-GB" sz="3200" dirty="0" smtClean="0"/>
            </a:br>
            <a:endParaRPr lang="en-GB" sz="3200" dirty="0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251520" y="908720"/>
            <a:ext cx="8617068" cy="5724636"/>
          </a:xfrm>
          <a:noFill/>
        </p:spPr>
        <p:txBody>
          <a:bodyPr>
            <a:normAutofit fontScale="55000" lnSpcReduction="20000"/>
          </a:bodyPr>
          <a:lstStyle/>
          <a:p>
            <a:pPr marL="0" indent="-342900">
              <a:spcBef>
                <a:spcPct val="0"/>
              </a:spcBef>
              <a:buClr>
                <a:schemeClr val="tx2"/>
              </a:buClr>
              <a:buSzPct val="70000"/>
              <a:buNone/>
            </a:pPr>
            <a:r>
              <a:rPr lang="en-GB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+mj-ea"/>
                <a:cs typeface="+mj-cs"/>
              </a:rPr>
              <a:t>Provides a Concept and Use of Reference Animals and Plants</a:t>
            </a:r>
          </a:p>
          <a:p>
            <a:pPr lvl="1"/>
            <a:r>
              <a:rPr lang="en-GB" sz="3600" dirty="0" smtClean="0"/>
              <a:t>Transfer,  Dosimetry, Effects to biota</a:t>
            </a:r>
          </a:p>
          <a:p>
            <a:pPr lvl="2"/>
            <a:r>
              <a:rPr lang="en-GB" sz="2200" dirty="0" smtClean="0"/>
              <a:t> </a:t>
            </a:r>
            <a:r>
              <a:rPr lang="en-GB" sz="2900" dirty="0" smtClean="0"/>
              <a:t>=&gt; </a:t>
            </a:r>
            <a:r>
              <a:rPr lang="en-GB" sz="2900" dirty="0" smtClean="0">
                <a:solidFill>
                  <a:srgbClr val="FF0000"/>
                </a:solidFill>
              </a:rPr>
              <a:t>Derived Consideration Reference Levels</a:t>
            </a:r>
          </a:p>
          <a:p>
            <a:pPr lvl="1"/>
            <a:r>
              <a:rPr lang="en-GB" sz="3600" dirty="0" smtClean="0"/>
              <a:t>Ideas for application</a:t>
            </a:r>
          </a:p>
          <a:p>
            <a:pPr lvl="3">
              <a:lnSpc>
                <a:spcPct val="80000"/>
              </a:lnSpc>
            </a:pPr>
            <a:endParaRPr lang="de-DE" sz="4000" dirty="0" smtClean="0"/>
          </a:p>
          <a:p>
            <a:pPr eaLnBrk="1" hangingPunct="1"/>
            <a:endParaRPr lang="en-GB" sz="2400" dirty="0" smtClean="0"/>
          </a:p>
          <a:p>
            <a:pPr eaLnBrk="1" hangingPunct="1"/>
            <a:r>
              <a:rPr lang="en-GB" sz="3600" dirty="0" smtClean="0"/>
              <a:t>Maintain biological diversity</a:t>
            </a:r>
          </a:p>
          <a:p>
            <a:pPr eaLnBrk="1" hangingPunct="1"/>
            <a:r>
              <a:rPr lang="en-GB" sz="3600" dirty="0" smtClean="0"/>
              <a:t>Conservation of species </a:t>
            </a:r>
          </a:p>
          <a:p>
            <a:pPr eaLnBrk="1" hangingPunct="1">
              <a:lnSpc>
                <a:spcPct val="120000"/>
              </a:lnSpc>
            </a:pPr>
            <a:r>
              <a:rPr lang="en-GB" sz="3600" dirty="0" smtClean="0"/>
              <a:t>Protect health and status of </a:t>
            </a:r>
          </a:p>
          <a:p>
            <a:pPr lvl="1" eaLnBrk="1" hangingPunct="1">
              <a:lnSpc>
                <a:spcPct val="120000"/>
              </a:lnSpc>
            </a:pPr>
            <a:r>
              <a:rPr lang="en-GB" sz="3200" dirty="0" smtClean="0"/>
              <a:t>Natural habitats</a:t>
            </a:r>
          </a:p>
          <a:p>
            <a:pPr lvl="1" eaLnBrk="1" hangingPunct="1">
              <a:lnSpc>
                <a:spcPct val="120000"/>
              </a:lnSpc>
            </a:pPr>
            <a:r>
              <a:rPr lang="en-GB" sz="3200" dirty="0" smtClean="0"/>
              <a:t>Communities</a:t>
            </a:r>
          </a:p>
          <a:p>
            <a:pPr lvl="1" eaLnBrk="1" hangingPunct="1">
              <a:lnSpc>
                <a:spcPct val="120000"/>
              </a:lnSpc>
            </a:pPr>
            <a:r>
              <a:rPr lang="en-GB" sz="3200" dirty="0" smtClean="0"/>
              <a:t>Ecosystems</a:t>
            </a:r>
          </a:p>
          <a:p>
            <a:pPr eaLnBrk="1" hangingPunct="1">
              <a:lnSpc>
                <a:spcPct val="120000"/>
              </a:lnSpc>
            </a:pPr>
            <a:r>
              <a:rPr lang="en-GB" sz="3600" dirty="0" smtClean="0"/>
              <a:t>Targets are all related to </a:t>
            </a:r>
          </a:p>
          <a:p>
            <a:pPr lvl="1" eaLnBrk="1" hangingPunct="1">
              <a:lnSpc>
                <a:spcPct val="120000"/>
              </a:lnSpc>
            </a:pPr>
            <a:r>
              <a:rPr lang="en-GB" sz="3200" dirty="0" smtClean="0"/>
              <a:t>Living organisms</a:t>
            </a:r>
          </a:p>
          <a:p>
            <a:pPr lvl="1" eaLnBrk="1" hangingPunct="1">
              <a:lnSpc>
                <a:spcPct val="120000"/>
              </a:lnSpc>
            </a:pPr>
            <a:r>
              <a:rPr lang="en-GB" sz="3200" dirty="0" smtClean="0"/>
              <a:t>Populations or higher organisational levels</a:t>
            </a:r>
          </a:p>
          <a:p>
            <a:pPr lvl="1" eaLnBrk="1" hangingPunct="1">
              <a:lnSpc>
                <a:spcPct val="120000"/>
              </a:lnSpc>
            </a:pPr>
            <a:r>
              <a:rPr lang="en-GB" sz="3200" dirty="0" smtClean="0">
                <a:solidFill>
                  <a:srgbClr val="FF0000"/>
                </a:solidFill>
              </a:rPr>
              <a:t>Not on individuals </a:t>
            </a:r>
            <a:r>
              <a:rPr lang="en-GB" sz="3200" dirty="0" smtClean="0"/>
              <a:t>(except for endangered species)</a:t>
            </a:r>
          </a:p>
          <a:p>
            <a:pPr eaLnBrk="1" hangingPunct="1">
              <a:lnSpc>
                <a:spcPct val="120000"/>
              </a:lnSpc>
            </a:pPr>
            <a:r>
              <a:rPr lang="en-GB" sz="3600" dirty="0" smtClean="0"/>
              <a:t>Demonstration through a set of Reference Animals and Plants (RAPs)</a:t>
            </a:r>
          </a:p>
          <a:p>
            <a:pPr eaLnBrk="1" hangingPunct="1"/>
            <a:endParaRPr lang="en-GB" sz="3600" dirty="0" smtClean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www.ceh.ac.uk/PROTECT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179512" y="2168860"/>
            <a:ext cx="37084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</a:pPr>
            <a:r>
              <a:rPr lang="en-GB" sz="2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+mj-ea"/>
                <a:cs typeface="+mj-cs"/>
              </a:rPr>
              <a:t>Protection targets </a:t>
            </a:r>
          </a:p>
        </p:txBody>
      </p:sp>
      <p:pic>
        <p:nvPicPr>
          <p:cNvPr id="6" name="Picture 5" descr="Snow gees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40052" y="2060848"/>
            <a:ext cx="3603632" cy="2416189"/>
          </a:xfrm>
          <a:prstGeom prst="rect">
            <a:avLst/>
          </a:prstGeom>
        </p:spPr>
      </p:pic>
      <p:pic>
        <p:nvPicPr>
          <p:cNvPr id="7" name="0800 fri leven Copplesto333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7794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Biological half-life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www.ceh.ac.uk/PROTECT</a:t>
            </a:r>
            <a:endParaRPr lang="en-GB" dirty="0"/>
          </a:p>
        </p:txBody>
      </p:sp>
      <p:pic>
        <p:nvPicPr>
          <p:cNvPr id="117762" name="Picture 2"/>
          <p:cNvPicPr>
            <a:picLocks noChangeAspect="1" noChangeArrowheads="1"/>
          </p:cNvPicPr>
          <p:nvPr/>
        </p:nvPicPr>
        <p:blipFill>
          <a:blip r:embed="rId4" cstate="print"/>
          <a:srcRect l="21627" t="29573" r="6796" b="12434"/>
          <a:stretch>
            <a:fillRect/>
          </a:stretch>
        </p:blipFill>
        <p:spPr bwMode="auto">
          <a:xfrm>
            <a:off x="592083" y="1314935"/>
            <a:ext cx="8551917" cy="5543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 rot="16200000">
            <a:off x="-1815674" y="3719003"/>
            <a:ext cx="460063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dirty="0" err="1" smtClean="0">
                <a:solidFill>
                  <a:srgbClr val="FF0000"/>
                </a:solidFill>
              </a:rPr>
              <a:t>Ln</a:t>
            </a:r>
            <a:r>
              <a:rPr lang="en-GB" b="1" dirty="0" smtClean="0">
                <a:solidFill>
                  <a:srgbClr val="FF0000"/>
                </a:solidFill>
              </a:rPr>
              <a:t> activity concentration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203848" y="1520788"/>
            <a:ext cx="5364596" cy="247728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GB" dirty="0" err="1" smtClean="0"/>
              <a:t>Sr</a:t>
            </a:r>
            <a:r>
              <a:rPr lang="en-GB" dirty="0" smtClean="0"/>
              <a:t> in 200 g animal ≈ 1.2 y</a:t>
            </a:r>
          </a:p>
          <a:p>
            <a:pPr>
              <a:buNone/>
            </a:pPr>
            <a:r>
              <a:rPr lang="en-GB" dirty="0" err="1" smtClean="0"/>
              <a:t>Pu</a:t>
            </a:r>
            <a:r>
              <a:rPr lang="en-GB" dirty="0" smtClean="0"/>
              <a:t> in 10 kg animal ≈ 4 y</a:t>
            </a:r>
          </a:p>
          <a:p>
            <a:pPr>
              <a:buNone/>
            </a:pPr>
            <a:r>
              <a:rPr lang="en-GB" dirty="0" smtClean="0"/>
              <a:t>Cs in 10 kg animal ≈ 30 d</a:t>
            </a:r>
          </a:p>
          <a:p>
            <a:pPr>
              <a:buNone/>
            </a:pPr>
            <a:r>
              <a:rPr lang="en-GB" dirty="0" smtClean="0"/>
              <a:t>Am in 450 kg animal ≈ 80 y</a:t>
            </a:r>
            <a:endParaRPr lang="en-GB" dirty="0"/>
          </a:p>
        </p:txBody>
      </p:sp>
      <p:pic>
        <p:nvPicPr>
          <p:cNvPr id="8" name="0800 fri leven Copplesto699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263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564" y="2024844"/>
            <a:ext cx="7886808" cy="803287"/>
          </a:xfrm>
        </p:spPr>
        <p:txBody>
          <a:bodyPr/>
          <a:lstStyle/>
          <a:p>
            <a:r>
              <a:rPr lang="en-GB" dirty="0" smtClean="0"/>
              <a:t>On-going &amp; recent activities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www.ceh.ac.uk/PROTECT</a:t>
            </a:r>
            <a:endParaRPr lang="en-GB" dirty="0"/>
          </a:p>
        </p:txBody>
      </p:sp>
      <p:pic>
        <p:nvPicPr>
          <p:cNvPr id="5" name="0800 fri leven Copplesto700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524" y="188640"/>
            <a:ext cx="7886808" cy="803287"/>
          </a:xfrm>
        </p:spPr>
        <p:txBody>
          <a:bodyPr>
            <a:normAutofit/>
          </a:bodyPr>
          <a:lstStyle/>
          <a:p>
            <a:r>
              <a:rPr lang="en-GB" dirty="0" smtClean="0"/>
              <a:t>IAEA &amp; ICRP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0" y="1088740"/>
            <a:ext cx="6912260" cy="5580620"/>
          </a:xfrm>
        </p:spPr>
        <p:txBody>
          <a:bodyPr>
            <a:normAutofit fontScale="92500" lnSpcReduction="10000"/>
          </a:bodyPr>
          <a:lstStyle/>
          <a:p>
            <a:r>
              <a:rPr lang="en-GB" dirty="0" smtClean="0"/>
              <a:t> Model comparison programme (EMRAS I and II) demonstrated need for guidance on transfer to wildlife</a:t>
            </a:r>
          </a:p>
          <a:p>
            <a:r>
              <a:rPr lang="en-GB" dirty="0" smtClean="0"/>
              <a:t>Initiated activities to develop a ‘Technical report series’ handbook on wildlife transfer parameters</a:t>
            </a:r>
          </a:p>
          <a:p>
            <a:r>
              <a:rPr lang="en-GB" dirty="0" smtClean="0"/>
              <a:t>Also ICRP task group on transfer parameters for RAPs</a:t>
            </a:r>
          </a:p>
          <a:p>
            <a:pPr lvl="1"/>
            <a:r>
              <a:rPr lang="en-GB" dirty="0" smtClean="0"/>
              <a:t>Data collation facilitated through common database </a:t>
            </a:r>
            <a:r>
              <a:rPr lang="en-GB" dirty="0" smtClean="0">
                <a:hlinkClick r:id="rId5"/>
              </a:rPr>
              <a:t>http://www.wildlifetransferdatabase.org</a:t>
            </a:r>
            <a:endParaRPr lang="en-GB" dirty="0" smtClean="0"/>
          </a:p>
          <a:p>
            <a:r>
              <a:rPr lang="en-GB" dirty="0" smtClean="0"/>
              <a:t>Both used CR approach</a:t>
            </a:r>
          </a:p>
        </p:txBody>
      </p:sp>
      <p:pic>
        <p:nvPicPr>
          <p:cNvPr id="5" name="Content Placeholder 4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6" cstate="print"/>
          <a:srcRect r="22345" b="16626"/>
          <a:stretch>
            <a:fillRect/>
          </a:stretch>
        </p:blipFill>
        <p:spPr bwMode="auto">
          <a:xfrm>
            <a:off x="5837237" y="1311246"/>
            <a:ext cx="3306763" cy="5094288"/>
          </a:xfrm>
          <a:noFill/>
          <a:ln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7" cstate="print"/>
          <a:srcRect r="22345" b="16626"/>
          <a:stretch>
            <a:fillRect/>
          </a:stretch>
        </p:blipFill>
        <p:spPr bwMode="auto">
          <a:xfrm>
            <a:off x="6777971" y="0"/>
            <a:ext cx="2366028" cy="3645024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7" name="0800 fri leven Copplesto701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997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6" descr="addimage"/>
          <p:cNvPicPr>
            <a:picLocks noChangeAspect="1" noChangeArrowheads="1"/>
          </p:cNvPicPr>
          <p:nvPr/>
        </p:nvPicPr>
        <p:blipFill>
          <a:blip r:embed="rId3" cstate="print"/>
          <a:srcRect r="-688" b="42245"/>
          <a:stretch>
            <a:fillRect/>
          </a:stretch>
        </p:blipFill>
        <p:spPr bwMode="auto">
          <a:xfrm>
            <a:off x="0" y="0"/>
            <a:ext cx="9144000" cy="519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Rectangle 7"/>
          <p:cNvSpPr>
            <a:spLocks noChangeArrowheads="1"/>
          </p:cNvSpPr>
          <p:nvPr/>
        </p:nvSpPr>
        <p:spPr bwMode="auto">
          <a:xfrm>
            <a:off x="1692275" y="1196975"/>
            <a:ext cx="1943100" cy="14446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2" name="Rectangle 3"/>
          <p:cNvSpPr>
            <a:spLocks noChangeArrowheads="1"/>
          </p:cNvSpPr>
          <p:nvPr/>
        </p:nvSpPr>
        <p:spPr bwMode="auto">
          <a:xfrm>
            <a:off x="611560" y="3681028"/>
            <a:ext cx="73247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2000" b="1" dirty="0">
                <a:hlinkClick r:id="rId4"/>
              </a:rPr>
              <a:t>http://www.wildlifetransferdatabase.org/</a:t>
            </a:r>
            <a:endParaRPr lang="en-GB" sz="2000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0" y="5103674"/>
            <a:ext cx="9144000" cy="1754326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3600" dirty="0">
                <a:solidFill>
                  <a:srgbClr val="FF0000"/>
                </a:solidFill>
              </a:rPr>
              <a:t>Elements </a:t>
            </a:r>
            <a:r>
              <a:rPr lang="en-GB" sz="3600" dirty="0" smtClean="0">
                <a:solidFill>
                  <a:srgbClr val="FF0000"/>
                </a:solidFill>
              </a:rPr>
              <a:t>- </a:t>
            </a:r>
            <a:r>
              <a:rPr lang="en-GB" sz="3600" dirty="0">
                <a:solidFill>
                  <a:srgbClr val="FF0000"/>
                </a:solidFill>
              </a:rPr>
              <a:t>for all radionuclides in ICRP-38 </a:t>
            </a:r>
            <a:endParaRPr lang="en-GB" sz="3600" dirty="0" smtClean="0">
              <a:solidFill>
                <a:srgbClr val="FF0000"/>
              </a:solidFill>
            </a:endParaRPr>
          </a:p>
          <a:p>
            <a:r>
              <a:rPr lang="en-GB" sz="3600" dirty="0" smtClean="0">
                <a:solidFill>
                  <a:srgbClr val="FF0000"/>
                </a:solidFill>
              </a:rPr>
              <a:t>Expanded list of organisms (wildlife groups)</a:t>
            </a:r>
          </a:p>
          <a:p>
            <a:endParaRPr lang="en-GB" sz="3600" dirty="0" smtClean="0">
              <a:solidFill>
                <a:srgbClr val="FF0000"/>
              </a:solidFill>
            </a:endParaRPr>
          </a:p>
        </p:txBody>
      </p:sp>
      <p:pic>
        <p:nvPicPr>
          <p:cNvPr id="7" name="0800 fri leven Copplesto702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613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ICRP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87524" y="1160748"/>
            <a:ext cx="8617068" cy="2658832"/>
          </a:xfrm>
        </p:spPr>
        <p:txBody>
          <a:bodyPr/>
          <a:lstStyle/>
          <a:p>
            <a:r>
              <a:rPr lang="en-GB" dirty="0" smtClean="0"/>
              <a:t>Report published November 2011 (although confusingly dated 2009!)</a:t>
            </a:r>
          </a:p>
          <a:p>
            <a:pPr lvl="1"/>
            <a:r>
              <a:rPr lang="en-GB" dirty="0" smtClean="0"/>
              <a:t>ICRP-114 </a:t>
            </a:r>
            <a:r>
              <a:rPr lang="en-GB" i="1" dirty="0" smtClean="0"/>
              <a:t>Environmental Protection: Transfer Parameters for Reference Animals and Plants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www.ceh.ac.uk/PROTECT</a:t>
            </a:r>
            <a:endParaRPr lang="en-GB" dirty="0"/>
          </a:p>
        </p:txBody>
      </p:sp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3" cstate="print"/>
          <a:srcRect l="29140" t="8802" r="27585" b="12418"/>
          <a:stretch>
            <a:fillRect/>
          </a:stretch>
        </p:blipFill>
        <p:spPr bwMode="auto">
          <a:xfrm>
            <a:off x="359532" y="3105366"/>
            <a:ext cx="2525160" cy="357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3487407" y="3753036"/>
            <a:ext cx="5148572" cy="181588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GB" sz="2800" dirty="0">
                <a:solidFill>
                  <a:srgbClr val="FF0000"/>
                </a:solidFill>
              </a:rPr>
              <a:t>Considers 12 RAPs (adult life stages) and 39 elements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GB" sz="2800" dirty="0">
                <a:solidFill>
                  <a:srgbClr val="FF0000"/>
                </a:solidFill>
              </a:rPr>
              <a:t>RAPs defined at taxonomic level of Family </a:t>
            </a:r>
          </a:p>
        </p:txBody>
      </p:sp>
      <p:pic>
        <p:nvPicPr>
          <p:cNvPr id="7" name="0800 fri leven Copplesto705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317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224644"/>
            <a:ext cx="7886808" cy="803287"/>
          </a:xfrm>
        </p:spPr>
        <p:txBody>
          <a:bodyPr/>
          <a:lstStyle/>
          <a:p>
            <a:r>
              <a:rPr lang="en-GB" dirty="0" smtClean="0"/>
              <a:t>IAEA wildlife TRS status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www.ceh.ac.uk/PROTECT</a:t>
            </a:r>
            <a:endParaRPr lang="en-GB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0" y="1376772"/>
            <a:ext cx="8820472" cy="4710177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Submitted early 2011 (publication ‘pending’)</a:t>
            </a:r>
          </a:p>
          <a:p>
            <a:r>
              <a:rPr lang="en-GB" dirty="0" smtClean="0"/>
              <a:t>CR</a:t>
            </a:r>
            <a:r>
              <a:rPr lang="en-GB" baseline="-25000" dirty="0" smtClean="0"/>
              <a:t>wo-media</a:t>
            </a:r>
            <a:r>
              <a:rPr lang="en-GB" dirty="0" smtClean="0"/>
              <a:t> values given</a:t>
            </a:r>
          </a:p>
          <a:p>
            <a:r>
              <a:rPr lang="en-GB" dirty="0" smtClean="0"/>
              <a:t>Values presented for generic Freshwater, Marine, Terrestrial and Brackish water ecosystems</a:t>
            </a:r>
          </a:p>
          <a:p>
            <a:r>
              <a:rPr lang="en-GB" dirty="0" smtClean="0"/>
              <a:t>Summarises CR</a:t>
            </a:r>
            <a:r>
              <a:rPr lang="en-GB" baseline="-25000" dirty="0" smtClean="0"/>
              <a:t>wo-media</a:t>
            </a:r>
            <a:r>
              <a:rPr lang="en-GB" dirty="0" smtClean="0"/>
              <a:t> data for &gt;800 wildlife-element combinations </a:t>
            </a:r>
          </a:p>
          <a:p>
            <a:r>
              <a:rPr lang="en-GB" dirty="0" smtClean="0"/>
              <a:t>Values from the initial submitted text available from: </a:t>
            </a:r>
            <a:r>
              <a:rPr lang="en-GB" dirty="0" smtClean="0">
                <a:hlinkClick r:id="rId4"/>
              </a:rPr>
              <a:t>http://www.wildlifetransferdatabase.org/</a:t>
            </a:r>
            <a:endParaRPr lang="en-GB" dirty="0" smtClean="0"/>
          </a:p>
          <a:p>
            <a:endParaRPr lang="en-GB" dirty="0" smtClean="0"/>
          </a:p>
          <a:p>
            <a:pPr>
              <a:buNone/>
            </a:pPr>
            <a:endParaRPr lang="en-GB" dirty="0"/>
          </a:p>
        </p:txBody>
      </p:sp>
      <p:pic>
        <p:nvPicPr>
          <p:cNvPr id="5" name="0800 fri leven Copplesto704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9566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www.ceh.ac.uk/PROTECT</a:t>
            </a:r>
            <a:endParaRPr lang="en-GB" dirty="0"/>
          </a:p>
        </p:txBody>
      </p:sp>
      <p:graphicFrame>
        <p:nvGraphicFramePr>
          <p:cNvPr id="109570" name="Object 3"/>
          <p:cNvGraphicFramePr>
            <a:graphicFrameLocks noChangeAspect="1"/>
          </p:cNvGraphicFramePr>
          <p:nvPr/>
        </p:nvGraphicFramePr>
        <p:xfrm>
          <a:off x="2015716" y="314325"/>
          <a:ext cx="6096000" cy="6543675"/>
        </p:xfrm>
        <a:graphic>
          <a:graphicData uri="http://schemas.openxmlformats.org/presentationml/2006/ole">
            <p:oleObj spid="_x0000_s114699" name="Document" r:id="rId4" imgW="6084760" imgH="6534235" progId="Word.Document.12">
              <p:embed/>
            </p:oleObj>
          </a:graphicData>
        </a:graphic>
      </p:graphicFrame>
      <p:sp>
        <p:nvSpPr>
          <p:cNvPr id="6" name="Text Placeholder 5"/>
          <p:cNvSpPr txBox="1">
            <a:spLocks noGrp="1"/>
          </p:cNvSpPr>
          <p:nvPr>
            <p:ph type="body" sz="quarter" idx="10"/>
          </p:nvPr>
        </p:nvSpPr>
        <p:spPr>
          <a:xfrm>
            <a:off x="263466" y="1238220"/>
            <a:ext cx="21122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b="1" dirty="0" smtClean="0">
                <a:solidFill>
                  <a:schemeClr val="bg2">
                    <a:lumMod val="25000"/>
                  </a:schemeClr>
                </a:solidFill>
              </a:rPr>
              <a:t>Terrestrial wildlife groups </a:t>
            </a:r>
            <a:endParaRPr lang="en-GB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7" name="0800 fri leven Copplesto703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808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Data gaps?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IAEA summarises data only </a:t>
            </a:r>
          </a:p>
          <a:p>
            <a:pPr lvl="1"/>
            <a:r>
              <a:rPr lang="en-GB" dirty="0" smtClean="0"/>
              <a:t>Suggests how users may extrapolate available knowledge to derive values if required</a:t>
            </a:r>
          </a:p>
          <a:p>
            <a:pPr lvl="1"/>
            <a:r>
              <a:rPr lang="en-GB" dirty="0" smtClean="0"/>
              <a:t>Simplified version of the ERICA approach</a:t>
            </a:r>
          </a:p>
          <a:p>
            <a:r>
              <a:rPr lang="en-GB" dirty="0" smtClean="0"/>
              <a:t>ICRP uses approaches based on those presented in ERICA to derive values when data are not available for the 39 elements &amp; 12 RAPs consider (most values are derived) 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www.ceh.ac.uk/PROTECT</a:t>
            </a:r>
            <a:endParaRPr lang="en-GB" dirty="0"/>
          </a:p>
        </p:txBody>
      </p:sp>
      <p:pic>
        <p:nvPicPr>
          <p:cNvPr id="5" name="0800 fri leven Copplesto708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523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Data availability – what to do?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63466" y="1238220"/>
            <a:ext cx="8617068" cy="4963088"/>
          </a:xfrm>
        </p:spPr>
        <p:txBody>
          <a:bodyPr>
            <a:normAutofit/>
          </a:bodyPr>
          <a:lstStyle/>
          <a:p>
            <a:r>
              <a:rPr lang="en-GB" dirty="0" smtClean="0"/>
              <a:t>To cover wide range of organism-radionuclide combinations currently ‘best we can do’</a:t>
            </a:r>
          </a:p>
          <a:p>
            <a:pPr lvl="1"/>
            <a:r>
              <a:rPr lang="en-GB" dirty="0" smtClean="0"/>
              <a:t>Can be considerable variability between models</a:t>
            </a:r>
          </a:p>
          <a:p>
            <a:r>
              <a:rPr lang="en-GB" dirty="0" smtClean="0"/>
              <a:t>Can evaluate need for values</a:t>
            </a:r>
          </a:p>
          <a:p>
            <a:pPr lvl="1"/>
            <a:endParaRPr lang="en-GB" dirty="0" smtClean="0"/>
          </a:p>
          <a:p>
            <a:pPr lvl="1"/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www.ceh.ac.uk/PROTECT</a:t>
            </a:r>
            <a:endParaRPr lang="en-GB" dirty="0"/>
          </a:p>
        </p:txBody>
      </p:sp>
      <p:pic>
        <p:nvPicPr>
          <p:cNvPr id="5" name="0800 fri leven Copplesto709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524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 bwMode="auto">
          <a:xfrm>
            <a:off x="1115616" y="224644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algn="ctr"/>
            <a:r>
              <a:rPr lang="en-GB" b="1" dirty="0" smtClean="0">
                <a:ln w="1905"/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Wildlife subcategories</a:t>
            </a:r>
            <a:r>
              <a:rPr lang="en-GB" dirty="0" smtClean="0"/>
              <a:t/>
            </a:r>
            <a:br>
              <a:rPr lang="en-GB" dirty="0" smtClean="0"/>
            </a:br>
            <a:endParaRPr lang="en-GB" dirty="0" smtClean="0"/>
          </a:p>
        </p:txBody>
      </p:sp>
      <p:sp>
        <p:nvSpPr>
          <p:cNvPr id="26627" name="Text Placeholder 2"/>
          <p:cNvSpPr>
            <a:spLocks noGrp="1"/>
          </p:cNvSpPr>
          <p:nvPr>
            <p:ph type="body" sz="half" idx="1"/>
          </p:nvPr>
        </p:nvSpPr>
        <p:spPr bwMode="auto">
          <a:xfrm>
            <a:off x="457200" y="1179513"/>
            <a:ext cx="8248650" cy="452596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r>
              <a:rPr lang="en-GB" smtClean="0"/>
              <a:t>In addition wildlife group values for CR</a:t>
            </a:r>
            <a:r>
              <a:rPr lang="en-GB" baseline="-25000" smtClean="0"/>
              <a:t>wo</a:t>
            </a:r>
            <a:r>
              <a:rPr lang="en-GB" smtClean="0"/>
              <a:t> for  subcategories have been presented where possible </a:t>
            </a:r>
          </a:p>
          <a:p>
            <a:pPr lvl="1"/>
            <a:r>
              <a:rPr lang="en-GB" smtClean="0">
                <a:solidFill>
                  <a:srgbClr val="0066FF"/>
                </a:solidFill>
              </a:rPr>
              <a:t>Sub-category not considered for inclusion if the number of data were &lt;10</a:t>
            </a:r>
          </a:p>
          <a:p>
            <a:pPr lvl="1"/>
            <a:r>
              <a:rPr lang="en-GB" smtClean="0">
                <a:solidFill>
                  <a:srgbClr val="0066FF"/>
                </a:solidFill>
              </a:rPr>
              <a:t>Number of references also taken into account</a:t>
            </a:r>
          </a:p>
          <a:p>
            <a:r>
              <a:rPr lang="en-GB" smtClean="0"/>
              <a:t>Major wildlife group data include sub-category data </a:t>
            </a:r>
          </a:p>
          <a:p>
            <a:r>
              <a:rPr lang="en-GB" smtClean="0"/>
              <a:t>Some instances where one sub-category contributes all the data for a wildlife group </a:t>
            </a:r>
          </a:p>
          <a:p>
            <a:pPr lvl="1"/>
            <a:r>
              <a:rPr lang="en-GB" smtClean="0">
                <a:solidFill>
                  <a:srgbClr val="0066FF"/>
                </a:solidFill>
              </a:rPr>
              <a:t>Identified in tables</a:t>
            </a:r>
          </a:p>
          <a:p>
            <a:pPr lvl="1"/>
            <a:endParaRPr lang="en-GB" smtClean="0"/>
          </a:p>
        </p:txBody>
      </p:sp>
      <p:pic>
        <p:nvPicPr>
          <p:cNvPr id="4" name="0800 fri leven Copplesto710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902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268397" y="644316"/>
            <a:ext cx="8607206" cy="5569369"/>
            <a:chOff x="391" y="675"/>
            <a:chExt cx="4937" cy="3309"/>
          </a:xfrm>
        </p:grpSpPr>
        <p:sp>
          <p:nvSpPr>
            <p:cNvPr id="5" name="AutoShape 4"/>
            <p:cNvSpPr>
              <a:spLocks noChangeArrowheads="1"/>
            </p:cNvSpPr>
            <p:nvPr/>
          </p:nvSpPr>
          <p:spPr bwMode="auto">
            <a:xfrm>
              <a:off x="2802" y="978"/>
              <a:ext cx="129" cy="260"/>
            </a:xfrm>
            <a:prstGeom prst="downArrow">
              <a:avLst>
                <a:gd name="adj1" fmla="val 50000"/>
                <a:gd name="adj2" fmla="val 50000"/>
              </a:avLst>
            </a:prstGeom>
            <a:gradFill rotWithShape="0">
              <a:gsLst>
                <a:gs pos="0">
                  <a:schemeClr val="tx1">
                    <a:gamma/>
                    <a:tint val="0"/>
                    <a:invGamma/>
                  </a:schemeClr>
                </a:gs>
                <a:gs pos="100000">
                  <a:schemeClr val="tx1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s-ES">
                <a:latin typeface="Arial" charset="0"/>
              </a:endParaRPr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643" y="675"/>
              <a:ext cx="4468" cy="304"/>
            </a:xfrm>
            <a:prstGeom prst="rect">
              <a:avLst/>
            </a:prstGeom>
            <a:gradFill rotWithShape="1">
              <a:gsLst>
                <a:gs pos="0">
                  <a:srgbClr val="001921"/>
                </a:gs>
                <a:gs pos="50000">
                  <a:srgbClr val="0099CC"/>
                </a:gs>
                <a:gs pos="100000">
                  <a:srgbClr val="001921"/>
                </a:gs>
              </a:gsLst>
              <a:lin ang="5400000" scaled="1"/>
            </a:gra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7" name="Text Box 6"/>
            <p:cNvSpPr txBox="1">
              <a:spLocks noChangeArrowheads="1"/>
            </p:cNvSpPr>
            <p:nvPr/>
          </p:nvSpPr>
          <p:spPr bwMode="auto">
            <a:xfrm>
              <a:off x="1208" y="716"/>
              <a:ext cx="3337" cy="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GB" sz="1700" b="1" dirty="0">
                  <a:solidFill>
                    <a:schemeClr val="bg1"/>
                  </a:solidFill>
                  <a:cs typeface="Times New Roman" pitchFamily="18" charset="0"/>
                </a:rPr>
                <a:t>Planned, Existing and Emergency exposure situations</a:t>
              </a: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1156" y="1248"/>
              <a:ext cx="3422" cy="304"/>
            </a:xfrm>
            <a:prstGeom prst="rect">
              <a:avLst/>
            </a:prstGeom>
            <a:gradFill rotWithShape="1">
              <a:gsLst>
                <a:gs pos="0">
                  <a:srgbClr val="9DBCDB"/>
                </a:gs>
                <a:gs pos="50000">
                  <a:srgbClr val="B7DBFF"/>
                </a:gs>
                <a:gs pos="100000">
                  <a:srgbClr val="9DBCDB"/>
                </a:gs>
              </a:gsLst>
              <a:lin ang="5400000" scaled="1"/>
            </a:gra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1523" y="1289"/>
              <a:ext cx="2688" cy="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GB" sz="1700" b="1" dirty="0">
                  <a:cs typeface="Times New Roman" pitchFamily="18" charset="0"/>
                </a:rPr>
                <a:t>Environmental radionuclide concentrations</a:t>
              </a:r>
            </a:p>
          </p:txBody>
        </p:sp>
        <p:sp>
          <p:nvSpPr>
            <p:cNvPr id="10" name="AutoShape 9"/>
            <p:cNvSpPr>
              <a:spLocks noChangeArrowheads="1"/>
            </p:cNvSpPr>
            <p:nvPr/>
          </p:nvSpPr>
          <p:spPr bwMode="auto">
            <a:xfrm>
              <a:off x="1607" y="1560"/>
              <a:ext cx="130" cy="261"/>
            </a:xfrm>
            <a:prstGeom prst="downArrow">
              <a:avLst>
                <a:gd name="adj1" fmla="val 50000"/>
                <a:gd name="adj2" fmla="val 50000"/>
              </a:avLst>
            </a:prstGeom>
            <a:gradFill rotWithShape="0">
              <a:gsLst>
                <a:gs pos="0">
                  <a:schemeClr val="tx1">
                    <a:gamma/>
                    <a:tint val="0"/>
                    <a:invGamma/>
                  </a:schemeClr>
                </a:gs>
                <a:gs pos="100000">
                  <a:schemeClr val="tx1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s-ES">
                <a:latin typeface="Arial" charset="0"/>
              </a:endParaRPr>
            </a:p>
          </p:txBody>
        </p:sp>
        <p:sp>
          <p:nvSpPr>
            <p:cNvPr id="11" name="AutoShape 10"/>
            <p:cNvSpPr>
              <a:spLocks noChangeArrowheads="1"/>
            </p:cNvSpPr>
            <p:nvPr/>
          </p:nvSpPr>
          <p:spPr bwMode="auto">
            <a:xfrm>
              <a:off x="1609" y="2296"/>
              <a:ext cx="127" cy="297"/>
            </a:xfrm>
            <a:prstGeom prst="downArrow">
              <a:avLst>
                <a:gd name="adj1" fmla="val 50000"/>
                <a:gd name="adj2" fmla="val 58083"/>
              </a:avLst>
            </a:prstGeom>
            <a:gradFill rotWithShape="0">
              <a:gsLst>
                <a:gs pos="0">
                  <a:schemeClr val="tx1">
                    <a:gamma/>
                    <a:tint val="0"/>
                    <a:invGamma/>
                  </a:schemeClr>
                </a:gs>
                <a:gs pos="100000">
                  <a:schemeClr val="tx1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s-ES">
                <a:latin typeface="Arial" charset="0"/>
              </a:endParaRPr>
            </a:p>
          </p:txBody>
        </p:sp>
        <p:sp>
          <p:nvSpPr>
            <p:cNvPr id="12" name="AutoShape 11"/>
            <p:cNvSpPr>
              <a:spLocks noChangeArrowheads="1"/>
            </p:cNvSpPr>
            <p:nvPr/>
          </p:nvSpPr>
          <p:spPr bwMode="auto">
            <a:xfrm>
              <a:off x="1609" y="2985"/>
              <a:ext cx="127" cy="298"/>
            </a:xfrm>
            <a:prstGeom prst="downArrow">
              <a:avLst>
                <a:gd name="adj1" fmla="val 50000"/>
                <a:gd name="adj2" fmla="val 58083"/>
              </a:avLst>
            </a:prstGeom>
            <a:gradFill rotWithShape="0">
              <a:gsLst>
                <a:gs pos="0">
                  <a:schemeClr val="tx1">
                    <a:gamma/>
                    <a:tint val="0"/>
                    <a:invGamma/>
                  </a:schemeClr>
                </a:gs>
                <a:gs pos="100000">
                  <a:schemeClr val="tx1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s-ES">
                <a:latin typeface="Arial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554" y="1832"/>
              <a:ext cx="2236" cy="460"/>
            </a:xfrm>
            <a:prstGeom prst="rect">
              <a:avLst/>
            </a:prstGeom>
            <a:gradFill rotWithShape="0">
              <a:gsLst>
                <a:gs pos="0">
                  <a:srgbClr val="D0009A"/>
                </a:gs>
                <a:gs pos="50000">
                  <a:srgbClr val="F4C2E7"/>
                </a:gs>
                <a:gs pos="100000">
                  <a:srgbClr val="D0009A"/>
                </a:gs>
              </a:gsLst>
              <a:lin ang="5400000" scaled="1"/>
            </a:gra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4" name="Text Box 13"/>
            <p:cNvSpPr txBox="1">
              <a:spLocks noChangeArrowheads="1"/>
            </p:cNvSpPr>
            <p:nvPr/>
          </p:nvSpPr>
          <p:spPr bwMode="auto">
            <a:xfrm>
              <a:off x="877" y="1966"/>
              <a:ext cx="1618" cy="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GB" sz="1700" b="1" dirty="0">
                  <a:cs typeface="Times New Roman" pitchFamily="18" charset="0"/>
                </a:rPr>
                <a:t>Reference Male &amp; </a:t>
              </a:r>
              <a:r>
                <a:rPr lang="en-GB" sz="1700" b="1" dirty="0" smtClean="0">
                  <a:cs typeface="Times New Roman" pitchFamily="18" charset="0"/>
                </a:rPr>
                <a:t>Female</a:t>
              </a:r>
              <a:endParaRPr lang="en-GB" sz="1700" b="1" dirty="0">
                <a:cs typeface="Times New Roman" pitchFamily="18" charset="0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570" y="2604"/>
              <a:ext cx="2205" cy="391"/>
            </a:xfrm>
            <a:prstGeom prst="rect">
              <a:avLst/>
            </a:prstGeom>
            <a:gradFill rotWithShape="1">
              <a:gsLst>
                <a:gs pos="0">
                  <a:srgbClr val="FF89E0"/>
                </a:gs>
                <a:gs pos="50000">
                  <a:srgbClr val="FFD7F5"/>
                </a:gs>
                <a:gs pos="100000">
                  <a:srgbClr val="FF89E0"/>
                </a:gs>
              </a:gsLst>
              <a:lin ang="5400000" scaled="1"/>
            </a:gra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" name="Text Box 15"/>
            <p:cNvSpPr txBox="1">
              <a:spLocks noChangeArrowheads="1"/>
            </p:cNvSpPr>
            <p:nvPr/>
          </p:nvSpPr>
          <p:spPr bwMode="auto">
            <a:xfrm>
              <a:off x="664" y="2606"/>
              <a:ext cx="2016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GB" sz="1700" b="1" dirty="0">
                  <a:cs typeface="Times New Roman" pitchFamily="18" charset="0"/>
                </a:rPr>
                <a:t>Dose limits, Constraints and Reference levels</a:t>
              </a:r>
            </a:p>
          </p:txBody>
        </p:sp>
        <p:sp>
          <p:nvSpPr>
            <p:cNvPr id="17" name="AutoShape 16"/>
            <p:cNvSpPr>
              <a:spLocks noChangeArrowheads="1"/>
            </p:cNvSpPr>
            <p:nvPr/>
          </p:nvSpPr>
          <p:spPr bwMode="auto">
            <a:xfrm>
              <a:off x="3995" y="1560"/>
              <a:ext cx="130" cy="261"/>
            </a:xfrm>
            <a:prstGeom prst="downArrow">
              <a:avLst>
                <a:gd name="adj1" fmla="val 50000"/>
                <a:gd name="adj2" fmla="val 50000"/>
              </a:avLst>
            </a:prstGeom>
            <a:gradFill rotWithShape="0">
              <a:gsLst>
                <a:gs pos="0">
                  <a:schemeClr val="tx1">
                    <a:gamma/>
                    <a:tint val="0"/>
                    <a:invGamma/>
                  </a:schemeClr>
                </a:gs>
                <a:gs pos="100000">
                  <a:schemeClr val="tx1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s-ES">
                <a:latin typeface="Arial" charset="0"/>
              </a:endParaRPr>
            </a:p>
          </p:txBody>
        </p:sp>
        <p:sp>
          <p:nvSpPr>
            <p:cNvPr id="18" name="AutoShape 17"/>
            <p:cNvSpPr>
              <a:spLocks noChangeArrowheads="1"/>
            </p:cNvSpPr>
            <p:nvPr/>
          </p:nvSpPr>
          <p:spPr bwMode="auto">
            <a:xfrm>
              <a:off x="3996" y="2296"/>
              <a:ext cx="129" cy="297"/>
            </a:xfrm>
            <a:prstGeom prst="downArrow">
              <a:avLst>
                <a:gd name="adj1" fmla="val 50000"/>
                <a:gd name="adj2" fmla="val 58083"/>
              </a:avLst>
            </a:prstGeom>
            <a:gradFill rotWithShape="0">
              <a:gsLst>
                <a:gs pos="0">
                  <a:schemeClr val="tx1">
                    <a:gamma/>
                    <a:tint val="0"/>
                    <a:invGamma/>
                  </a:schemeClr>
                </a:gs>
                <a:gs pos="100000">
                  <a:schemeClr val="tx1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s-ES">
                <a:latin typeface="Arial" charset="0"/>
              </a:endParaRPr>
            </a:p>
          </p:txBody>
        </p:sp>
        <p:sp>
          <p:nvSpPr>
            <p:cNvPr id="19" name="AutoShape 18"/>
            <p:cNvSpPr>
              <a:spLocks noChangeArrowheads="1"/>
            </p:cNvSpPr>
            <p:nvPr/>
          </p:nvSpPr>
          <p:spPr bwMode="auto">
            <a:xfrm>
              <a:off x="3996" y="2985"/>
              <a:ext cx="129" cy="298"/>
            </a:xfrm>
            <a:prstGeom prst="downArrow">
              <a:avLst>
                <a:gd name="adj1" fmla="val 50000"/>
                <a:gd name="adj2" fmla="val 58083"/>
              </a:avLst>
            </a:prstGeom>
            <a:gradFill rotWithShape="0">
              <a:gsLst>
                <a:gs pos="0">
                  <a:schemeClr val="tx1">
                    <a:gamma/>
                    <a:tint val="0"/>
                    <a:invGamma/>
                  </a:schemeClr>
                </a:gs>
                <a:gs pos="100000">
                  <a:schemeClr val="tx1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s-ES">
                <a:latin typeface="Arial" charset="0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2942" y="1822"/>
              <a:ext cx="2236" cy="460"/>
            </a:xfrm>
            <a:prstGeom prst="rect">
              <a:avLst/>
            </a:prstGeom>
            <a:gradFill rotWithShape="0">
              <a:gsLst>
                <a:gs pos="0">
                  <a:srgbClr val="008986"/>
                </a:gs>
                <a:gs pos="50000">
                  <a:srgbClr val="C2E3E2"/>
                </a:gs>
                <a:gs pos="100000">
                  <a:srgbClr val="008986"/>
                </a:gs>
              </a:gsLst>
              <a:lin ang="5400000" scaled="1"/>
            </a:gra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1" name="Text Box 20"/>
            <p:cNvSpPr txBox="1">
              <a:spLocks noChangeArrowheads="1"/>
            </p:cNvSpPr>
            <p:nvPr/>
          </p:nvSpPr>
          <p:spPr bwMode="auto">
            <a:xfrm>
              <a:off x="3004" y="1944"/>
              <a:ext cx="2082" cy="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GB" sz="1700" b="1" dirty="0">
                  <a:cs typeface="Times New Roman" pitchFamily="18" charset="0"/>
                </a:rPr>
                <a:t>Reference Animals and Plants</a:t>
              </a: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2957" y="2604"/>
              <a:ext cx="2206" cy="391"/>
            </a:xfrm>
            <a:prstGeom prst="rect">
              <a:avLst/>
            </a:prstGeom>
            <a:gradFill rotWithShape="1">
              <a:gsLst>
                <a:gs pos="0">
                  <a:srgbClr val="00C8C3"/>
                </a:gs>
                <a:gs pos="50000">
                  <a:srgbClr val="CCF4F3"/>
                </a:gs>
                <a:gs pos="100000">
                  <a:srgbClr val="00C8C3"/>
                </a:gs>
              </a:gsLst>
              <a:lin ang="5400000" scaled="1"/>
            </a:gra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" name="Text Box 22"/>
            <p:cNvSpPr txBox="1">
              <a:spLocks noChangeArrowheads="1"/>
            </p:cNvSpPr>
            <p:nvPr/>
          </p:nvSpPr>
          <p:spPr bwMode="auto">
            <a:xfrm>
              <a:off x="3166" y="2606"/>
              <a:ext cx="1788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GB" sz="1700" b="1" dirty="0">
                  <a:cs typeface="Times New Roman" pitchFamily="18" charset="0"/>
                </a:rPr>
                <a:t>Derived Consideration Reference Levels</a:t>
              </a:r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391" y="3282"/>
              <a:ext cx="4937" cy="702"/>
            </a:xfrm>
            <a:prstGeom prst="rect">
              <a:avLst/>
            </a:prstGeom>
            <a:gradFill rotWithShape="0">
              <a:gsLst>
                <a:gs pos="0">
                  <a:srgbClr val="003D51"/>
                </a:gs>
                <a:gs pos="50000">
                  <a:srgbClr val="0099CC"/>
                </a:gs>
                <a:gs pos="100000">
                  <a:srgbClr val="003D51"/>
                </a:gs>
              </a:gsLst>
              <a:lin ang="5400000" scaled="1"/>
            </a:gra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5" name="Text Box 24"/>
            <p:cNvSpPr txBox="1">
              <a:spLocks noChangeArrowheads="1"/>
            </p:cNvSpPr>
            <p:nvPr/>
          </p:nvSpPr>
          <p:spPr bwMode="auto">
            <a:xfrm>
              <a:off x="391" y="3356"/>
              <a:ext cx="4937" cy="5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GB" sz="1700" b="1" dirty="0">
                  <a:solidFill>
                    <a:schemeClr val="bg1"/>
                  </a:solidFill>
                  <a:cs typeface="Times New Roman" pitchFamily="18" charset="0"/>
                </a:rPr>
                <a:t>Decision-making regarding public health and environmental protection for the same environmental exposure situation </a:t>
              </a:r>
              <a:r>
                <a:rPr lang="en-GB" sz="1700" b="1" dirty="0" smtClean="0">
                  <a:solidFill>
                    <a:schemeClr val="bg1"/>
                  </a:solidFill>
                  <a:cs typeface="Times New Roman" pitchFamily="18" charset="0"/>
                </a:rPr>
                <a:t>using representative </a:t>
              </a:r>
              <a:r>
                <a:rPr lang="en-GB" sz="1700" b="1" dirty="0">
                  <a:solidFill>
                    <a:schemeClr val="bg1"/>
                  </a:solidFill>
                  <a:cs typeface="Times New Roman" pitchFamily="18" charset="0"/>
                </a:rPr>
                <a:t>individuals and representative </a:t>
              </a:r>
              <a:r>
                <a:rPr lang="en-GB" sz="1700" b="1" dirty="0" smtClean="0">
                  <a:solidFill>
                    <a:schemeClr val="bg1"/>
                  </a:solidFill>
                  <a:cs typeface="Times New Roman" pitchFamily="18" charset="0"/>
                </a:rPr>
                <a:t>organisms</a:t>
              </a:r>
              <a:endParaRPr lang="en-GB" sz="1700" b="1" dirty="0">
                <a:solidFill>
                  <a:schemeClr val="bg1"/>
                </a:solidFill>
                <a:cs typeface="Times New Roman" pitchFamily="18" charset="0"/>
              </a:endParaRPr>
            </a:p>
          </p:txBody>
        </p:sp>
      </p:grpSp>
      <p:sp>
        <p:nvSpPr>
          <p:cNvPr id="2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73005" y="6313527"/>
            <a:ext cx="2895600" cy="365125"/>
          </a:xfrm>
        </p:spPr>
        <p:txBody>
          <a:bodyPr/>
          <a:lstStyle/>
          <a:p>
            <a:r>
              <a:rPr lang="en-GB" dirty="0" smtClean="0"/>
              <a:t>www.ceh.ac.uk/PROTECT</a:t>
            </a:r>
            <a:endParaRPr lang="en-GB" dirty="0"/>
          </a:p>
        </p:txBody>
      </p:sp>
      <p:pic>
        <p:nvPicPr>
          <p:cNvPr id="27" name="0800 fri leven Copplesto308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9058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 bwMode="auto">
          <a:xfrm>
            <a:off x="414338" y="530225"/>
            <a:ext cx="8229600" cy="8302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GB" sz="4000" b="1" dirty="0" smtClean="0">
                <a:ln w="1905"/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Data entries</a:t>
            </a:r>
          </a:p>
        </p:txBody>
      </p:sp>
      <p:sp>
        <p:nvSpPr>
          <p:cNvPr id="19459" name="Text Placeholder 2"/>
          <p:cNvSpPr>
            <a:spLocks noGrp="1"/>
          </p:cNvSpPr>
          <p:nvPr>
            <p:ph type="body" sz="half" idx="1"/>
          </p:nvPr>
        </p:nvSpPr>
        <p:spPr bwMode="auto">
          <a:xfrm>
            <a:off x="339725" y="1600200"/>
            <a:ext cx="8528050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Tx/>
              <a:buNone/>
            </a:pPr>
            <a:r>
              <a:rPr lang="en-GB" dirty="0" smtClean="0"/>
              <a:t>In total approximately 50,000 entries comprising 87,000 CR</a:t>
            </a:r>
            <a:r>
              <a:rPr lang="en-GB" baseline="-25000" dirty="0" smtClean="0"/>
              <a:t>wo-media</a:t>
            </a:r>
            <a:r>
              <a:rPr lang="en-GB" dirty="0" smtClean="0"/>
              <a:t> values from 520 sources:</a:t>
            </a:r>
          </a:p>
          <a:p>
            <a:pPr marL="0" indent="0">
              <a:buFontTx/>
              <a:buNone/>
            </a:pPr>
            <a:endParaRPr lang="en-GB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162050" y="3417888"/>
          <a:ext cx="6443980" cy="24942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37998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Ecosystem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Entries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Values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GB" dirty="0" smtClean="0"/>
                        <a:t>Estuarine</a:t>
                      </a:r>
                      <a:r>
                        <a:rPr lang="en-GB" baseline="0" dirty="0" smtClean="0"/>
                        <a:t> (water)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dirty="0" smtClean="0"/>
                        <a:t>3259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dirty="0" smtClean="0"/>
                        <a:t>4190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GB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Estuarine</a:t>
                      </a:r>
                      <a:r>
                        <a:rPr lang="en-GB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 (terrestrial)</a:t>
                      </a:r>
                      <a:endParaRPr lang="en-GB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119</a:t>
                      </a:r>
                      <a:endParaRPr lang="en-GB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141</a:t>
                      </a:r>
                      <a:endParaRPr lang="en-GB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GB" dirty="0" smtClean="0"/>
                        <a:t>Freshwater</a:t>
                      </a:r>
                    </a:p>
                    <a:p>
                      <a:pPr algn="r"/>
                      <a:r>
                        <a:rPr lang="en-GB" dirty="0" err="1" smtClean="0">
                          <a:solidFill>
                            <a:schemeClr val="accent2"/>
                          </a:solidFill>
                        </a:rPr>
                        <a:t>CR</a:t>
                      </a:r>
                      <a:r>
                        <a:rPr lang="en-GB" baseline="-25000" dirty="0" err="1" smtClean="0">
                          <a:solidFill>
                            <a:schemeClr val="accent2"/>
                          </a:solidFill>
                        </a:rPr>
                        <a:t>wo</a:t>
                      </a:r>
                      <a:r>
                        <a:rPr lang="en-GB" baseline="-25000" dirty="0" smtClean="0">
                          <a:solidFill>
                            <a:schemeClr val="accent2"/>
                          </a:solidFill>
                        </a:rPr>
                        <a:t>-water</a:t>
                      </a:r>
                      <a:endParaRPr lang="en-GB" baseline="-25000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dirty="0" smtClean="0"/>
                        <a:t>30825</a:t>
                      </a:r>
                    </a:p>
                    <a:p>
                      <a:pPr algn="r"/>
                      <a:r>
                        <a:rPr lang="en-GB" dirty="0" smtClean="0">
                          <a:solidFill>
                            <a:schemeClr val="accent2"/>
                          </a:solidFill>
                        </a:rPr>
                        <a:t>10441</a:t>
                      </a:r>
                      <a:endParaRPr lang="en-GB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dirty="0" smtClean="0"/>
                        <a:t>42878</a:t>
                      </a:r>
                    </a:p>
                    <a:p>
                      <a:pPr algn="r"/>
                      <a:r>
                        <a:rPr lang="en-GB" dirty="0" smtClean="0">
                          <a:solidFill>
                            <a:schemeClr val="accent2"/>
                          </a:solidFill>
                        </a:rPr>
                        <a:t>16814</a:t>
                      </a:r>
                      <a:endParaRPr lang="en-GB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GB" dirty="0" smtClean="0"/>
                        <a:t>Marine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dirty="0" smtClean="0"/>
                        <a:t>3441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dirty="0" smtClean="0"/>
                        <a:t>10229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GB" dirty="0" smtClean="0"/>
                        <a:t>Terrestrial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dirty="0" smtClean="0"/>
                        <a:t>12276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dirty="0" smtClean="0"/>
                        <a:t>29848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0800 fri leven Copplesto71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725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 bwMode="auto">
          <a:xfrm>
            <a:off x="495300" y="512763"/>
            <a:ext cx="8229600" cy="7239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4000" b="1" dirty="0" smtClean="0">
                <a:ln w="1905"/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Marine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69863" y="1114425"/>
          <a:ext cx="8676161" cy="4770479"/>
        </p:xfrm>
        <a:graphic>
          <a:graphicData uri="http://schemas.openxmlformats.org/drawingml/2006/table">
            <a:tbl>
              <a:tblPr/>
              <a:tblGrid>
                <a:gridCol w="667397"/>
                <a:gridCol w="667397"/>
                <a:gridCol w="667397"/>
                <a:gridCol w="667397"/>
                <a:gridCol w="667397"/>
                <a:gridCol w="667397"/>
                <a:gridCol w="667397"/>
                <a:gridCol w="667397"/>
                <a:gridCol w="667397"/>
                <a:gridCol w="667397"/>
                <a:gridCol w="667397"/>
                <a:gridCol w="667397"/>
                <a:gridCol w="667397"/>
              </a:tblGrid>
              <a:tr h="141697"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166" marR="6166" marT="61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166" marR="6166" marT="61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166" marR="6166" marT="61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166" marR="6166" marT="61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166" marR="6166" marT="61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166" marR="6166" marT="61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166" marR="6166" marT="61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166" marR="6166" marT="61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166" marR="6166" marT="61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166" marR="6166" marT="61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166" marR="6166" marT="61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166" marR="6166" marT="61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166" marR="6166" marT="61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509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Radionuclide</a:t>
                      </a:r>
                    </a:p>
                  </a:txBody>
                  <a:tcPr marL="6166" marR="6166" marT="61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Macroalgae</a:t>
                      </a:r>
                    </a:p>
                  </a:txBody>
                  <a:tcPr marL="6166" marR="6166" marT="61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Mollusc</a:t>
                      </a:r>
                    </a:p>
                  </a:txBody>
                  <a:tcPr marL="6166" marR="6166" marT="61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Phytoplankton</a:t>
                      </a:r>
                    </a:p>
                  </a:txBody>
                  <a:tcPr marL="6166" marR="6166" marT="61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Fish</a:t>
                      </a:r>
                    </a:p>
                  </a:txBody>
                  <a:tcPr marL="6166" marR="6166" marT="61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Crustacean</a:t>
                      </a:r>
                    </a:p>
                  </a:txBody>
                  <a:tcPr marL="6166" marR="6166" marT="61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zooplankton</a:t>
                      </a:r>
                    </a:p>
                  </a:txBody>
                  <a:tcPr marL="6166" marR="6166" marT="61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Mammal</a:t>
                      </a:r>
                    </a:p>
                  </a:txBody>
                  <a:tcPr marL="6166" marR="6166" marT="61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Sea Anemones/True Coral</a:t>
                      </a:r>
                    </a:p>
                  </a:txBody>
                  <a:tcPr marL="6166" marR="6166" marT="61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Polychaete Worm</a:t>
                      </a:r>
                    </a:p>
                  </a:txBody>
                  <a:tcPr marL="6166" marR="6166" marT="61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Vascular plants</a:t>
                      </a:r>
                    </a:p>
                  </a:txBody>
                  <a:tcPr marL="6166" marR="6166" marT="61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Bird</a:t>
                      </a:r>
                    </a:p>
                  </a:txBody>
                  <a:tcPr marL="6166" marR="6166" marT="61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Reptile</a:t>
                      </a:r>
                    </a:p>
                  </a:txBody>
                  <a:tcPr marL="6166" marR="6166" marT="61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50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Cs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50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50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Sr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97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Pu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50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Ag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50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Cd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50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Po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97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Zr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50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Ce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50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50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Pb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50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U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50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Am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50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Ra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50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Se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50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50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50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Np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50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Ru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50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Th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50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Cl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50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Sb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50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Tc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50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Cm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50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Eu</a:t>
                      </a:r>
                      <a:endParaRPr lang="en-GB" sz="7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50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50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Mn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50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Nb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97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Ni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50"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166" marR="6166" marT="616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166" marR="6166" marT="616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166" marR="6166" marT="616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166" marR="6166" marT="616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166" marR="6166" marT="616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166" marR="6166" marT="616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166" marR="6166" marT="616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166" marR="6166" marT="616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166" marR="6166" marT="616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166" marR="6166" marT="616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166" marR="6166" marT="616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166" marR="6166" marT="616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166" marR="6166" marT="616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4950"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166" marR="6166" marT="616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n≤10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n&gt;10&lt;20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n&gt;20&lt;100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n≥100</a:t>
                      </a:r>
                    </a:p>
                  </a:txBody>
                  <a:tcPr marL="6166" marR="6166" marT="61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166" marR="6166" marT="61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166" marR="6166" marT="61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6465888" y="1751013"/>
            <a:ext cx="2471737" cy="39163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Oval 6"/>
          <p:cNvSpPr/>
          <p:nvPr/>
        </p:nvSpPr>
        <p:spPr>
          <a:xfrm>
            <a:off x="592138" y="1546225"/>
            <a:ext cx="5422900" cy="8747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pic>
        <p:nvPicPr>
          <p:cNvPr id="8" name="Picture 495" descr="C:\Documents and Settings\BJHO\Local Settings\Temporary Internet Files\Content.IE5\RE603AA3\MC900433817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30500" y="1571625"/>
            <a:ext cx="930275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857" name="Picture 497" descr="C:\Documents and Settings\BJHO\Local Settings\Temporary Internet Files\Content.IE5\B151SW9N\MC900423167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4763" y="2871788"/>
            <a:ext cx="112395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0800 fri leven Copplesto712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609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 animBg="1"/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 bwMode="auto">
          <a:xfrm>
            <a:off x="436563" y="515938"/>
            <a:ext cx="8229600" cy="52546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GB" sz="4000" b="1" dirty="0" smtClean="0">
                <a:ln w="1905"/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Terrestrial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93675" y="1136650"/>
          <a:ext cx="8769800" cy="5596453"/>
        </p:xfrm>
        <a:graphic>
          <a:graphicData uri="http://schemas.openxmlformats.org/drawingml/2006/table">
            <a:tbl>
              <a:tblPr/>
              <a:tblGrid>
                <a:gridCol w="811366"/>
                <a:gridCol w="537834"/>
                <a:gridCol w="674600"/>
                <a:gridCol w="674600"/>
                <a:gridCol w="674600"/>
                <a:gridCol w="674600"/>
                <a:gridCol w="674600"/>
                <a:gridCol w="674600"/>
                <a:gridCol w="674600"/>
                <a:gridCol w="674600"/>
                <a:gridCol w="674600"/>
                <a:gridCol w="674600"/>
                <a:gridCol w="674600"/>
              </a:tblGrid>
              <a:tr h="63838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Radionuclide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Grasses &amp; Herbs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Shrub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Lichens &amp; Bryophytes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Annelid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Tree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Mammal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Mollusc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Arthopod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Bird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Reptile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Amphibian</a:t>
                      </a:r>
                    </a:p>
                  </a:txBody>
                  <a:tcPr marL="5249" marR="5249" marT="52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Arachnid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70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Cs</a:t>
                      </a:r>
                    </a:p>
                  </a:txBody>
                  <a:tcPr marL="5249" marR="5249" marT="52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</a:tr>
              <a:tr h="15570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Pb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15570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Am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</a:tr>
              <a:tr h="15570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Sr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70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Cd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</a:tr>
              <a:tr h="15570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Pu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</a:tr>
              <a:tr h="15570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Ni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70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U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70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Po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70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Ru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70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Mn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70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Th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70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Cl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70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70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Se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70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Sb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70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Ce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70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Eu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70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70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Tc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70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Ag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70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Cm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70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Zr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70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Nb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70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Np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70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70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489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704">
                <a:tc>
                  <a:txBody>
                    <a:bodyPr/>
                    <a:lstStyle/>
                    <a:p>
                      <a:pPr algn="l" fontAlgn="b"/>
                      <a:endParaRPr lang="en-GB" sz="105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5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5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5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5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5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5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5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5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5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5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5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5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5704">
                <a:tc>
                  <a:txBody>
                    <a:bodyPr/>
                    <a:lstStyle/>
                    <a:p>
                      <a:pPr algn="l" fontAlgn="b"/>
                      <a:endParaRPr lang="en-GB" sz="105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5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249" marR="5249" marT="524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n≤10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n&gt;10&lt;20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3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n&gt;20&lt;100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n≥100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" name="Oval 3"/>
          <p:cNvSpPr/>
          <p:nvPr/>
        </p:nvSpPr>
        <p:spPr>
          <a:xfrm>
            <a:off x="773113" y="1546225"/>
            <a:ext cx="2176462" cy="29225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5" name="Oval 4"/>
          <p:cNvSpPr/>
          <p:nvPr/>
        </p:nvSpPr>
        <p:spPr>
          <a:xfrm>
            <a:off x="798513" y="1519238"/>
            <a:ext cx="7443787" cy="11588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6" name="Oval 5"/>
          <p:cNvSpPr/>
          <p:nvPr/>
        </p:nvSpPr>
        <p:spPr>
          <a:xfrm>
            <a:off x="3554413" y="4070350"/>
            <a:ext cx="5267325" cy="22653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Oval 6"/>
          <p:cNvSpPr/>
          <p:nvPr/>
        </p:nvSpPr>
        <p:spPr>
          <a:xfrm>
            <a:off x="7612063" y="2743200"/>
            <a:ext cx="1338262" cy="3657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pic>
        <p:nvPicPr>
          <p:cNvPr id="17875" name="Picture 467" descr="C:\Documents and Settings\BJHO\Local Settings\Temporary Internet Files\Content.IE5\RE603AA3\MC900434407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62863" y="4610100"/>
            <a:ext cx="1100137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876" name="Picture 468" descr="C:\Documents and Settings\BJHO\Local Settings\Temporary Internet Files\Content.IE5\LG2MH0QF\MC900423171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12875" y="1866900"/>
            <a:ext cx="108585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0800 fri leven Copplesto714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789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7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17513" y="1014413"/>
          <a:ext cx="7940842" cy="5843302"/>
        </p:xfrm>
        <a:graphic>
          <a:graphicData uri="http://schemas.openxmlformats.org/drawingml/2006/table">
            <a:tbl>
              <a:tblPr/>
              <a:tblGrid>
                <a:gridCol w="1696336"/>
                <a:gridCol w="685536"/>
                <a:gridCol w="685536"/>
                <a:gridCol w="685536"/>
                <a:gridCol w="685536"/>
                <a:gridCol w="685536"/>
                <a:gridCol w="685536"/>
                <a:gridCol w="469754"/>
                <a:gridCol w="1661536"/>
              </a:tblGrid>
              <a:tr h="3649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Wildlife Group</a:t>
                      </a:r>
                      <a:endParaRPr lang="en-GB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CR </a:t>
                      </a:r>
                      <a:r>
                        <a:rPr lang="en-GB" sz="1200" b="1" baseline="-250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wo</a:t>
                      </a:r>
                      <a:r>
                        <a:rPr lang="en-GB" sz="1200" b="1" baseline="-25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-soil</a:t>
                      </a:r>
                      <a:r>
                        <a:rPr lang="en-GB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endParaRPr lang="en-GB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</a:t>
                      </a:r>
                      <a:r>
                        <a:rPr lang="en-GB" sz="12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Bq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kg</a:t>
                      </a:r>
                      <a:r>
                        <a:rPr lang="en-GB" sz="1200" baseline="30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-1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fw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whole organism /</a:t>
                      </a:r>
                      <a:r>
                        <a:rPr lang="en-GB" sz="12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Bq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kg</a:t>
                      </a:r>
                      <a:r>
                        <a:rPr lang="en-GB" sz="1200" baseline="30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-1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dw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soil)</a:t>
                      </a:r>
                      <a:endParaRPr lang="en-GB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References</a:t>
                      </a:r>
                      <a:endParaRPr lang="en-GB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0069">
                <a:tc>
                  <a:txBody>
                    <a:bodyPr/>
                    <a:lstStyle/>
                    <a:p>
                      <a:endParaRPr lang="en-GB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AM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AMSD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GM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GMSD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Min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Max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5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Ac (Actinium)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00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Grasses and herbs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2.1E-1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1.8E+0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2.5E-2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7.9E+0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1.9E-1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2.3E-1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240</a:t>
                      </a: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496</a:t>
                      </a: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0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Ag (Silver)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0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Grasses and herbs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2.9E+0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3.7E+0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1.8E+0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2.7E+0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2.8E-3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9.8E+0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162, 212        </a:t>
                      </a: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0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Lichens and bryophytes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3.0E-2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3.4E-2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2.0E-2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2.5E+0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1.2E-2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1.3E-1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348</a:t>
                      </a: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0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Shrub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2.1E-2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9.1E-3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1.9E-2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1.5E+0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1.2E-2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3.3E-2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348</a:t>
                      </a: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0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Al (Aluminium)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0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Lichens and bryophytes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1.1E-1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1.1E-1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7.1E-2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2.4E+0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1.0E-2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4.2E-1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348, 355        </a:t>
                      </a: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0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Shrub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1.9E-2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1.8E-2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1.4E-2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2.2E+0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2.9E-3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1.2E-1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119</a:t>
                      </a: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347, 348        </a:t>
                      </a: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0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Am (Americium)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0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Amphibian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1.3E-1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3.4E-2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1.3E-1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1.3E+0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1.0E-1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1.5E-1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486</a:t>
                      </a: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0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Annelid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1.8E-1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3.0E-1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9.0E-2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3.2E+0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5.2E-2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1.1E+0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171, 486, 488            </a:t>
                      </a: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0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Arachnid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5.7E-2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6.2E-2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3.8E-2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2.4E+0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2.2E-2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1.3E-1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170, 488        </a:t>
                      </a: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7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Arthropod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1.1E-1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2.9E-1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4.0E-2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4.2E+0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1.3E-3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2.0E+0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82</a:t>
                      </a: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170, 172, 223, 382, 407, 488           </a:t>
                      </a: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069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Arthropod - detritivorous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9.6E-2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7.5E-2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7.6E-2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2.0E+0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2.0E-2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2.2E-1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170, 172, 223, 488   </a:t>
                      </a: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0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Bird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3.2E-2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1.6E-2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2.8E-2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1.6E+0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1.9E-2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3.8E-2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486</a:t>
                      </a: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0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Grasses and herbs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1.0E-1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2.9E-1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3.4E-2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4.4E+0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3.6E-3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3.0E-1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65</a:t>
                      </a: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177, 250, 486            </a:t>
                      </a: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069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Grasses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1.0E-1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2.9E-1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3.5E-2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4.4E+0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3.6E-3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3.0E-1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177, 250, 486            </a:t>
                      </a: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0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Lichens and bryophytes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1.2E+0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1.7E+0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6.9E-1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2.9E+0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2.0E-1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3.2E+0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382, 486        </a:t>
                      </a: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7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Mammal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3.2E-2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1.0E-1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9.8E-3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4.7E+0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2.6E-4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1.7E-1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139</a:t>
                      </a: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172, 184, 197, 221, 245, 407, 488  </a:t>
                      </a: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069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Mammal - Herbivorous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5.4E-2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2.0E-1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1.4E-2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5.2E+0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2.6E-4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1.7E-1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184, 407, 488            </a:t>
                      </a: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069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Mammal - Omnivorous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3.0E-2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5.4E-2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1.5E-2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3.3E+0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3.7E-4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4.5E-2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84</a:t>
                      </a: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221, 245, 488            </a:t>
                      </a: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49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Mammal - Rangifer spp.</a:t>
                      </a:r>
                      <a:r>
                        <a:rPr lang="en-GB" sz="1200" baseline="300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+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2.0E-1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2.4E-1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1.3E-1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2.6E+0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1.6E-1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2.2E-1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197</a:t>
                      </a: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0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Gastropod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1.4E-1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1.4E-1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1.0E-1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2.2E+0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5.1E-2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2.0E-1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486, 488        </a:t>
                      </a: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00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Reptile - carnivorous</a:t>
                      </a:r>
                      <a:r>
                        <a:rPr lang="en-GB" sz="1200" baseline="300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6.4E-2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3.9E-2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5.5E-2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1.8E+0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1.0E-3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8.6E-2</a:t>
                      </a:r>
                      <a:endParaRPr lang="en-GB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407, 486        </a:t>
                      </a:r>
                    </a:p>
                  </a:txBody>
                  <a:tcPr marL="46637" marR="4663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5843" name="Rectangle 3"/>
          <p:cNvSpPr>
            <a:spLocks noChangeArrowheads="1"/>
          </p:cNvSpPr>
          <p:nvPr/>
        </p:nvSpPr>
        <p:spPr bwMode="auto">
          <a:xfrm>
            <a:off x="307975" y="649288"/>
            <a:ext cx="8229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en-GB" sz="1200">
                <a:latin typeface="Times New Roman" pitchFamily="18" charset="0"/>
                <a:cs typeface="Times New Roman" pitchFamily="18" charset="0"/>
              </a:rPr>
              <a:t>TABLE 4.1 1 CONCENTRATION RATIO (CR</a:t>
            </a:r>
            <a:r>
              <a:rPr lang="en-GB" sz="1200" baseline="-30000">
                <a:latin typeface="Times New Roman" pitchFamily="18" charset="0"/>
                <a:cs typeface="Times New Roman" pitchFamily="18" charset="0"/>
              </a:rPr>
              <a:t>wo-soil</a:t>
            </a:r>
            <a:r>
              <a:rPr lang="en-GB" sz="120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GB" sz="1400">
                <a:latin typeface="Times New Roman" pitchFamily="18" charset="0"/>
                <a:cs typeface="Times New Roman" pitchFamily="18" charset="0"/>
              </a:rPr>
              <a:t>VALUES</a:t>
            </a:r>
            <a:r>
              <a:rPr lang="en-GB" sz="1200">
                <a:latin typeface="Times New Roman" pitchFamily="18" charset="0"/>
                <a:cs typeface="Times New Roman" pitchFamily="18" charset="0"/>
              </a:rPr>
              <a:t> FOR WILDLIFE GROUPS IN TERRESTRIAL ECOSYSTEMS</a:t>
            </a:r>
            <a:endParaRPr lang="en-GB"/>
          </a:p>
        </p:txBody>
      </p:sp>
      <p:pic>
        <p:nvPicPr>
          <p:cNvPr id="25844" name="Picture 3"/>
          <p:cNvPicPr>
            <a:picLocks noChangeAspect="1" noChangeArrowheads="1"/>
          </p:cNvPicPr>
          <p:nvPr/>
        </p:nvPicPr>
        <p:blipFill>
          <a:blip r:embed="rId3" cstate="print"/>
          <a:srcRect l="37508" t="66666" r="34538"/>
          <a:stretch>
            <a:fillRect/>
          </a:stretch>
        </p:blipFill>
        <p:spPr bwMode="hidden">
          <a:xfrm>
            <a:off x="0" y="0"/>
            <a:ext cx="760413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0800 fri leven Copplesto716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107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188640"/>
            <a:ext cx="5526782" cy="643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43508" y="1484784"/>
            <a:ext cx="2916324" cy="37084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ln>
                  <a:noFill/>
                </a:ln>
                <a:solidFill>
                  <a:srgbClr val="FFFFFF"/>
                </a:solidFill>
                <a:effectLst>
                  <a:glow rad="101600">
                    <a:schemeClr val="tx2"/>
                  </a:glo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GB" sz="4000" b="1" dirty="0" smtClean="0">
                <a:ln w="1905"/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ICRP RAPs CR values</a:t>
            </a:r>
            <a:endParaRPr lang="en-GB" sz="4000" b="1" dirty="0">
              <a:ln w="1905"/>
              <a:solidFill>
                <a:srgbClr val="92D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0800 fri leven Copplesto717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619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Criteria to evaluate need to fill data gaps 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Source term</a:t>
            </a:r>
          </a:p>
          <a:p>
            <a:r>
              <a:rPr lang="en-GB" dirty="0" smtClean="0"/>
              <a:t>Magnitude of dose</a:t>
            </a:r>
          </a:p>
          <a:p>
            <a:r>
              <a:rPr lang="en-GB" dirty="0" smtClean="0"/>
              <a:t>External and/or internal dose for each wildlife group / RAP</a:t>
            </a:r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www.ceh.ac.uk/PROTECT</a:t>
            </a:r>
            <a:endParaRPr lang="en-GB" dirty="0"/>
          </a:p>
        </p:txBody>
      </p:sp>
      <p:pic>
        <p:nvPicPr>
          <p:cNvPr id="5" name="0800 fri leven Copplesto718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870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 example - RAPs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www.ceh.ac.uk/PROTECT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611560" y="1376772"/>
            <a:ext cx="21602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92D050"/>
                </a:solidFill>
              </a:rPr>
              <a:t>Mammal rat</a:t>
            </a:r>
            <a:endParaRPr lang="en-GB" sz="2800" b="1" dirty="0">
              <a:solidFill>
                <a:srgbClr val="92D050"/>
              </a:solidFill>
            </a:endParaRPr>
          </a:p>
        </p:txBody>
      </p:sp>
      <p:pic>
        <p:nvPicPr>
          <p:cNvPr id="140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74888" y="1046163"/>
            <a:ext cx="6221548" cy="549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0800 fri leven Copplesto719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480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Another…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buNone/>
            </a:pPr>
            <a:r>
              <a:rPr lang="en-GB" dirty="0" smtClean="0"/>
              <a:t>Worm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www.ceh.ac.uk/PROTECT</a:t>
            </a:r>
            <a:endParaRPr lang="en-GB" dirty="0"/>
          </a:p>
        </p:txBody>
      </p:sp>
      <p:pic>
        <p:nvPicPr>
          <p:cNvPr id="141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16113" y="1190625"/>
            <a:ext cx="6688335" cy="4739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7" name="Group 6"/>
          <p:cNvGrpSpPr/>
          <p:nvPr/>
        </p:nvGrpSpPr>
        <p:grpSpPr>
          <a:xfrm>
            <a:off x="6876256" y="1160748"/>
            <a:ext cx="900100" cy="655320"/>
            <a:chOff x="0" y="0"/>
            <a:chExt cx="601980" cy="655320"/>
          </a:xfrm>
        </p:grpSpPr>
        <p:sp>
          <p:nvSpPr>
            <p:cNvPr id="8" name="Up Arrow 7"/>
            <p:cNvSpPr/>
            <p:nvPr/>
          </p:nvSpPr>
          <p:spPr>
            <a:xfrm>
              <a:off x="160020" y="213360"/>
              <a:ext cx="134112" cy="441960"/>
            </a:xfrm>
            <a:prstGeom prst="up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1100"/>
            </a:p>
          </p:txBody>
        </p:sp>
        <p:sp>
          <p:nvSpPr>
            <p:cNvPr id="9" name="TextBox 4"/>
            <p:cNvSpPr txBox="1"/>
            <p:nvPr/>
          </p:nvSpPr>
          <p:spPr>
            <a:xfrm>
              <a:off x="0" y="0"/>
              <a:ext cx="601980" cy="213360"/>
            </a:xfrm>
            <a:prstGeom prst="rect">
              <a:avLst/>
            </a:prstGeom>
            <a:solidFill>
              <a:schemeClr val="lt1"/>
            </a:solidFill>
            <a:ln w="9525" cmpd="sng">
              <a:solidFill>
                <a:schemeClr val="lt1">
                  <a:shade val="50000"/>
                </a:schemeClr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100"/>
                <a:t>3.5 E-2</a:t>
              </a:r>
            </a:p>
          </p:txBody>
        </p:sp>
      </p:grpSp>
      <p:pic>
        <p:nvPicPr>
          <p:cNvPr id="10" name="0800 fri leven Copplesto720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545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www.ceh.ac.uk/PROTECT</a:t>
            </a:r>
            <a:endParaRPr lang="en-GB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668254378"/>
              </p:ext>
            </p:extLst>
          </p:nvPr>
        </p:nvGraphicFramePr>
        <p:xfrm>
          <a:off x="179512" y="42652"/>
          <a:ext cx="8839259" cy="6698716"/>
        </p:xfrm>
        <a:graphic>
          <a:graphicData uri="http://schemas.openxmlformats.org/presentationml/2006/ole">
            <p:oleObj spid="_x0000_s117764" name="Document" r:id="rId4" imgW="7101149" imgH="5606847" progId="Word.Document.12">
              <p:embed/>
            </p:oleObj>
          </a:graphicData>
        </a:graphic>
      </p:graphicFrame>
      <p:pic>
        <p:nvPicPr>
          <p:cNvPr id="6" name="0800 fri leven Copplesto721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74662299"/>
      </p:ext>
    </p:extLst>
  </p:cSld>
  <p:clrMapOvr>
    <a:masterClrMapping/>
  </p:clrMapOvr>
  <p:transition advTm="9737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572" y="2816932"/>
            <a:ext cx="7886808" cy="803287"/>
          </a:xfrm>
        </p:spPr>
        <p:txBody>
          <a:bodyPr>
            <a:normAutofit/>
          </a:bodyPr>
          <a:lstStyle/>
          <a:p>
            <a:r>
              <a:rPr lang="en-GB" dirty="0" smtClean="0"/>
              <a:t>Dosimetry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www.ceh.ac.uk/PROTECT</a:t>
            </a:r>
            <a:endParaRPr lang="en-GB" dirty="0"/>
          </a:p>
        </p:txBody>
      </p:sp>
      <p:pic>
        <p:nvPicPr>
          <p:cNvPr id="5" name="0800 fri leven Copplesto667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92188526"/>
      </p:ext>
    </p:extLst>
  </p:cSld>
  <p:clrMapOvr>
    <a:masterClrMapping/>
  </p:clrMapOvr>
  <p:transition advTm="281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ICRP 108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87524" y="1016732"/>
            <a:ext cx="8617068" cy="5107104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None/>
            </a:pPr>
            <a:r>
              <a:rPr lang="en-GB" sz="8000" dirty="0" smtClean="0"/>
              <a:t>For human protection, the reference individuals and </a:t>
            </a:r>
            <a:r>
              <a:rPr lang="en-GB" sz="8000" dirty="0" smtClean="0">
                <a:solidFill>
                  <a:schemeClr val="bg2">
                    <a:lumMod val="50000"/>
                  </a:schemeClr>
                </a:solidFill>
              </a:rPr>
              <a:t>Reference Person </a:t>
            </a:r>
            <a:r>
              <a:rPr lang="en-GB" sz="8000" dirty="0" smtClean="0"/>
              <a:t>are idealised models developed for the specific purposes of relating exposure to dose, and dose to effect. </a:t>
            </a:r>
          </a:p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GB" sz="8000" dirty="0" smtClean="0"/>
              <a:t>They </a:t>
            </a:r>
            <a:r>
              <a:rPr lang="en-GB" sz="8000" dirty="0" smtClean="0">
                <a:solidFill>
                  <a:srgbClr val="FF0000"/>
                </a:solidFill>
              </a:rPr>
              <a:t>do not represent </a:t>
            </a:r>
            <a:r>
              <a:rPr lang="en-GB" sz="8000" dirty="0" smtClean="0"/>
              <a:t>any specific type of human being (the reference individuals are phantoms, and the Reference Person is a hermaphrodite), but nevertheless have to be discretely defined to serve their basic purpose. </a:t>
            </a:r>
          </a:p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sz="8000" dirty="0" smtClean="0"/>
              <a:t>To be consistent with the original concept of Reference Man, a </a:t>
            </a:r>
            <a:r>
              <a:rPr lang="en-GB" sz="8000" dirty="0" smtClean="0">
                <a:solidFill>
                  <a:schemeClr val="bg2">
                    <a:lumMod val="50000"/>
                  </a:schemeClr>
                </a:solidFill>
              </a:rPr>
              <a:t>Reference Animal or Plant </a:t>
            </a:r>
            <a:r>
              <a:rPr lang="en-GB" sz="8000" dirty="0" smtClean="0"/>
              <a:t>can be described as follows: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8000" dirty="0" smtClean="0"/>
              <a:t>“A Reference Animal or Plant is a </a:t>
            </a:r>
            <a:r>
              <a:rPr lang="en-GB" sz="8000" dirty="0" smtClean="0">
                <a:solidFill>
                  <a:srgbClr val="FF0000"/>
                </a:solidFill>
              </a:rPr>
              <a:t>hypothetical entity</a:t>
            </a:r>
            <a:r>
              <a:rPr lang="en-GB" sz="8000" dirty="0" smtClean="0"/>
              <a:t>, with the assumed basic  biological characteristics of a particular type of animal or plant, as described to the generality of the </a:t>
            </a:r>
            <a:r>
              <a:rPr lang="en-GB" sz="8000" dirty="0" smtClean="0">
                <a:solidFill>
                  <a:srgbClr val="FF0000"/>
                </a:solidFill>
              </a:rPr>
              <a:t>taxonomic level of family</a:t>
            </a:r>
            <a:r>
              <a:rPr lang="en-GB" sz="8000" dirty="0" smtClean="0"/>
              <a:t>, with defined anatomical, physiological, and life-history properties, that can be used for the purposes of relating exposure to dose, and dose to effects, for that type of living organism</a:t>
            </a:r>
            <a:r>
              <a:rPr lang="en-GB" sz="7200" dirty="0" smtClean="0"/>
              <a:t>.”</a:t>
            </a:r>
            <a:endParaRPr lang="en-GB" sz="72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www.ceh.ac.uk/PROTECT</a:t>
            </a:r>
            <a:endParaRPr lang="en-GB" dirty="0"/>
          </a:p>
        </p:txBody>
      </p:sp>
      <p:pic>
        <p:nvPicPr>
          <p:cNvPr id="5" name="0800 fri leven Copplesto645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45343605"/>
      </p:ext>
    </p:extLst>
  </p:cSld>
  <p:clrMapOvr>
    <a:masterClrMapping/>
  </p:clrMapOvr>
  <p:transition advTm="6378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www.ceh.ac.uk/PROTECT</a:t>
            </a:r>
            <a:endParaRPr lang="en-GB" dirty="0"/>
          </a:p>
        </p:txBody>
      </p:sp>
      <p:graphicFrame>
        <p:nvGraphicFramePr>
          <p:cNvPr id="5" name="Object 4"/>
          <p:cNvGraphicFramePr>
            <a:graphicFrameLocks noGrp="1" noChangeAspect="1"/>
          </p:cNvGraphicFramePr>
          <p:nvPr>
            <p:extLst>
              <p:ext uri="{D42A27DB-BD31-4B8C-83A1-F6EECF244321}">
                <p14:modId xmlns="" xmlns:p14="http://schemas.microsoft.com/office/powerpoint/2010/main" val="35460820"/>
              </p:ext>
            </p:extLst>
          </p:nvPr>
        </p:nvGraphicFramePr>
        <p:xfrm>
          <a:off x="971550" y="-25400"/>
          <a:ext cx="7326313" cy="6883400"/>
        </p:xfrm>
        <a:graphic>
          <a:graphicData uri="http://schemas.openxmlformats.org/presentationml/2006/ole">
            <p:oleObj spid="_x0000_s115720" name="Document" r:id="rId4" imgW="3186791" imgH="2994734" progId="Word.Document.8">
              <p:embed/>
            </p:oleObj>
          </a:graphicData>
        </a:graphic>
      </p:graphicFrame>
      <p:pic>
        <p:nvPicPr>
          <p:cNvPr id="6" name="0800 fri leven Copplesto754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2531993"/>
      </p:ext>
    </p:extLst>
  </p:cSld>
  <p:clrMapOvr>
    <a:masterClrMapping/>
  </p:clrMapOvr>
  <p:transition advTm="3683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>
                <a:solidFill>
                  <a:srgbClr val="438E00"/>
                </a:solidFill>
                <a:latin typeface="Arial" pitchFamily="34" charset="0"/>
              </a:rPr>
              <a:t>Exposure scenarios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www.ceh.ac.uk/PROTECT</a:t>
            </a:r>
            <a:endParaRPr lang="en-GB" dirty="0"/>
          </a:p>
        </p:txBody>
      </p:sp>
      <p:sp>
        <p:nvSpPr>
          <p:cNvPr id="5" name="Rectangle 1027"/>
          <p:cNvSpPr>
            <a:spLocks noChangeArrowheads="1"/>
          </p:cNvSpPr>
          <p:nvPr/>
        </p:nvSpPr>
        <p:spPr bwMode="auto">
          <a:xfrm>
            <a:off x="457200" y="5445125"/>
            <a:ext cx="7620000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 2" pitchFamily="18" charset="2"/>
              <a:buChar char="¥"/>
            </a:pPr>
            <a:r>
              <a:rPr lang="de-DE" sz="2400">
                <a:latin typeface="Arial" pitchFamily="34" charset="0"/>
              </a:rPr>
              <a:t>Plant geometry: is it a root or is it a stem?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 2" pitchFamily="18" charset="2"/>
              <a:buChar char="¥"/>
            </a:pPr>
            <a:r>
              <a:rPr lang="de-DE" sz="2400">
                <a:latin typeface="Arial" pitchFamily="34" charset="0"/>
              </a:rPr>
              <a:t>Height above ground for grass &amp; herbs - cm to m</a:t>
            </a:r>
          </a:p>
          <a:p>
            <a:pPr marL="742950" lvl="1" indent="-285750" eaLnBrk="0" hangingPunct="0">
              <a:spcBef>
                <a:spcPct val="20000"/>
              </a:spcBef>
              <a:buClr>
                <a:srgbClr val="7DB434"/>
              </a:buClr>
              <a:buSzPct val="60000"/>
              <a:buFont typeface="Monotype Sorts" pitchFamily="2" charset="2"/>
              <a:buNone/>
            </a:pPr>
            <a:endParaRPr lang="de-DE" sz="2400">
              <a:latin typeface="Arial" pitchFamily="34" charset="0"/>
            </a:endParaRPr>
          </a:p>
        </p:txBody>
      </p:sp>
      <p:grpSp>
        <p:nvGrpSpPr>
          <p:cNvPr id="6" name="Group 1"/>
          <p:cNvGrpSpPr>
            <a:grpSpLocks/>
          </p:cNvGrpSpPr>
          <p:nvPr/>
        </p:nvGrpSpPr>
        <p:grpSpPr bwMode="auto">
          <a:xfrm>
            <a:off x="1219200" y="836613"/>
            <a:ext cx="6532563" cy="4608512"/>
            <a:chOff x="1219200" y="908720"/>
            <a:chExt cx="6532563" cy="4608512"/>
          </a:xfrm>
        </p:grpSpPr>
        <p:pic>
          <p:nvPicPr>
            <p:cNvPr id="7" name="Picture 102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b="3268"/>
            <a:stretch>
              <a:fillRect/>
            </a:stretch>
          </p:blipFill>
          <p:spPr bwMode="auto">
            <a:xfrm>
              <a:off x="1219200" y="1245269"/>
              <a:ext cx="6532563" cy="427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16977" t="32014" r="61697" b="31743"/>
            <a:stretch>
              <a:fillRect/>
            </a:stretch>
          </p:blipFill>
          <p:spPr bwMode="auto">
            <a:xfrm>
              <a:off x="2843808" y="908720"/>
              <a:ext cx="455284" cy="435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" name="0800 fri leven Copplesto756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62079372"/>
      </p:ext>
    </p:extLst>
  </p:cSld>
  <p:clrMapOvr>
    <a:masterClrMapping/>
  </p:clrMapOvr>
  <p:transition advTm="21894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2" descr="Roe_Deer with mesh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192" t="4210" r="11414" b="-2821"/>
          <a:stretch>
            <a:fillRect/>
          </a:stretch>
        </p:blipFill>
        <p:spPr bwMode="auto">
          <a:xfrm>
            <a:off x="4929188" y="4017963"/>
            <a:ext cx="3108325" cy="281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/>
              <a:t>Simple geometries - ellipsoids</a:t>
            </a:r>
          </a:p>
          <a:p>
            <a:pPr eaLnBrk="1" hangingPunct="1"/>
            <a:endParaRPr lang="en-GB" smtClean="0"/>
          </a:p>
        </p:txBody>
      </p:sp>
      <p:pic>
        <p:nvPicPr>
          <p:cNvPr id="25605" name="Picture 9" descr="woodmouse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8450" y="2973388"/>
            <a:ext cx="2309813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7" descr="common-shrew-pic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4144" b="21674"/>
          <a:stretch>
            <a:fillRect/>
          </a:stretch>
        </p:blipFill>
        <p:spPr bwMode="auto">
          <a:xfrm>
            <a:off x="3965575" y="2517775"/>
            <a:ext cx="2252663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Picture 8" descr="Sorex araneus-common shrew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2285" b="14775"/>
          <a:stretch>
            <a:fillRect/>
          </a:stretch>
        </p:blipFill>
        <p:spPr bwMode="auto">
          <a:xfrm>
            <a:off x="6483350" y="1660525"/>
            <a:ext cx="2660650" cy="125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8" name="Picture 10" descr="Pumpkinhead and Mesh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795838"/>
            <a:ext cx="3322638" cy="202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9" name="Picture 11" descr="Yellow perch and mesh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2538413"/>
            <a:ext cx="3322638" cy="210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993726" y="179342"/>
            <a:ext cx="7886808" cy="8032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ln>
                  <a:noFill/>
                </a:ln>
                <a:solidFill>
                  <a:srgbClr val="FFFFFF"/>
                </a:solidFill>
                <a:effectLst>
                  <a:glow rad="101600">
                    <a:schemeClr val="tx2"/>
                  </a:glo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GB" b="1" dirty="0">
                <a:ln w="1905"/>
                <a:solidFill>
                  <a:srgbClr val="438E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</a:rPr>
              <a:t>Simplifications</a:t>
            </a:r>
          </a:p>
        </p:txBody>
      </p:sp>
      <p:pic>
        <p:nvPicPr>
          <p:cNvPr id="11" name="0800 fri leven Copplesto653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76168465"/>
      </p:ext>
    </p:extLst>
  </p:cSld>
  <p:clrMapOvr>
    <a:masterClrMapping/>
  </p:clrMapOvr>
  <p:transition spd="slow" advTm="13299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099" y="2776721"/>
            <a:ext cx="7886808" cy="803287"/>
          </a:xfrm>
        </p:spPr>
        <p:txBody>
          <a:bodyPr>
            <a:normAutofit/>
          </a:bodyPr>
          <a:lstStyle/>
          <a:p>
            <a:r>
              <a:rPr lang="en-GB" dirty="0" smtClean="0"/>
              <a:t>Effects</a:t>
            </a:r>
            <a:endParaRPr lang="en-GB" dirty="0"/>
          </a:p>
        </p:txBody>
      </p:sp>
      <p:pic>
        <p:nvPicPr>
          <p:cNvPr id="3" name="0800 fri leven Copplesto668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92188526"/>
      </p:ext>
    </p:extLst>
  </p:cSld>
  <p:clrMapOvr>
    <a:masterClrMapping/>
  </p:clrMapOvr>
  <p:transition advTm="975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2"/>
          <p:cNvSpPr txBox="1">
            <a:spLocks noChangeArrowheads="1"/>
          </p:cNvSpPr>
          <p:nvPr/>
        </p:nvSpPr>
        <p:spPr bwMode="auto">
          <a:xfrm>
            <a:off x="1439863" y="1019175"/>
            <a:ext cx="7704137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GB" sz="2400" dirty="0"/>
              <a:t>effects data; per ecosystem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GB" sz="2400" dirty="0"/>
              <a:t>per exposure pathway (external or internal irradiation)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GB" sz="2400" dirty="0"/>
              <a:t>per duration (acute or chronic)</a:t>
            </a:r>
            <a:endParaRPr lang="fr-FR" sz="2400" dirty="0"/>
          </a:p>
        </p:txBody>
      </p:sp>
      <p:grpSp>
        <p:nvGrpSpPr>
          <p:cNvPr id="1028" name="Group 3"/>
          <p:cNvGrpSpPr>
            <a:grpSpLocks/>
          </p:cNvGrpSpPr>
          <p:nvPr/>
        </p:nvGrpSpPr>
        <p:grpSpPr bwMode="auto">
          <a:xfrm>
            <a:off x="80963" y="2232025"/>
            <a:ext cx="8980487" cy="4625975"/>
            <a:chOff x="58" y="918"/>
            <a:chExt cx="5657" cy="2914"/>
          </a:xfrm>
        </p:grpSpPr>
        <p:grpSp>
          <p:nvGrpSpPr>
            <p:cNvPr id="1031" name="Group 4"/>
            <p:cNvGrpSpPr>
              <a:grpSpLocks/>
            </p:cNvGrpSpPr>
            <p:nvPr/>
          </p:nvGrpSpPr>
          <p:grpSpPr bwMode="auto">
            <a:xfrm>
              <a:off x="58" y="918"/>
              <a:ext cx="5657" cy="2914"/>
              <a:chOff x="58" y="918"/>
              <a:chExt cx="5657" cy="2914"/>
            </a:xfrm>
          </p:grpSpPr>
          <p:graphicFrame>
            <p:nvGraphicFramePr>
              <p:cNvPr id="1026" name="Object 5"/>
              <p:cNvGraphicFramePr>
                <a:graphicFrameLocks noChangeAspect="1"/>
              </p:cNvGraphicFramePr>
              <p:nvPr/>
            </p:nvGraphicFramePr>
            <p:xfrm>
              <a:off x="792" y="1016"/>
              <a:ext cx="4175" cy="2400"/>
            </p:xfrm>
            <a:graphic>
              <a:graphicData uri="http://schemas.openxmlformats.org/presentationml/2006/ole">
                <p:oleObj spid="_x0000_s108558" name="Graphique" r:id="rId5" imgW="6877151" imgH="5038657" progId="MSGraph.Chart.8">
                  <p:embed followColorScheme="full"/>
                </p:oleObj>
              </a:graphicData>
            </a:graphic>
          </p:graphicFrame>
          <p:sp>
            <p:nvSpPr>
              <p:cNvPr id="1033" name="AutoShape 6"/>
              <p:cNvSpPr>
                <a:spLocks noChangeArrowheads="1"/>
              </p:cNvSpPr>
              <p:nvPr/>
            </p:nvSpPr>
            <p:spPr bwMode="auto">
              <a:xfrm rot="-10746873">
                <a:off x="2874" y="1467"/>
                <a:ext cx="14" cy="821"/>
              </a:xfrm>
              <a:prstGeom prst="triangle">
                <a:avLst>
                  <a:gd name="adj" fmla="val 50000"/>
                </a:avLst>
              </a:prstGeom>
              <a:solidFill>
                <a:schemeClr val="hlink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endParaRPr lang="fr-FR"/>
              </a:p>
            </p:txBody>
          </p:sp>
          <p:sp>
            <p:nvSpPr>
              <p:cNvPr id="1034" name="Rectangle 7"/>
              <p:cNvSpPr>
                <a:spLocks noChangeArrowheads="1"/>
              </p:cNvSpPr>
              <p:nvPr/>
            </p:nvSpPr>
            <p:spPr bwMode="auto">
              <a:xfrm>
                <a:off x="428" y="3258"/>
                <a:ext cx="1208" cy="252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1035" name="Rectangle 8"/>
              <p:cNvSpPr>
                <a:spLocks noChangeArrowheads="1"/>
              </p:cNvSpPr>
              <p:nvPr/>
            </p:nvSpPr>
            <p:spPr bwMode="auto">
              <a:xfrm>
                <a:off x="2914" y="3320"/>
                <a:ext cx="886" cy="247"/>
              </a:xfrm>
              <a:prstGeom prst="rect">
                <a:avLst/>
              </a:prstGeom>
              <a:solidFill>
                <a:srgbClr val="FF66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1036" name="Rectangle 9"/>
              <p:cNvSpPr>
                <a:spLocks noChangeArrowheads="1"/>
              </p:cNvSpPr>
              <p:nvPr/>
            </p:nvSpPr>
            <p:spPr bwMode="auto">
              <a:xfrm>
                <a:off x="1951" y="3325"/>
                <a:ext cx="923" cy="251"/>
              </a:xfrm>
              <a:prstGeom prst="rect">
                <a:avLst/>
              </a:prstGeom>
              <a:solidFill>
                <a:srgbClr val="FF993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1037" name="Rectangle 10"/>
              <p:cNvSpPr>
                <a:spLocks noChangeArrowheads="1"/>
              </p:cNvSpPr>
              <p:nvPr/>
            </p:nvSpPr>
            <p:spPr bwMode="auto">
              <a:xfrm>
                <a:off x="425" y="2925"/>
                <a:ext cx="1219" cy="247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1038" name="Rectangle 11"/>
              <p:cNvSpPr>
                <a:spLocks noChangeArrowheads="1"/>
              </p:cNvSpPr>
              <p:nvPr/>
            </p:nvSpPr>
            <p:spPr bwMode="auto">
              <a:xfrm>
                <a:off x="3081" y="1238"/>
                <a:ext cx="1209" cy="202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1039" name="Rectangle 12"/>
              <p:cNvSpPr>
                <a:spLocks noChangeArrowheads="1"/>
              </p:cNvSpPr>
              <p:nvPr/>
            </p:nvSpPr>
            <p:spPr bwMode="auto">
              <a:xfrm>
                <a:off x="1157" y="1547"/>
                <a:ext cx="939" cy="227"/>
              </a:xfrm>
              <a:prstGeom prst="rect">
                <a:avLst/>
              </a:prstGeom>
              <a:solidFill>
                <a:srgbClr val="000099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1040" name="Rectangle 13"/>
              <p:cNvSpPr>
                <a:spLocks noChangeArrowheads="1"/>
              </p:cNvSpPr>
              <p:nvPr/>
            </p:nvSpPr>
            <p:spPr bwMode="auto">
              <a:xfrm>
                <a:off x="1496" y="1213"/>
                <a:ext cx="923" cy="227"/>
              </a:xfrm>
              <a:prstGeom prst="rect">
                <a:avLst/>
              </a:prstGeom>
              <a:solidFill>
                <a:srgbClr val="3366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1041" name="Rectangle 14"/>
              <p:cNvSpPr>
                <a:spLocks noChangeArrowheads="1"/>
              </p:cNvSpPr>
              <p:nvPr/>
            </p:nvSpPr>
            <p:spPr bwMode="auto">
              <a:xfrm>
                <a:off x="2568" y="926"/>
                <a:ext cx="1209" cy="227"/>
              </a:xfrm>
              <a:prstGeom prst="rect">
                <a:avLst/>
              </a:prstGeom>
              <a:solidFill>
                <a:srgbClr val="00CC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fr-FR"/>
              </a:p>
            </p:txBody>
          </p:sp>
          <p:grpSp>
            <p:nvGrpSpPr>
              <p:cNvPr id="1042" name="Group 15"/>
              <p:cNvGrpSpPr>
                <a:grpSpLocks/>
              </p:cNvGrpSpPr>
              <p:nvPr/>
            </p:nvGrpSpPr>
            <p:grpSpPr bwMode="auto">
              <a:xfrm>
                <a:off x="3968" y="1598"/>
                <a:ext cx="1747" cy="2234"/>
                <a:chOff x="3938" y="526"/>
                <a:chExt cx="1521" cy="2011"/>
              </a:xfrm>
            </p:grpSpPr>
            <p:sp>
              <p:nvSpPr>
                <p:cNvPr id="1191" name="AutoShape 16"/>
                <p:cNvSpPr>
                  <a:spLocks noChangeAspect="1" noChangeArrowheads="1"/>
                </p:cNvSpPr>
                <p:nvPr/>
              </p:nvSpPr>
              <p:spPr bwMode="auto">
                <a:xfrm>
                  <a:off x="3943" y="1289"/>
                  <a:ext cx="1397" cy="541"/>
                </a:xfrm>
                <a:prstGeom prst="rtTriangle">
                  <a:avLst/>
                </a:prstGeom>
                <a:solidFill>
                  <a:srgbClr val="26DA6B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sp>
              <p:nvSpPr>
                <p:cNvPr id="1192" name="Oval 17"/>
                <p:cNvSpPr>
                  <a:spLocks noChangeAspect="1" noChangeArrowheads="1"/>
                </p:cNvSpPr>
                <p:nvPr/>
              </p:nvSpPr>
              <p:spPr bwMode="auto">
                <a:xfrm>
                  <a:off x="4671" y="1844"/>
                  <a:ext cx="317" cy="129"/>
                </a:xfrm>
                <a:prstGeom prst="ellipse">
                  <a:avLst/>
                </a:prstGeom>
                <a:solidFill>
                  <a:srgbClr val="FF9933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sp>
              <p:nvSpPr>
                <p:cNvPr id="1193" name="Rectangle 18"/>
                <p:cNvSpPr>
                  <a:spLocks noChangeAspect="1" noChangeArrowheads="1"/>
                </p:cNvSpPr>
                <p:nvPr/>
              </p:nvSpPr>
              <p:spPr bwMode="auto">
                <a:xfrm>
                  <a:off x="3943" y="1816"/>
                  <a:ext cx="1400" cy="721"/>
                </a:xfrm>
                <a:prstGeom prst="rect">
                  <a:avLst/>
                </a:prstGeom>
                <a:gradFill rotWithShape="0">
                  <a:gsLst>
                    <a:gs pos="0">
                      <a:srgbClr val="CC6600"/>
                    </a:gs>
                    <a:gs pos="100000">
                      <a:srgbClr val="8000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grpSp>
              <p:nvGrpSpPr>
                <p:cNvPr id="1194" name="Group 19"/>
                <p:cNvGrpSpPr>
                  <a:grpSpLocks noChangeAspect="1"/>
                </p:cNvGrpSpPr>
                <p:nvPr/>
              </p:nvGrpSpPr>
              <p:grpSpPr bwMode="auto">
                <a:xfrm>
                  <a:off x="3959" y="1663"/>
                  <a:ext cx="99" cy="163"/>
                  <a:chOff x="158" y="2689"/>
                  <a:chExt cx="111" cy="143"/>
                </a:xfrm>
              </p:grpSpPr>
              <p:sp>
                <p:nvSpPr>
                  <p:cNvPr id="1470" name="Freeform 20"/>
                  <p:cNvSpPr>
                    <a:spLocks noChangeAspect="1"/>
                  </p:cNvSpPr>
                  <p:nvPr/>
                </p:nvSpPr>
                <p:spPr bwMode="auto">
                  <a:xfrm>
                    <a:off x="200" y="2689"/>
                    <a:ext cx="17" cy="136"/>
                  </a:xfrm>
                  <a:custGeom>
                    <a:avLst/>
                    <a:gdLst>
                      <a:gd name="T0" fmla="*/ 0 w 104"/>
                      <a:gd name="T1" fmla="*/ 0 h 814"/>
                      <a:gd name="T2" fmla="*/ 0 w 104"/>
                      <a:gd name="T3" fmla="*/ 0 h 814"/>
                      <a:gd name="T4" fmla="*/ 0 w 104"/>
                      <a:gd name="T5" fmla="*/ 0 h 814"/>
                      <a:gd name="T6" fmla="*/ 0 w 104"/>
                      <a:gd name="T7" fmla="*/ 0 h 814"/>
                      <a:gd name="T8" fmla="*/ 0 w 104"/>
                      <a:gd name="T9" fmla="*/ 0 h 814"/>
                      <a:gd name="T10" fmla="*/ 0 w 104"/>
                      <a:gd name="T11" fmla="*/ 0 h 814"/>
                      <a:gd name="T12" fmla="*/ 0 w 104"/>
                      <a:gd name="T13" fmla="*/ 0 h 814"/>
                      <a:gd name="T14" fmla="*/ 0 w 104"/>
                      <a:gd name="T15" fmla="*/ 0 h 814"/>
                      <a:gd name="T16" fmla="*/ 0 w 104"/>
                      <a:gd name="T17" fmla="*/ 0 h 814"/>
                      <a:gd name="T18" fmla="*/ 0 w 104"/>
                      <a:gd name="T19" fmla="*/ 0 h 814"/>
                      <a:gd name="T20" fmla="*/ 0 w 104"/>
                      <a:gd name="T21" fmla="*/ 0 h 814"/>
                      <a:gd name="T22" fmla="*/ 0 w 104"/>
                      <a:gd name="T23" fmla="*/ 0 h 814"/>
                      <a:gd name="T24" fmla="*/ 0 w 104"/>
                      <a:gd name="T25" fmla="*/ 0 h 814"/>
                      <a:gd name="T26" fmla="*/ 0 w 104"/>
                      <a:gd name="T27" fmla="*/ 0 h 814"/>
                      <a:gd name="T28" fmla="*/ 0 w 104"/>
                      <a:gd name="T29" fmla="*/ 0 h 814"/>
                      <a:gd name="T30" fmla="*/ 0 w 104"/>
                      <a:gd name="T31" fmla="*/ 0 h 814"/>
                      <a:gd name="T32" fmla="*/ 0 w 104"/>
                      <a:gd name="T33" fmla="*/ 0 h 814"/>
                      <a:gd name="T34" fmla="*/ 0 w 104"/>
                      <a:gd name="T35" fmla="*/ 0 h 81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04"/>
                      <a:gd name="T55" fmla="*/ 0 h 814"/>
                      <a:gd name="T56" fmla="*/ 104 w 104"/>
                      <a:gd name="T57" fmla="*/ 814 h 81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04" h="814">
                        <a:moveTo>
                          <a:pt x="73" y="814"/>
                        </a:moveTo>
                        <a:lnTo>
                          <a:pt x="0" y="808"/>
                        </a:lnTo>
                        <a:lnTo>
                          <a:pt x="20" y="787"/>
                        </a:lnTo>
                        <a:lnTo>
                          <a:pt x="42" y="735"/>
                        </a:lnTo>
                        <a:lnTo>
                          <a:pt x="61" y="656"/>
                        </a:lnTo>
                        <a:lnTo>
                          <a:pt x="76" y="556"/>
                        </a:lnTo>
                        <a:lnTo>
                          <a:pt x="83" y="435"/>
                        </a:lnTo>
                        <a:lnTo>
                          <a:pt x="81" y="300"/>
                        </a:lnTo>
                        <a:lnTo>
                          <a:pt x="65" y="153"/>
                        </a:lnTo>
                        <a:lnTo>
                          <a:pt x="37" y="0"/>
                        </a:lnTo>
                        <a:lnTo>
                          <a:pt x="42" y="13"/>
                        </a:lnTo>
                        <a:lnTo>
                          <a:pt x="55" y="52"/>
                        </a:lnTo>
                        <a:lnTo>
                          <a:pt x="70" y="117"/>
                        </a:lnTo>
                        <a:lnTo>
                          <a:pt x="88" y="209"/>
                        </a:lnTo>
                        <a:lnTo>
                          <a:pt x="99" y="323"/>
                        </a:lnTo>
                        <a:lnTo>
                          <a:pt x="104" y="463"/>
                        </a:lnTo>
                        <a:lnTo>
                          <a:pt x="96" y="626"/>
                        </a:lnTo>
                        <a:lnTo>
                          <a:pt x="73" y="814"/>
                        </a:lnTo>
                        <a:close/>
                      </a:path>
                    </a:pathLst>
                  </a:custGeom>
                  <a:solidFill>
                    <a:srgbClr val="008000"/>
                  </a:solidFill>
                  <a:ln w="0">
                    <a:solidFill>
                      <a:srgbClr val="00B3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471" name="Freeform 21"/>
                  <p:cNvSpPr>
                    <a:spLocks noChangeAspect="1"/>
                  </p:cNvSpPr>
                  <p:nvPr/>
                </p:nvSpPr>
                <p:spPr bwMode="auto">
                  <a:xfrm>
                    <a:off x="181" y="2729"/>
                    <a:ext cx="30" cy="97"/>
                  </a:xfrm>
                  <a:custGeom>
                    <a:avLst/>
                    <a:gdLst>
                      <a:gd name="T0" fmla="*/ 0 w 183"/>
                      <a:gd name="T1" fmla="*/ 0 h 578"/>
                      <a:gd name="T2" fmla="*/ 0 w 183"/>
                      <a:gd name="T3" fmla="*/ 0 h 578"/>
                      <a:gd name="T4" fmla="*/ 0 w 183"/>
                      <a:gd name="T5" fmla="*/ 0 h 578"/>
                      <a:gd name="T6" fmla="*/ 0 w 183"/>
                      <a:gd name="T7" fmla="*/ 0 h 578"/>
                      <a:gd name="T8" fmla="*/ 0 w 183"/>
                      <a:gd name="T9" fmla="*/ 0 h 578"/>
                      <a:gd name="T10" fmla="*/ 0 w 183"/>
                      <a:gd name="T11" fmla="*/ 0 h 578"/>
                      <a:gd name="T12" fmla="*/ 0 w 183"/>
                      <a:gd name="T13" fmla="*/ 0 h 578"/>
                      <a:gd name="T14" fmla="*/ 0 w 183"/>
                      <a:gd name="T15" fmla="*/ 0 h 578"/>
                      <a:gd name="T16" fmla="*/ 0 w 183"/>
                      <a:gd name="T17" fmla="*/ 0 h 578"/>
                      <a:gd name="T18" fmla="*/ 0 w 183"/>
                      <a:gd name="T19" fmla="*/ 0 h 578"/>
                      <a:gd name="T20" fmla="*/ 0 w 183"/>
                      <a:gd name="T21" fmla="*/ 0 h 578"/>
                      <a:gd name="T22" fmla="*/ 0 w 183"/>
                      <a:gd name="T23" fmla="*/ 0 h 578"/>
                      <a:gd name="T24" fmla="*/ 0 w 183"/>
                      <a:gd name="T25" fmla="*/ 0 h 578"/>
                      <a:gd name="T26" fmla="*/ 0 w 183"/>
                      <a:gd name="T27" fmla="*/ 0 h 578"/>
                      <a:gd name="T28" fmla="*/ 0 w 183"/>
                      <a:gd name="T29" fmla="*/ 0 h 578"/>
                      <a:gd name="T30" fmla="*/ 0 w 183"/>
                      <a:gd name="T31" fmla="*/ 0 h 578"/>
                      <a:gd name="T32" fmla="*/ 0 w 183"/>
                      <a:gd name="T33" fmla="*/ 0 h 578"/>
                      <a:gd name="T34" fmla="*/ 0 w 183"/>
                      <a:gd name="T35" fmla="*/ 0 h 578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83"/>
                      <a:gd name="T55" fmla="*/ 0 h 578"/>
                      <a:gd name="T56" fmla="*/ 183 w 183"/>
                      <a:gd name="T57" fmla="*/ 578 h 578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83" h="578">
                        <a:moveTo>
                          <a:pt x="183" y="578"/>
                        </a:moveTo>
                        <a:lnTo>
                          <a:pt x="110" y="574"/>
                        </a:lnTo>
                        <a:lnTo>
                          <a:pt x="125" y="558"/>
                        </a:lnTo>
                        <a:lnTo>
                          <a:pt x="138" y="521"/>
                        </a:lnTo>
                        <a:lnTo>
                          <a:pt x="143" y="466"/>
                        </a:lnTo>
                        <a:lnTo>
                          <a:pt x="139" y="394"/>
                        </a:lnTo>
                        <a:lnTo>
                          <a:pt x="124" y="308"/>
                        </a:lnTo>
                        <a:lnTo>
                          <a:pt x="98" y="212"/>
                        </a:lnTo>
                        <a:lnTo>
                          <a:pt x="57" y="107"/>
                        </a:lnTo>
                        <a:lnTo>
                          <a:pt x="0" y="0"/>
                        </a:lnTo>
                        <a:lnTo>
                          <a:pt x="7" y="8"/>
                        </a:lnTo>
                        <a:lnTo>
                          <a:pt x="27" y="36"/>
                        </a:lnTo>
                        <a:lnTo>
                          <a:pt x="55" y="83"/>
                        </a:lnTo>
                        <a:lnTo>
                          <a:pt x="88" y="148"/>
                        </a:lnTo>
                        <a:lnTo>
                          <a:pt x="121" y="229"/>
                        </a:lnTo>
                        <a:lnTo>
                          <a:pt x="151" y="329"/>
                        </a:lnTo>
                        <a:lnTo>
                          <a:pt x="172" y="445"/>
                        </a:lnTo>
                        <a:lnTo>
                          <a:pt x="183" y="578"/>
                        </a:lnTo>
                        <a:close/>
                      </a:path>
                    </a:pathLst>
                  </a:custGeom>
                  <a:solidFill>
                    <a:srgbClr val="008000"/>
                  </a:solidFill>
                  <a:ln w="0">
                    <a:solidFill>
                      <a:srgbClr val="00B3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472" name="Freeform 22"/>
                  <p:cNvSpPr>
                    <a:spLocks noChangeAspect="1"/>
                  </p:cNvSpPr>
                  <p:nvPr/>
                </p:nvSpPr>
                <p:spPr bwMode="auto">
                  <a:xfrm>
                    <a:off x="212" y="2716"/>
                    <a:ext cx="57" cy="114"/>
                  </a:xfrm>
                  <a:custGeom>
                    <a:avLst/>
                    <a:gdLst>
                      <a:gd name="T0" fmla="*/ 0 w 338"/>
                      <a:gd name="T1" fmla="*/ 0 h 680"/>
                      <a:gd name="T2" fmla="*/ 0 w 338"/>
                      <a:gd name="T3" fmla="*/ 0 h 680"/>
                      <a:gd name="T4" fmla="*/ 0 w 338"/>
                      <a:gd name="T5" fmla="*/ 0 h 680"/>
                      <a:gd name="T6" fmla="*/ 0 w 338"/>
                      <a:gd name="T7" fmla="*/ 0 h 680"/>
                      <a:gd name="T8" fmla="*/ 0 w 338"/>
                      <a:gd name="T9" fmla="*/ 0 h 680"/>
                      <a:gd name="T10" fmla="*/ 0 w 338"/>
                      <a:gd name="T11" fmla="*/ 0 h 680"/>
                      <a:gd name="T12" fmla="*/ 0 w 338"/>
                      <a:gd name="T13" fmla="*/ 0 h 680"/>
                      <a:gd name="T14" fmla="*/ 0 w 338"/>
                      <a:gd name="T15" fmla="*/ 0 h 680"/>
                      <a:gd name="T16" fmla="*/ 0 w 338"/>
                      <a:gd name="T17" fmla="*/ 0 h 680"/>
                      <a:gd name="T18" fmla="*/ 0 w 338"/>
                      <a:gd name="T19" fmla="*/ 0 h 680"/>
                      <a:gd name="T20" fmla="*/ 0 w 338"/>
                      <a:gd name="T21" fmla="*/ 0 h 680"/>
                      <a:gd name="T22" fmla="*/ 0 w 338"/>
                      <a:gd name="T23" fmla="*/ 0 h 680"/>
                      <a:gd name="T24" fmla="*/ 0 w 338"/>
                      <a:gd name="T25" fmla="*/ 0 h 680"/>
                      <a:gd name="T26" fmla="*/ 0 w 338"/>
                      <a:gd name="T27" fmla="*/ 0 h 680"/>
                      <a:gd name="T28" fmla="*/ 0 w 338"/>
                      <a:gd name="T29" fmla="*/ 0 h 680"/>
                      <a:gd name="T30" fmla="*/ 0 w 338"/>
                      <a:gd name="T31" fmla="*/ 0 h 680"/>
                      <a:gd name="T32" fmla="*/ 0 w 338"/>
                      <a:gd name="T33" fmla="*/ 0 h 680"/>
                      <a:gd name="T34" fmla="*/ 0 w 338"/>
                      <a:gd name="T35" fmla="*/ 0 h 680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338"/>
                      <a:gd name="T55" fmla="*/ 0 h 680"/>
                      <a:gd name="T56" fmla="*/ 338 w 338"/>
                      <a:gd name="T57" fmla="*/ 680 h 680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338" h="680">
                        <a:moveTo>
                          <a:pt x="13" y="652"/>
                        </a:moveTo>
                        <a:lnTo>
                          <a:pt x="98" y="680"/>
                        </a:lnTo>
                        <a:lnTo>
                          <a:pt x="70" y="630"/>
                        </a:lnTo>
                        <a:lnTo>
                          <a:pt x="47" y="544"/>
                        </a:lnTo>
                        <a:lnTo>
                          <a:pt x="34" y="434"/>
                        </a:lnTo>
                        <a:lnTo>
                          <a:pt x="39" y="315"/>
                        </a:lnTo>
                        <a:lnTo>
                          <a:pt x="65" y="197"/>
                        </a:lnTo>
                        <a:lnTo>
                          <a:pt x="119" y="97"/>
                        </a:lnTo>
                        <a:lnTo>
                          <a:pt x="209" y="26"/>
                        </a:lnTo>
                        <a:lnTo>
                          <a:pt x="338" y="0"/>
                        </a:lnTo>
                        <a:lnTo>
                          <a:pt x="301" y="14"/>
                        </a:lnTo>
                        <a:lnTo>
                          <a:pt x="246" y="26"/>
                        </a:lnTo>
                        <a:lnTo>
                          <a:pt x="183" y="46"/>
                        </a:lnTo>
                        <a:lnTo>
                          <a:pt x="119" y="84"/>
                        </a:lnTo>
                        <a:lnTo>
                          <a:pt x="61" y="153"/>
                        </a:lnTo>
                        <a:lnTo>
                          <a:pt x="19" y="263"/>
                        </a:lnTo>
                        <a:lnTo>
                          <a:pt x="0" y="426"/>
                        </a:lnTo>
                        <a:lnTo>
                          <a:pt x="13" y="652"/>
                        </a:lnTo>
                        <a:close/>
                      </a:path>
                    </a:pathLst>
                  </a:custGeom>
                  <a:solidFill>
                    <a:srgbClr val="008000"/>
                  </a:solidFill>
                  <a:ln w="0">
                    <a:solidFill>
                      <a:srgbClr val="00B3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473" name="Freeform 23"/>
                  <p:cNvSpPr>
                    <a:spLocks noChangeAspect="1"/>
                  </p:cNvSpPr>
                  <p:nvPr/>
                </p:nvSpPr>
                <p:spPr bwMode="auto">
                  <a:xfrm>
                    <a:off x="158" y="2738"/>
                    <a:ext cx="63" cy="94"/>
                  </a:xfrm>
                  <a:custGeom>
                    <a:avLst/>
                    <a:gdLst>
                      <a:gd name="T0" fmla="*/ 0 w 379"/>
                      <a:gd name="T1" fmla="*/ 0 h 561"/>
                      <a:gd name="T2" fmla="*/ 0 w 379"/>
                      <a:gd name="T3" fmla="*/ 0 h 561"/>
                      <a:gd name="T4" fmla="*/ 0 w 379"/>
                      <a:gd name="T5" fmla="*/ 0 h 561"/>
                      <a:gd name="T6" fmla="*/ 0 w 379"/>
                      <a:gd name="T7" fmla="*/ 0 h 561"/>
                      <a:gd name="T8" fmla="*/ 0 w 379"/>
                      <a:gd name="T9" fmla="*/ 0 h 561"/>
                      <a:gd name="T10" fmla="*/ 0 w 379"/>
                      <a:gd name="T11" fmla="*/ 0 h 561"/>
                      <a:gd name="T12" fmla="*/ 0 w 379"/>
                      <a:gd name="T13" fmla="*/ 0 h 561"/>
                      <a:gd name="T14" fmla="*/ 0 w 379"/>
                      <a:gd name="T15" fmla="*/ 0 h 561"/>
                      <a:gd name="T16" fmla="*/ 0 w 379"/>
                      <a:gd name="T17" fmla="*/ 0 h 561"/>
                      <a:gd name="T18" fmla="*/ 0 w 379"/>
                      <a:gd name="T19" fmla="*/ 0 h 561"/>
                      <a:gd name="T20" fmla="*/ 0 w 379"/>
                      <a:gd name="T21" fmla="*/ 0 h 561"/>
                      <a:gd name="T22" fmla="*/ 0 w 379"/>
                      <a:gd name="T23" fmla="*/ 0 h 561"/>
                      <a:gd name="T24" fmla="*/ 0 w 379"/>
                      <a:gd name="T25" fmla="*/ 0 h 561"/>
                      <a:gd name="T26" fmla="*/ 0 w 379"/>
                      <a:gd name="T27" fmla="*/ 0 h 561"/>
                      <a:gd name="T28" fmla="*/ 0 w 379"/>
                      <a:gd name="T29" fmla="*/ 0 h 561"/>
                      <a:gd name="T30" fmla="*/ 0 w 379"/>
                      <a:gd name="T31" fmla="*/ 0 h 561"/>
                      <a:gd name="T32" fmla="*/ 0 w 379"/>
                      <a:gd name="T33" fmla="*/ 0 h 561"/>
                      <a:gd name="T34" fmla="*/ 0 w 379"/>
                      <a:gd name="T35" fmla="*/ 0 h 561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379"/>
                      <a:gd name="T55" fmla="*/ 0 h 561"/>
                      <a:gd name="T56" fmla="*/ 379 w 379"/>
                      <a:gd name="T57" fmla="*/ 561 h 561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379" h="561">
                        <a:moveTo>
                          <a:pt x="379" y="561"/>
                        </a:moveTo>
                        <a:lnTo>
                          <a:pt x="289" y="557"/>
                        </a:lnTo>
                        <a:lnTo>
                          <a:pt x="304" y="542"/>
                        </a:lnTo>
                        <a:lnTo>
                          <a:pt x="309" y="507"/>
                        </a:lnTo>
                        <a:lnTo>
                          <a:pt x="299" y="451"/>
                        </a:lnTo>
                        <a:lnTo>
                          <a:pt x="277" y="383"/>
                        </a:lnTo>
                        <a:lnTo>
                          <a:pt x="236" y="300"/>
                        </a:lnTo>
                        <a:lnTo>
                          <a:pt x="178" y="206"/>
                        </a:lnTo>
                        <a:lnTo>
                          <a:pt x="99" y="105"/>
                        </a:lnTo>
                        <a:lnTo>
                          <a:pt x="0" y="0"/>
                        </a:lnTo>
                        <a:lnTo>
                          <a:pt x="11" y="9"/>
                        </a:lnTo>
                        <a:lnTo>
                          <a:pt x="44" y="36"/>
                        </a:lnTo>
                        <a:lnTo>
                          <a:pt x="91" y="80"/>
                        </a:lnTo>
                        <a:lnTo>
                          <a:pt x="148" y="143"/>
                        </a:lnTo>
                        <a:lnTo>
                          <a:pt x="210" y="222"/>
                        </a:lnTo>
                        <a:lnTo>
                          <a:pt x="273" y="318"/>
                        </a:lnTo>
                        <a:lnTo>
                          <a:pt x="330" y="431"/>
                        </a:lnTo>
                        <a:lnTo>
                          <a:pt x="379" y="561"/>
                        </a:lnTo>
                        <a:close/>
                      </a:path>
                    </a:pathLst>
                  </a:custGeom>
                  <a:solidFill>
                    <a:srgbClr val="008000"/>
                  </a:solidFill>
                  <a:ln w="0">
                    <a:solidFill>
                      <a:srgbClr val="00B3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GB"/>
                  </a:p>
                </p:txBody>
              </p:sp>
            </p:grpSp>
            <p:sp>
              <p:nvSpPr>
                <p:cNvPr id="1195" name="Rectangle 24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515"/>
                  <a:ext cx="104" cy="1"/>
                </a:xfrm>
                <a:prstGeom prst="rect">
                  <a:avLst/>
                </a:prstGeom>
                <a:solidFill>
                  <a:srgbClr val="CBFE98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96" name="Rectangle 25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517"/>
                  <a:ext cx="104" cy="1"/>
                </a:xfrm>
                <a:prstGeom prst="rect">
                  <a:avLst/>
                </a:prstGeom>
                <a:solidFill>
                  <a:srgbClr val="CCFF99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97" name="Rectangle 26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316"/>
                  <a:ext cx="104" cy="1"/>
                </a:xfrm>
                <a:prstGeom prst="rect">
                  <a:avLst/>
                </a:prstGeom>
                <a:solidFill>
                  <a:srgbClr val="0A8008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98" name="Rectangle 27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319"/>
                  <a:ext cx="104" cy="1"/>
                </a:xfrm>
                <a:prstGeom prst="rect">
                  <a:avLst/>
                </a:prstGeom>
                <a:solidFill>
                  <a:srgbClr val="0F810B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99" name="Rectangle 28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321"/>
                  <a:ext cx="104" cy="1"/>
                </a:xfrm>
                <a:prstGeom prst="rect">
                  <a:avLst/>
                </a:prstGeom>
                <a:solidFill>
                  <a:srgbClr val="13810E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00" name="Rectangle 29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322"/>
                  <a:ext cx="104" cy="1"/>
                </a:xfrm>
                <a:prstGeom prst="rect">
                  <a:avLst/>
                </a:prstGeom>
                <a:solidFill>
                  <a:srgbClr val="14810F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01" name="Rectangle 30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324"/>
                  <a:ext cx="104" cy="1"/>
                </a:xfrm>
                <a:prstGeom prst="rect">
                  <a:avLst/>
                </a:prstGeom>
                <a:solidFill>
                  <a:srgbClr val="18821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02" name="Rectangle 31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325"/>
                  <a:ext cx="104" cy="1"/>
                </a:xfrm>
                <a:prstGeom prst="rect">
                  <a:avLst/>
                </a:prstGeom>
                <a:solidFill>
                  <a:srgbClr val="198213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03" name="Rectangle 32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327"/>
                  <a:ext cx="104" cy="1"/>
                </a:xfrm>
                <a:prstGeom prst="rect">
                  <a:avLst/>
                </a:prstGeom>
                <a:solidFill>
                  <a:srgbClr val="1B8314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04" name="Rectangle 33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330"/>
                  <a:ext cx="104" cy="1"/>
                </a:xfrm>
                <a:prstGeom prst="rect">
                  <a:avLst/>
                </a:prstGeom>
                <a:solidFill>
                  <a:srgbClr val="1F8417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05" name="Rectangle 34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333"/>
                  <a:ext cx="104" cy="1"/>
                </a:xfrm>
                <a:prstGeom prst="rect">
                  <a:avLst/>
                </a:prstGeom>
                <a:solidFill>
                  <a:srgbClr val="23851A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06" name="Rectangle 35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336"/>
                  <a:ext cx="104" cy="0"/>
                </a:xfrm>
                <a:prstGeom prst="rect">
                  <a:avLst/>
                </a:prstGeom>
                <a:solidFill>
                  <a:srgbClr val="27871D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07" name="Rectangle 36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339"/>
                  <a:ext cx="104" cy="1"/>
                </a:xfrm>
                <a:prstGeom prst="rect">
                  <a:avLst/>
                </a:prstGeom>
                <a:solidFill>
                  <a:srgbClr val="2A8820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08" name="Rectangle 37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341"/>
                  <a:ext cx="104" cy="1"/>
                </a:xfrm>
                <a:prstGeom prst="rect">
                  <a:avLst/>
                </a:prstGeom>
                <a:solidFill>
                  <a:srgbClr val="2D892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09" name="Rectangle 38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342"/>
                  <a:ext cx="104" cy="1"/>
                </a:xfrm>
                <a:prstGeom prst="rect">
                  <a:avLst/>
                </a:prstGeom>
                <a:solidFill>
                  <a:srgbClr val="2E8923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10" name="Rectangle 39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343"/>
                  <a:ext cx="104" cy="2"/>
                </a:xfrm>
                <a:prstGeom prst="rect">
                  <a:avLst/>
                </a:prstGeom>
                <a:solidFill>
                  <a:srgbClr val="328A25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11" name="Rectangle 40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347"/>
                  <a:ext cx="104" cy="1"/>
                </a:xfrm>
                <a:prstGeom prst="rect">
                  <a:avLst/>
                </a:prstGeom>
                <a:solidFill>
                  <a:srgbClr val="358C27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12" name="Rectangle 41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349"/>
                  <a:ext cx="104" cy="1"/>
                </a:xfrm>
                <a:prstGeom prst="rect">
                  <a:avLst/>
                </a:prstGeom>
                <a:solidFill>
                  <a:srgbClr val="398E2A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13" name="Rectangle 42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352"/>
                  <a:ext cx="104" cy="1"/>
                </a:xfrm>
                <a:prstGeom prst="rect">
                  <a:avLst/>
                </a:prstGeom>
                <a:solidFill>
                  <a:srgbClr val="3C8F2D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14" name="Rectangle 43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353"/>
                  <a:ext cx="104" cy="1"/>
                </a:xfrm>
                <a:prstGeom prst="rect">
                  <a:avLst/>
                </a:prstGeom>
                <a:solidFill>
                  <a:srgbClr val="3D902E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15" name="Rectangle 44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355"/>
                  <a:ext cx="104" cy="1"/>
                </a:xfrm>
                <a:prstGeom prst="rect">
                  <a:avLst/>
                </a:prstGeom>
                <a:solidFill>
                  <a:srgbClr val="3F912F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16" name="Rectangle 45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356"/>
                  <a:ext cx="104" cy="0"/>
                </a:xfrm>
                <a:prstGeom prst="rect">
                  <a:avLst/>
                </a:prstGeom>
                <a:solidFill>
                  <a:srgbClr val="419231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17" name="Rectangle 46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357"/>
                  <a:ext cx="104" cy="2"/>
                </a:xfrm>
                <a:prstGeom prst="rect">
                  <a:avLst/>
                </a:prstGeom>
                <a:solidFill>
                  <a:srgbClr val="43933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18" name="Rectangle 47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361"/>
                  <a:ext cx="104" cy="1"/>
                </a:xfrm>
                <a:prstGeom prst="rect">
                  <a:avLst/>
                </a:prstGeom>
                <a:solidFill>
                  <a:srgbClr val="479535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19" name="Rectangle 48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363"/>
                  <a:ext cx="104" cy="2"/>
                </a:xfrm>
                <a:prstGeom prst="rect">
                  <a:avLst/>
                </a:prstGeom>
                <a:solidFill>
                  <a:srgbClr val="4C9839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20" name="Rectangle 49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366"/>
                  <a:ext cx="104" cy="1"/>
                </a:xfrm>
                <a:prstGeom prst="rect">
                  <a:avLst/>
                </a:prstGeom>
                <a:solidFill>
                  <a:srgbClr val="4E993A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21" name="Rectangle 50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367"/>
                  <a:ext cx="104" cy="1"/>
                </a:xfrm>
                <a:prstGeom prst="rect">
                  <a:avLst/>
                </a:prstGeom>
                <a:solidFill>
                  <a:srgbClr val="4F9A3B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22" name="Rectangle 51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369"/>
                  <a:ext cx="104" cy="1"/>
                </a:xfrm>
                <a:prstGeom prst="rect">
                  <a:avLst/>
                </a:prstGeom>
                <a:solidFill>
                  <a:srgbClr val="529C3D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23" name="Rectangle 52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370"/>
                  <a:ext cx="104" cy="0"/>
                </a:xfrm>
                <a:prstGeom prst="rect">
                  <a:avLst/>
                </a:prstGeom>
                <a:solidFill>
                  <a:srgbClr val="539C3E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24" name="Rectangle 53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372"/>
                  <a:ext cx="104" cy="1"/>
                </a:xfrm>
                <a:prstGeom prst="rect">
                  <a:avLst/>
                </a:prstGeom>
                <a:solidFill>
                  <a:srgbClr val="569E41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25" name="Rectangle 54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375"/>
                  <a:ext cx="104" cy="0"/>
                </a:xfrm>
                <a:prstGeom prst="rect">
                  <a:avLst/>
                </a:prstGeom>
                <a:solidFill>
                  <a:srgbClr val="5AA043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26" name="Rectangle 55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377"/>
                  <a:ext cx="104" cy="1"/>
                </a:xfrm>
                <a:prstGeom prst="rect">
                  <a:avLst/>
                </a:prstGeom>
                <a:solidFill>
                  <a:srgbClr val="5EA346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27" name="Rectangle 56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380"/>
                  <a:ext cx="104" cy="1"/>
                </a:xfrm>
                <a:prstGeom prst="rect">
                  <a:avLst/>
                </a:prstGeom>
                <a:solidFill>
                  <a:srgbClr val="62A64A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28" name="Rectangle 57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383"/>
                  <a:ext cx="104" cy="0"/>
                </a:xfrm>
                <a:prstGeom prst="rect">
                  <a:avLst/>
                </a:prstGeom>
                <a:solidFill>
                  <a:srgbClr val="65A84B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29" name="Rectangle 58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383"/>
                  <a:ext cx="104" cy="1"/>
                </a:xfrm>
                <a:prstGeom prst="rect">
                  <a:avLst/>
                </a:prstGeom>
                <a:solidFill>
                  <a:srgbClr val="67A94D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30" name="Rectangle 59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385"/>
                  <a:ext cx="104" cy="1"/>
                </a:xfrm>
                <a:prstGeom prst="rect">
                  <a:avLst/>
                </a:prstGeom>
                <a:solidFill>
                  <a:srgbClr val="69AB4F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31" name="Rectangle 60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386"/>
                  <a:ext cx="104" cy="1"/>
                </a:xfrm>
                <a:prstGeom prst="rect">
                  <a:avLst/>
                </a:prstGeom>
                <a:solidFill>
                  <a:srgbClr val="6AAC4F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32" name="Rectangle 61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388"/>
                  <a:ext cx="104" cy="2"/>
                </a:xfrm>
                <a:prstGeom prst="rect">
                  <a:avLst/>
                </a:prstGeom>
                <a:solidFill>
                  <a:srgbClr val="6DAE5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33" name="Rectangle 62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391"/>
                  <a:ext cx="104" cy="1"/>
                </a:xfrm>
                <a:prstGeom prst="rect">
                  <a:avLst/>
                </a:prstGeom>
                <a:solidFill>
                  <a:srgbClr val="72B155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34" name="Rectangle 63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394"/>
                  <a:ext cx="104" cy="2"/>
                </a:xfrm>
                <a:prstGeom prst="rect">
                  <a:avLst/>
                </a:prstGeom>
                <a:solidFill>
                  <a:srgbClr val="75B458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35" name="Rectangle 64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397"/>
                  <a:ext cx="104" cy="0"/>
                </a:xfrm>
                <a:prstGeom prst="rect">
                  <a:avLst/>
                </a:prstGeom>
                <a:solidFill>
                  <a:srgbClr val="78B65A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36" name="Rectangle 65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397"/>
                  <a:ext cx="104" cy="1"/>
                </a:xfrm>
                <a:prstGeom prst="rect">
                  <a:avLst/>
                </a:prstGeom>
                <a:solidFill>
                  <a:srgbClr val="79B75B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37" name="Rectangle 66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399"/>
                  <a:ext cx="104" cy="1"/>
                </a:xfrm>
                <a:prstGeom prst="rect">
                  <a:avLst/>
                </a:prstGeom>
                <a:solidFill>
                  <a:srgbClr val="7CB95D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38" name="Rectangle 67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400"/>
                  <a:ext cx="104" cy="1"/>
                </a:xfrm>
                <a:prstGeom prst="rect">
                  <a:avLst/>
                </a:prstGeom>
                <a:solidFill>
                  <a:srgbClr val="7DBA5E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39" name="Rectangle 68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403"/>
                  <a:ext cx="104" cy="0"/>
                </a:xfrm>
                <a:prstGeom prst="rect">
                  <a:avLst/>
                </a:prstGeom>
                <a:solidFill>
                  <a:srgbClr val="7FBC5F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40" name="Rectangle 69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405"/>
                  <a:ext cx="104" cy="1"/>
                </a:xfrm>
                <a:prstGeom prst="rect">
                  <a:avLst/>
                </a:prstGeom>
                <a:solidFill>
                  <a:srgbClr val="83BF6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41" name="Rectangle 70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408"/>
                  <a:ext cx="104" cy="2"/>
                </a:xfrm>
                <a:prstGeom prst="rect">
                  <a:avLst/>
                </a:prstGeom>
                <a:solidFill>
                  <a:srgbClr val="87C265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42" name="Rectangle 71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410"/>
                  <a:ext cx="104" cy="1"/>
                </a:xfrm>
                <a:prstGeom prst="rect">
                  <a:avLst/>
                </a:prstGeom>
                <a:solidFill>
                  <a:srgbClr val="89C467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43" name="Rectangle 72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411"/>
                  <a:ext cx="104" cy="1"/>
                </a:xfrm>
                <a:prstGeom prst="rect">
                  <a:avLst/>
                </a:prstGeom>
                <a:solidFill>
                  <a:srgbClr val="8BC668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44" name="Rectangle 73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413"/>
                  <a:ext cx="104" cy="1"/>
                </a:xfrm>
                <a:prstGeom prst="rect">
                  <a:avLst/>
                </a:prstGeom>
                <a:solidFill>
                  <a:srgbClr val="8DC76A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45" name="Rectangle 74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416"/>
                  <a:ext cx="104" cy="1"/>
                </a:xfrm>
                <a:prstGeom prst="rect">
                  <a:avLst/>
                </a:prstGeom>
                <a:solidFill>
                  <a:srgbClr val="91CA6D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46" name="Rectangle 75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417"/>
                  <a:ext cx="104" cy="1"/>
                </a:xfrm>
                <a:prstGeom prst="rect">
                  <a:avLst/>
                </a:prstGeom>
                <a:solidFill>
                  <a:srgbClr val="92CB6D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47" name="Rectangle 76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419"/>
                  <a:ext cx="104" cy="1"/>
                </a:xfrm>
                <a:prstGeom prst="rect">
                  <a:avLst/>
                </a:prstGeom>
                <a:solidFill>
                  <a:srgbClr val="94CD6F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48" name="Rectangle 77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422"/>
                  <a:ext cx="104" cy="1"/>
                </a:xfrm>
                <a:prstGeom prst="rect">
                  <a:avLst/>
                </a:prstGeom>
                <a:solidFill>
                  <a:srgbClr val="98D07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49" name="Rectangle 78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425"/>
                  <a:ext cx="104" cy="1"/>
                </a:xfrm>
                <a:prstGeom prst="rect">
                  <a:avLst/>
                </a:prstGeom>
                <a:solidFill>
                  <a:srgbClr val="9BD374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50" name="Rectangle 79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427"/>
                  <a:ext cx="104" cy="1"/>
                </a:xfrm>
                <a:prstGeom prst="rect">
                  <a:avLst/>
                </a:prstGeom>
                <a:solidFill>
                  <a:srgbClr val="9DD475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51" name="Rectangle 80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428"/>
                  <a:ext cx="104" cy="1"/>
                </a:xfrm>
                <a:prstGeom prst="rect">
                  <a:avLst/>
                </a:prstGeom>
                <a:solidFill>
                  <a:srgbClr val="9ED677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52" name="Rectangle 81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430"/>
                  <a:ext cx="104" cy="1"/>
                </a:xfrm>
                <a:prstGeom prst="rect">
                  <a:avLst/>
                </a:prstGeom>
                <a:solidFill>
                  <a:srgbClr val="A0D778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53" name="Rectangle 82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431"/>
                  <a:ext cx="104" cy="1"/>
                </a:xfrm>
                <a:prstGeom prst="rect">
                  <a:avLst/>
                </a:prstGeom>
                <a:solidFill>
                  <a:srgbClr val="A1D879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54" name="Rectangle 83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433"/>
                  <a:ext cx="104" cy="1"/>
                </a:xfrm>
                <a:prstGeom prst="rect">
                  <a:avLst/>
                </a:prstGeom>
                <a:solidFill>
                  <a:srgbClr val="A3DA7A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55" name="Rectangle 84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436"/>
                  <a:ext cx="104" cy="1"/>
                </a:xfrm>
                <a:prstGeom prst="rect">
                  <a:avLst/>
                </a:prstGeom>
                <a:solidFill>
                  <a:srgbClr val="A6DD7D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56" name="Rectangle 85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439"/>
                  <a:ext cx="104" cy="1"/>
                </a:xfrm>
                <a:prstGeom prst="rect">
                  <a:avLst/>
                </a:prstGeom>
                <a:solidFill>
                  <a:srgbClr val="A9DF7E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57" name="Rectangle 86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441"/>
                  <a:ext cx="104" cy="1"/>
                </a:xfrm>
                <a:prstGeom prst="rect">
                  <a:avLst/>
                </a:prstGeom>
                <a:solidFill>
                  <a:srgbClr val="ABE180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58" name="Rectangle 87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442"/>
                  <a:ext cx="104" cy="1"/>
                </a:xfrm>
                <a:prstGeom prst="rect">
                  <a:avLst/>
                </a:prstGeom>
                <a:solidFill>
                  <a:srgbClr val="ABE180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59" name="Rectangle 88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444"/>
                  <a:ext cx="104" cy="1"/>
                </a:xfrm>
                <a:prstGeom prst="rect">
                  <a:avLst/>
                </a:prstGeom>
                <a:solidFill>
                  <a:srgbClr val="ADE38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60" name="Rectangle 89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447"/>
                  <a:ext cx="104" cy="1"/>
                </a:xfrm>
                <a:prstGeom prst="rect">
                  <a:avLst/>
                </a:prstGeom>
                <a:solidFill>
                  <a:srgbClr val="AFE583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61" name="Rectangle 90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450"/>
                  <a:ext cx="104" cy="1"/>
                </a:xfrm>
                <a:prstGeom prst="rect">
                  <a:avLst/>
                </a:prstGeom>
                <a:solidFill>
                  <a:srgbClr val="B2E785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62" name="Rectangle 91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453"/>
                  <a:ext cx="104" cy="1"/>
                </a:xfrm>
                <a:prstGeom prst="rect">
                  <a:avLst/>
                </a:prstGeom>
                <a:solidFill>
                  <a:srgbClr val="B4E987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63" name="Rectangle 92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455"/>
                  <a:ext cx="104" cy="1"/>
                </a:xfrm>
                <a:prstGeom prst="rect">
                  <a:avLst/>
                </a:prstGeom>
                <a:solidFill>
                  <a:srgbClr val="B5EA88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64" name="Rectangle 93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456"/>
                  <a:ext cx="104" cy="1"/>
                </a:xfrm>
                <a:prstGeom prst="rect">
                  <a:avLst/>
                </a:prstGeom>
                <a:solidFill>
                  <a:srgbClr val="B6EB89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65" name="Rectangle 94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458"/>
                  <a:ext cx="104" cy="1"/>
                </a:xfrm>
                <a:prstGeom prst="rect">
                  <a:avLst/>
                </a:prstGeom>
                <a:solidFill>
                  <a:srgbClr val="B8EC8A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66" name="Rectangle 95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459"/>
                  <a:ext cx="104" cy="1"/>
                </a:xfrm>
                <a:prstGeom prst="rect">
                  <a:avLst/>
                </a:prstGeom>
                <a:solidFill>
                  <a:srgbClr val="B8ED8A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67" name="Rectangle 96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461"/>
                  <a:ext cx="104" cy="1"/>
                </a:xfrm>
                <a:prstGeom prst="rect">
                  <a:avLst/>
                </a:prstGeom>
                <a:solidFill>
                  <a:srgbClr val="BAEE8B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68" name="Rectangle 97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462"/>
                  <a:ext cx="104" cy="1"/>
                </a:xfrm>
                <a:prstGeom prst="rect">
                  <a:avLst/>
                </a:prstGeom>
                <a:solidFill>
                  <a:srgbClr val="BAEE8B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69" name="Rectangle 98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464"/>
                  <a:ext cx="104" cy="1"/>
                </a:xfrm>
                <a:prstGeom prst="rect">
                  <a:avLst/>
                </a:prstGeom>
                <a:solidFill>
                  <a:srgbClr val="BBF08C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70" name="Rectangle 99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467"/>
                  <a:ext cx="104" cy="1"/>
                </a:xfrm>
                <a:prstGeom prst="rect">
                  <a:avLst/>
                </a:prstGeom>
                <a:solidFill>
                  <a:srgbClr val="BDF18D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71" name="Rectangle 100"/>
                <p:cNvSpPr>
                  <a:spLocks noChangeAspect="1" noChangeArrowheads="1"/>
                </p:cNvSpPr>
                <p:nvPr/>
              </p:nvSpPr>
              <p:spPr bwMode="auto">
                <a:xfrm>
                  <a:off x="4476" y="1470"/>
                  <a:ext cx="104" cy="1"/>
                </a:xfrm>
                <a:prstGeom prst="rect">
                  <a:avLst/>
                </a:prstGeom>
                <a:solidFill>
                  <a:srgbClr val="BEF28F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/>
                </a:p>
              </p:txBody>
            </p:sp>
            <p:pic>
              <p:nvPicPr>
                <p:cNvPr id="1272" name="Picture 101" descr="AN00223_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95" y="1025"/>
                  <a:ext cx="51" cy="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273" name="Picture 102" descr="NA01397_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02" y="657"/>
                  <a:ext cx="171" cy="14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274" name="Picture 103" descr="AN00342_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280" y="1174"/>
                  <a:ext cx="436" cy="4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275" name="Oval 104"/>
                <p:cNvSpPr>
                  <a:spLocks noChangeAspect="1" noChangeArrowheads="1"/>
                </p:cNvSpPr>
                <p:nvPr/>
              </p:nvSpPr>
              <p:spPr bwMode="auto">
                <a:xfrm>
                  <a:off x="4036" y="1696"/>
                  <a:ext cx="203" cy="17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CFFCC"/>
                    </a:gs>
                    <a:gs pos="100000">
                      <a:srgbClr val="CC33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pic>
              <p:nvPicPr>
                <p:cNvPr id="1276" name="Picture 105" descr="AN01120_"/>
                <p:cNvPicPr>
                  <a:picLocks noChangeAspect="1" noChangeArrowheads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075" y="1750"/>
                  <a:ext cx="123" cy="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1277" name="Group 106"/>
                <p:cNvGrpSpPr>
                  <a:grpSpLocks noChangeAspect="1"/>
                </p:cNvGrpSpPr>
                <p:nvPr/>
              </p:nvGrpSpPr>
              <p:grpSpPr bwMode="auto">
                <a:xfrm>
                  <a:off x="4756" y="526"/>
                  <a:ext cx="703" cy="1773"/>
                  <a:chOff x="0" y="0"/>
                  <a:chExt cx="1639" cy="3809"/>
                </a:xfrm>
              </p:grpSpPr>
              <p:pic>
                <p:nvPicPr>
                  <p:cNvPr id="1369" name="Picture 107" descr="j0193330"/>
                  <p:cNvPicPr>
                    <a:picLocks noChangeAspect="1" noChangeArrowheads="1"/>
                  </p:cNvPicPr>
                  <p:nvPr/>
                </p:nvPicPr>
                <p:blipFill>
                  <a:blip r:embed="rId10" cstate="print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1639" cy="284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grpSp>
                <p:nvGrpSpPr>
                  <p:cNvPr id="1370" name="Group 10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0" y="2784"/>
                    <a:ext cx="905" cy="1025"/>
                    <a:chOff x="490" y="2784"/>
                    <a:chExt cx="875" cy="581"/>
                  </a:xfrm>
                </p:grpSpPr>
                <p:sp>
                  <p:nvSpPr>
                    <p:cNvPr id="1371" name="Freeform 109"/>
                    <p:cNvSpPr>
                      <a:spLocks noChangeAspect="1" noEditPoints="1"/>
                    </p:cNvSpPr>
                    <p:nvPr/>
                  </p:nvSpPr>
                  <p:spPr bwMode="auto">
                    <a:xfrm>
                      <a:off x="490" y="2784"/>
                      <a:ext cx="875" cy="581"/>
                    </a:xfrm>
                    <a:custGeom>
                      <a:avLst/>
                      <a:gdLst>
                        <a:gd name="T0" fmla="*/ 0 w 3501"/>
                        <a:gd name="T1" fmla="*/ 0 h 2323"/>
                        <a:gd name="T2" fmla="*/ 0 w 3501"/>
                        <a:gd name="T3" fmla="*/ 0 h 2323"/>
                        <a:gd name="T4" fmla="*/ 0 w 3501"/>
                        <a:gd name="T5" fmla="*/ 0 h 2323"/>
                        <a:gd name="T6" fmla="*/ 0 w 3501"/>
                        <a:gd name="T7" fmla="*/ 0 h 2323"/>
                        <a:gd name="T8" fmla="*/ 0 w 3501"/>
                        <a:gd name="T9" fmla="*/ 0 h 2323"/>
                        <a:gd name="T10" fmla="*/ 0 w 3501"/>
                        <a:gd name="T11" fmla="*/ 0 h 2323"/>
                        <a:gd name="T12" fmla="*/ 0 w 3501"/>
                        <a:gd name="T13" fmla="*/ 0 h 2323"/>
                        <a:gd name="T14" fmla="*/ 0 w 3501"/>
                        <a:gd name="T15" fmla="*/ 0 h 2323"/>
                        <a:gd name="T16" fmla="*/ 0 w 3501"/>
                        <a:gd name="T17" fmla="*/ 0 h 2323"/>
                        <a:gd name="T18" fmla="*/ 0 w 3501"/>
                        <a:gd name="T19" fmla="*/ 0 h 2323"/>
                        <a:gd name="T20" fmla="*/ 0 w 3501"/>
                        <a:gd name="T21" fmla="*/ 0 h 2323"/>
                        <a:gd name="T22" fmla="*/ 0 w 3501"/>
                        <a:gd name="T23" fmla="*/ 0 h 2323"/>
                        <a:gd name="T24" fmla="*/ 0 w 3501"/>
                        <a:gd name="T25" fmla="*/ 0 h 2323"/>
                        <a:gd name="T26" fmla="*/ 0 w 3501"/>
                        <a:gd name="T27" fmla="*/ 0 h 2323"/>
                        <a:gd name="T28" fmla="*/ 0 w 3501"/>
                        <a:gd name="T29" fmla="*/ 0 h 2323"/>
                        <a:gd name="T30" fmla="*/ 0 w 3501"/>
                        <a:gd name="T31" fmla="*/ 0 h 2323"/>
                        <a:gd name="T32" fmla="*/ 0 w 3501"/>
                        <a:gd name="T33" fmla="*/ 0 h 2323"/>
                        <a:gd name="T34" fmla="*/ 0 w 3501"/>
                        <a:gd name="T35" fmla="*/ 0 h 2323"/>
                        <a:gd name="T36" fmla="*/ 0 w 3501"/>
                        <a:gd name="T37" fmla="*/ 0 h 2323"/>
                        <a:gd name="T38" fmla="*/ 0 w 3501"/>
                        <a:gd name="T39" fmla="*/ 0 h 2323"/>
                        <a:gd name="T40" fmla="*/ 0 w 3501"/>
                        <a:gd name="T41" fmla="*/ 0 h 2323"/>
                        <a:gd name="T42" fmla="*/ 0 w 3501"/>
                        <a:gd name="T43" fmla="*/ 0 h 2323"/>
                        <a:gd name="T44" fmla="*/ 0 w 3501"/>
                        <a:gd name="T45" fmla="*/ 0 h 2323"/>
                        <a:gd name="T46" fmla="*/ 0 w 3501"/>
                        <a:gd name="T47" fmla="*/ 0 h 2323"/>
                        <a:gd name="T48" fmla="*/ 0 w 3501"/>
                        <a:gd name="T49" fmla="*/ 0 h 2323"/>
                        <a:gd name="T50" fmla="*/ 0 w 3501"/>
                        <a:gd name="T51" fmla="*/ 0 h 2323"/>
                        <a:gd name="T52" fmla="*/ 0 w 3501"/>
                        <a:gd name="T53" fmla="*/ 0 h 2323"/>
                        <a:gd name="T54" fmla="*/ 0 w 3501"/>
                        <a:gd name="T55" fmla="*/ 0 h 2323"/>
                        <a:gd name="T56" fmla="*/ 0 w 3501"/>
                        <a:gd name="T57" fmla="*/ 0 h 2323"/>
                        <a:gd name="T58" fmla="*/ 0 w 3501"/>
                        <a:gd name="T59" fmla="*/ 0 h 2323"/>
                        <a:gd name="T60" fmla="*/ 0 w 3501"/>
                        <a:gd name="T61" fmla="*/ 0 h 2323"/>
                        <a:gd name="T62" fmla="*/ 0 w 3501"/>
                        <a:gd name="T63" fmla="*/ 0 h 2323"/>
                        <a:gd name="T64" fmla="*/ 0 w 3501"/>
                        <a:gd name="T65" fmla="*/ 0 h 2323"/>
                        <a:gd name="T66" fmla="*/ 0 w 3501"/>
                        <a:gd name="T67" fmla="*/ 0 h 2323"/>
                        <a:gd name="T68" fmla="*/ 0 w 3501"/>
                        <a:gd name="T69" fmla="*/ 0 h 2323"/>
                        <a:gd name="T70" fmla="*/ 0 w 3501"/>
                        <a:gd name="T71" fmla="*/ 0 h 2323"/>
                        <a:gd name="T72" fmla="*/ 0 w 3501"/>
                        <a:gd name="T73" fmla="*/ 0 h 2323"/>
                        <a:gd name="T74" fmla="*/ 0 w 3501"/>
                        <a:gd name="T75" fmla="*/ 0 h 2323"/>
                        <a:gd name="T76" fmla="*/ 0 w 3501"/>
                        <a:gd name="T77" fmla="*/ 0 h 2323"/>
                        <a:gd name="T78" fmla="*/ 0 w 3501"/>
                        <a:gd name="T79" fmla="*/ 0 h 2323"/>
                        <a:gd name="T80" fmla="*/ 0 w 3501"/>
                        <a:gd name="T81" fmla="*/ 0 h 2323"/>
                        <a:gd name="T82" fmla="*/ 0 w 3501"/>
                        <a:gd name="T83" fmla="*/ 0 h 2323"/>
                        <a:gd name="T84" fmla="*/ 0 w 3501"/>
                        <a:gd name="T85" fmla="*/ 0 h 2323"/>
                        <a:gd name="T86" fmla="*/ 0 w 3501"/>
                        <a:gd name="T87" fmla="*/ 0 h 2323"/>
                        <a:gd name="T88" fmla="*/ 0 w 3501"/>
                        <a:gd name="T89" fmla="*/ 0 h 2323"/>
                        <a:gd name="T90" fmla="*/ 0 w 3501"/>
                        <a:gd name="T91" fmla="*/ 0 h 2323"/>
                        <a:gd name="T92" fmla="*/ 0 w 3501"/>
                        <a:gd name="T93" fmla="*/ 0 h 2323"/>
                        <a:gd name="T94" fmla="*/ 0 w 3501"/>
                        <a:gd name="T95" fmla="*/ 0 h 2323"/>
                        <a:gd name="T96" fmla="*/ 0 w 3501"/>
                        <a:gd name="T97" fmla="*/ 0 h 2323"/>
                        <a:gd name="T98" fmla="*/ 0 w 3501"/>
                        <a:gd name="T99" fmla="*/ 0 h 2323"/>
                        <a:gd name="T100" fmla="*/ 0 w 3501"/>
                        <a:gd name="T101" fmla="*/ 0 h 2323"/>
                        <a:gd name="T102" fmla="*/ 0 w 3501"/>
                        <a:gd name="T103" fmla="*/ 0 h 2323"/>
                        <a:gd name="T104" fmla="*/ 0 w 3501"/>
                        <a:gd name="T105" fmla="*/ 0 h 2323"/>
                        <a:gd name="T106" fmla="*/ 0 w 3501"/>
                        <a:gd name="T107" fmla="*/ 0 h 2323"/>
                        <a:gd name="T108" fmla="*/ 0 w 3501"/>
                        <a:gd name="T109" fmla="*/ 0 h 2323"/>
                        <a:gd name="T110" fmla="*/ 0 w 3501"/>
                        <a:gd name="T111" fmla="*/ 0 h 2323"/>
                        <a:gd name="T112" fmla="*/ 0 w 3501"/>
                        <a:gd name="T113" fmla="*/ 0 h 2323"/>
                        <a:gd name="T114" fmla="*/ 0 w 3501"/>
                        <a:gd name="T115" fmla="*/ 0 h 2323"/>
                        <a:gd name="T116" fmla="*/ 0 w 3501"/>
                        <a:gd name="T117" fmla="*/ 0 h 2323"/>
                        <a:gd name="T118" fmla="*/ 0 w 3501"/>
                        <a:gd name="T119" fmla="*/ 0 h 2323"/>
                        <a:gd name="T120" fmla="*/ 0 w 3501"/>
                        <a:gd name="T121" fmla="*/ 0 h 2323"/>
                        <a:gd name="T122" fmla="*/ 0 w 3501"/>
                        <a:gd name="T123" fmla="*/ 0 h 2323"/>
                        <a:gd name="T124" fmla="*/ 0 w 3501"/>
                        <a:gd name="T125" fmla="*/ 0 h 2323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60000 65536"/>
                        <a:gd name="T169" fmla="*/ 0 60000 65536"/>
                        <a:gd name="T170" fmla="*/ 0 60000 65536"/>
                        <a:gd name="T171" fmla="*/ 0 60000 65536"/>
                        <a:gd name="T172" fmla="*/ 0 60000 65536"/>
                        <a:gd name="T173" fmla="*/ 0 60000 65536"/>
                        <a:gd name="T174" fmla="*/ 0 60000 65536"/>
                        <a:gd name="T175" fmla="*/ 0 60000 65536"/>
                        <a:gd name="T176" fmla="*/ 0 60000 65536"/>
                        <a:gd name="T177" fmla="*/ 0 60000 65536"/>
                        <a:gd name="T178" fmla="*/ 0 60000 65536"/>
                        <a:gd name="T179" fmla="*/ 0 60000 65536"/>
                        <a:gd name="T180" fmla="*/ 0 60000 65536"/>
                        <a:gd name="T181" fmla="*/ 0 60000 65536"/>
                        <a:gd name="T182" fmla="*/ 0 60000 65536"/>
                        <a:gd name="T183" fmla="*/ 0 60000 65536"/>
                        <a:gd name="T184" fmla="*/ 0 60000 65536"/>
                        <a:gd name="T185" fmla="*/ 0 60000 65536"/>
                        <a:gd name="T186" fmla="*/ 0 60000 65536"/>
                        <a:gd name="T187" fmla="*/ 0 60000 65536"/>
                        <a:gd name="T188" fmla="*/ 0 60000 65536"/>
                        <a:gd name="T189" fmla="*/ 0 w 3501"/>
                        <a:gd name="T190" fmla="*/ 0 h 2323"/>
                        <a:gd name="T191" fmla="*/ 3501 w 3501"/>
                        <a:gd name="T192" fmla="*/ 2323 h 2323"/>
                      </a:gdLst>
                      <a:ahLst/>
                      <a:cxnLst>
                        <a:cxn ang="T126">
                          <a:pos x="T0" y="T1"/>
                        </a:cxn>
                        <a:cxn ang="T127">
                          <a:pos x="T2" y="T3"/>
                        </a:cxn>
                        <a:cxn ang="T128">
                          <a:pos x="T4" y="T5"/>
                        </a:cxn>
                        <a:cxn ang="T129">
                          <a:pos x="T6" y="T7"/>
                        </a:cxn>
                        <a:cxn ang="T130">
                          <a:pos x="T8" y="T9"/>
                        </a:cxn>
                        <a:cxn ang="T131">
                          <a:pos x="T10" y="T11"/>
                        </a:cxn>
                        <a:cxn ang="T132">
                          <a:pos x="T12" y="T13"/>
                        </a:cxn>
                        <a:cxn ang="T133">
                          <a:pos x="T14" y="T15"/>
                        </a:cxn>
                        <a:cxn ang="T134">
                          <a:pos x="T16" y="T17"/>
                        </a:cxn>
                        <a:cxn ang="T135">
                          <a:pos x="T18" y="T19"/>
                        </a:cxn>
                        <a:cxn ang="T136">
                          <a:pos x="T20" y="T21"/>
                        </a:cxn>
                        <a:cxn ang="T137">
                          <a:pos x="T22" y="T23"/>
                        </a:cxn>
                        <a:cxn ang="T138">
                          <a:pos x="T24" y="T25"/>
                        </a:cxn>
                        <a:cxn ang="T139">
                          <a:pos x="T26" y="T27"/>
                        </a:cxn>
                        <a:cxn ang="T140">
                          <a:pos x="T28" y="T29"/>
                        </a:cxn>
                        <a:cxn ang="T141">
                          <a:pos x="T30" y="T31"/>
                        </a:cxn>
                        <a:cxn ang="T142">
                          <a:pos x="T32" y="T33"/>
                        </a:cxn>
                        <a:cxn ang="T143">
                          <a:pos x="T34" y="T35"/>
                        </a:cxn>
                        <a:cxn ang="T144">
                          <a:pos x="T36" y="T37"/>
                        </a:cxn>
                        <a:cxn ang="T145">
                          <a:pos x="T38" y="T39"/>
                        </a:cxn>
                        <a:cxn ang="T146">
                          <a:pos x="T40" y="T41"/>
                        </a:cxn>
                        <a:cxn ang="T147">
                          <a:pos x="T42" y="T43"/>
                        </a:cxn>
                        <a:cxn ang="T148">
                          <a:pos x="T44" y="T45"/>
                        </a:cxn>
                        <a:cxn ang="T149">
                          <a:pos x="T46" y="T47"/>
                        </a:cxn>
                        <a:cxn ang="T150">
                          <a:pos x="T48" y="T49"/>
                        </a:cxn>
                        <a:cxn ang="T151">
                          <a:pos x="T50" y="T51"/>
                        </a:cxn>
                        <a:cxn ang="T152">
                          <a:pos x="T52" y="T53"/>
                        </a:cxn>
                        <a:cxn ang="T153">
                          <a:pos x="T54" y="T55"/>
                        </a:cxn>
                        <a:cxn ang="T154">
                          <a:pos x="T56" y="T57"/>
                        </a:cxn>
                        <a:cxn ang="T155">
                          <a:pos x="T58" y="T59"/>
                        </a:cxn>
                        <a:cxn ang="T156">
                          <a:pos x="T60" y="T61"/>
                        </a:cxn>
                        <a:cxn ang="T157">
                          <a:pos x="T62" y="T63"/>
                        </a:cxn>
                        <a:cxn ang="T158">
                          <a:pos x="T64" y="T65"/>
                        </a:cxn>
                        <a:cxn ang="T159">
                          <a:pos x="T66" y="T67"/>
                        </a:cxn>
                        <a:cxn ang="T160">
                          <a:pos x="T68" y="T69"/>
                        </a:cxn>
                        <a:cxn ang="T161">
                          <a:pos x="T70" y="T71"/>
                        </a:cxn>
                        <a:cxn ang="T162">
                          <a:pos x="T72" y="T73"/>
                        </a:cxn>
                        <a:cxn ang="T163">
                          <a:pos x="T74" y="T75"/>
                        </a:cxn>
                        <a:cxn ang="T164">
                          <a:pos x="T76" y="T77"/>
                        </a:cxn>
                        <a:cxn ang="T165">
                          <a:pos x="T78" y="T79"/>
                        </a:cxn>
                        <a:cxn ang="T166">
                          <a:pos x="T80" y="T81"/>
                        </a:cxn>
                        <a:cxn ang="T167">
                          <a:pos x="T82" y="T83"/>
                        </a:cxn>
                        <a:cxn ang="T168">
                          <a:pos x="T84" y="T85"/>
                        </a:cxn>
                        <a:cxn ang="T169">
                          <a:pos x="T86" y="T87"/>
                        </a:cxn>
                        <a:cxn ang="T170">
                          <a:pos x="T88" y="T89"/>
                        </a:cxn>
                        <a:cxn ang="T171">
                          <a:pos x="T90" y="T91"/>
                        </a:cxn>
                        <a:cxn ang="T172">
                          <a:pos x="T92" y="T93"/>
                        </a:cxn>
                        <a:cxn ang="T173">
                          <a:pos x="T94" y="T95"/>
                        </a:cxn>
                        <a:cxn ang="T174">
                          <a:pos x="T96" y="T97"/>
                        </a:cxn>
                        <a:cxn ang="T175">
                          <a:pos x="T98" y="T99"/>
                        </a:cxn>
                        <a:cxn ang="T176">
                          <a:pos x="T100" y="T101"/>
                        </a:cxn>
                        <a:cxn ang="T177">
                          <a:pos x="T102" y="T103"/>
                        </a:cxn>
                        <a:cxn ang="T178">
                          <a:pos x="T104" y="T105"/>
                        </a:cxn>
                        <a:cxn ang="T179">
                          <a:pos x="T106" y="T107"/>
                        </a:cxn>
                        <a:cxn ang="T180">
                          <a:pos x="T108" y="T109"/>
                        </a:cxn>
                        <a:cxn ang="T181">
                          <a:pos x="T110" y="T111"/>
                        </a:cxn>
                        <a:cxn ang="T182">
                          <a:pos x="T112" y="T113"/>
                        </a:cxn>
                        <a:cxn ang="T183">
                          <a:pos x="T114" y="T115"/>
                        </a:cxn>
                        <a:cxn ang="T184">
                          <a:pos x="T116" y="T117"/>
                        </a:cxn>
                        <a:cxn ang="T185">
                          <a:pos x="T118" y="T119"/>
                        </a:cxn>
                        <a:cxn ang="T186">
                          <a:pos x="T120" y="T121"/>
                        </a:cxn>
                        <a:cxn ang="T187">
                          <a:pos x="T122" y="T123"/>
                        </a:cxn>
                        <a:cxn ang="T188">
                          <a:pos x="T124" y="T125"/>
                        </a:cxn>
                      </a:cxnLst>
                      <a:rect l="T189" t="T190" r="T191" b="T192"/>
                      <a:pathLst>
                        <a:path w="3501" h="2323">
                          <a:moveTo>
                            <a:pt x="19" y="1330"/>
                          </a:moveTo>
                          <a:lnTo>
                            <a:pt x="26" y="1314"/>
                          </a:lnTo>
                          <a:lnTo>
                            <a:pt x="36" y="1301"/>
                          </a:lnTo>
                          <a:lnTo>
                            <a:pt x="45" y="1290"/>
                          </a:lnTo>
                          <a:lnTo>
                            <a:pt x="58" y="1283"/>
                          </a:lnTo>
                          <a:lnTo>
                            <a:pt x="68" y="1276"/>
                          </a:lnTo>
                          <a:lnTo>
                            <a:pt x="82" y="1270"/>
                          </a:lnTo>
                          <a:lnTo>
                            <a:pt x="95" y="1266"/>
                          </a:lnTo>
                          <a:lnTo>
                            <a:pt x="109" y="1261"/>
                          </a:lnTo>
                          <a:lnTo>
                            <a:pt x="110" y="1241"/>
                          </a:lnTo>
                          <a:lnTo>
                            <a:pt x="114" y="1222"/>
                          </a:lnTo>
                          <a:lnTo>
                            <a:pt x="118" y="1205"/>
                          </a:lnTo>
                          <a:lnTo>
                            <a:pt x="121" y="1188"/>
                          </a:lnTo>
                          <a:lnTo>
                            <a:pt x="123" y="1171"/>
                          </a:lnTo>
                          <a:lnTo>
                            <a:pt x="127" y="1154"/>
                          </a:lnTo>
                          <a:lnTo>
                            <a:pt x="129" y="1138"/>
                          </a:lnTo>
                          <a:lnTo>
                            <a:pt x="132" y="1123"/>
                          </a:lnTo>
                          <a:lnTo>
                            <a:pt x="116" y="1130"/>
                          </a:lnTo>
                          <a:lnTo>
                            <a:pt x="106" y="1142"/>
                          </a:lnTo>
                          <a:lnTo>
                            <a:pt x="95" y="1154"/>
                          </a:lnTo>
                          <a:lnTo>
                            <a:pt x="87" y="1168"/>
                          </a:lnTo>
                          <a:lnTo>
                            <a:pt x="75" y="1180"/>
                          </a:lnTo>
                          <a:lnTo>
                            <a:pt x="64" y="1192"/>
                          </a:lnTo>
                          <a:lnTo>
                            <a:pt x="47" y="1198"/>
                          </a:lnTo>
                          <a:lnTo>
                            <a:pt x="29" y="1201"/>
                          </a:lnTo>
                          <a:lnTo>
                            <a:pt x="26" y="1198"/>
                          </a:lnTo>
                          <a:lnTo>
                            <a:pt x="24" y="1194"/>
                          </a:lnTo>
                          <a:lnTo>
                            <a:pt x="27" y="1187"/>
                          </a:lnTo>
                          <a:lnTo>
                            <a:pt x="33" y="1181"/>
                          </a:lnTo>
                          <a:lnTo>
                            <a:pt x="40" y="1174"/>
                          </a:lnTo>
                          <a:lnTo>
                            <a:pt x="48" y="1168"/>
                          </a:lnTo>
                          <a:lnTo>
                            <a:pt x="55" y="1161"/>
                          </a:lnTo>
                          <a:lnTo>
                            <a:pt x="64" y="1157"/>
                          </a:lnTo>
                          <a:lnTo>
                            <a:pt x="70" y="1151"/>
                          </a:lnTo>
                          <a:lnTo>
                            <a:pt x="77" y="1147"/>
                          </a:lnTo>
                          <a:lnTo>
                            <a:pt x="96" y="1115"/>
                          </a:lnTo>
                          <a:lnTo>
                            <a:pt x="120" y="1089"/>
                          </a:lnTo>
                          <a:lnTo>
                            <a:pt x="144" y="1069"/>
                          </a:lnTo>
                          <a:lnTo>
                            <a:pt x="171" y="1054"/>
                          </a:lnTo>
                          <a:lnTo>
                            <a:pt x="198" y="1040"/>
                          </a:lnTo>
                          <a:lnTo>
                            <a:pt x="228" y="1028"/>
                          </a:lnTo>
                          <a:lnTo>
                            <a:pt x="257" y="1014"/>
                          </a:lnTo>
                          <a:lnTo>
                            <a:pt x="288" y="999"/>
                          </a:lnTo>
                          <a:lnTo>
                            <a:pt x="293" y="990"/>
                          </a:lnTo>
                          <a:lnTo>
                            <a:pt x="305" y="976"/>
                          </a:lnTo>
                          <a:lnTo>
                            <a:pt x="319" y="958"/>
                          </a:lnTo>
                          <a:lnTo>
                            <a:pt x="336" y="938"/>
                          </a:lnTo>
                          <a:lnTo>
                            <a:pt x="352" y="916"/>
                          </a:lnTo>
                          <a:lnTo>
                            <a:pt x="366" y="897"/>
                          </a:lnTo>
                          <a:lnTo>
                            <a:pt x="375" y="880"/>
                          </a:lnTo>
                          <a:lnTo>
                            <a:pt x="380" y="872"/>
                          </a:lnTo>
                          <a:lnTo>
                            <a:pt x="352" y="880"/>
                          </a:lnTo>
                          <a:lnTo>
                            <a:pt x="308" y="893"/>
                          </a:lnTo>
                          <a:lnTo>
                            <a:pt x="256" y="910"/>
                          </a:lnTo>
                          <a:lnTo>
                            <a:pt x="199" y="928"/>
                          </a:lnTo>
                          <a:lnTo>
                            <a:pt x="144" y="944"/>
                          </a:lnTo>
                          <a:lnTo>
                            <a:pt x="98" y="958"/>
                          </a:lnTo>
                          <a:lnTo>
                            <a:pt x="62" y="966"/>
                          </a:lnTo>
                          <a:lnTo>
                            <a:pt x="48" y="968"/>
                          </a:lnTo>
                          <a:lnTo>
                            <a:pt x="44" y="959"/>
                          </a:lnTo>
                          <a:lnTo>
                            <a:pt x="43" y="954"/>
                          </a:lnTo>
                          <a:lnTo>
                            <a:pt x="43" y="948"/>
                          </a:lnTo>
                          <a:lnTo>
                            <a:pt x="43" y="944"/>
                          </a:lnTo>
                          <a:lnTo>
                            <a:pt x="48" y="937"/>
                          </a:lnTo>
                          <a:lnTo>
                            <a:pt x="59" y="933"/>
                          </a:lnTo>
                          <a:lnTo>
                            <a:pt x="70" y="930"/>
                          </a:lnTo>
                          <a:lnTo>
                            <a:pt x="82" y="928"/>
                          </a:lnTo>
                          <a:lnTo>
                            <a:pt x="93" y="927"/>
                          </a:lnTo>
                          <a:lnTo>
                            <a:pt x="105" y="927"/>
                          </a:lnTo>
                          <a:lnTo>
                            <a:pt x="114" y="927"/>
                          </a:lnTo>
                          <a:lnTo>
                            <a:pt x="122" y="927"/>
                          </a:lnTo>
                          <a:lnTo>
                            <a:pt x="130" y="919"/>
                          </a:lnTo>
                          <a:lnTo>
                            <a:pt x="139" y="914"/>
                          </a:lnTo>
                          <a:lnTo>
                            <a:pt x="144" y="910"/>
                          </a:lnTo>
                          <a:lnTo>
                            <a:pt x="150" y="906"/>
                          </a:lnTo>
                          <a:lnTo>
                            <a:pt x="156" y="901"/>
                          </a:lnTo>
                          <a:lnTo>
                            <a:pt x="163" y="898"/>
                          </a:lnTo>
                          <a:lnTo>
                            <a:pt x="171" y="893"/>
                          </a:lnTo>
                          <a:lnTo>
                            <a:pt x="184" y="887"/>
                          </a:lnTo>
                          <a:lnTo>
                            <a:pt x="185" y="882"/>
                          </a:lnTo>
                          <a:lnTo>
                            <a:pt x="187" y="878"/>
                          </a:lnTo>
                          <a:lnTo>
                            <a:pt x="173" y="878"/>
                          </a:lnTo>
                          <a:lnTo>
                            <a:pt x="158" y="880"/>
                          </a:lnTo>
                          <a:lnTo>
                            <a:pt x="144" y="882"/>
                          </a:lnTo>
                          <a:lnTo>
                            <a:pt x="132" y="885"/>
                          </a:lnTo>
                          <a:lnTo>
                            <a:pt x="116" y="887"/>
                          </a:lnTo>
                          <a:lnTo>
                            <a:pt x="102" y="890"/>
                          </a:lnTo>
                          <a:lnTo>
                            <a:pt x="88" y="892"/>
                          </a:lnTo>
                          <a:lnTo>
                            <a:pt x="74" y="894"/>
                          </a:lnTo>
                          <a:lnTo>
                            <a:pt x="68" y="882"/>
                          </a:lnTo>
                          <a:lnTo>
                            <a:pt x="77" y="872"/>
                          </a:lnTo>
                          <a:lnTo>
                            <a:pt x="93" y="864"/>
                          </a:lnTo>
                          <a:lnTo>
                            <a:pt x="118" y="859"/>
                          </a:lnTo>
                          <a:lnTo>
                            <a:pt x="142" y="855"/>
                          </a:lnTo>
                          <a:lnTo>
                            <a:pt x="165" y="852"/>
                          </a:lnTo>
                          <a:lnTo>
                            <a:pt x="182" y="851"/>
                          </a:lnTo>
                          <a:lnTo>
                            <a:pt x="189" y="851"/>
                          </a:lnTo>
                          <a:lnTo>
                            <a:pt x="220" y="858"/>
                          </a:lnTo>
                          <a:lnTo>
                            <a:pt x="252" y="860"/>
                          </a:lnTo>
                          <a:lnTo>
                            <a:pt x="283" y="858"/>
                          </a:lnTo>
                          <a:lnTo>
                            <a:pt x="313" y="853"/>
                          </a:lnTo>
                          <a:lnTo>
                            <a:pt x="341" y="843"/>
                          </a:lnTo>
                          <a:lnTo>
                            <a:pt x="370" y="834"/>
                          </a:lnTo>
                          <a:lnTo>
                            <a:pt x="398" y="821"/>
                          </a:lnTo>
                          <a:lnTo>
                            <a:pt x="429" y="810"/>
                          </a:lnTo>
                          <a:lnTo>
                            <a:pt x="463" y="793"/>
                          </a:lnTo>
                          <a:lnTo>
                            <a:pt x="498" y="776"/>
                          </a:lnTo>
                          <a:lnTo>
                            <a:pt x="533" y="760"/>
                          </a:lnTo>
                          <a:lnTo>
                            <a:pt x="568" y="745"/>
                          </a:lnTo>
                          <a:lnTo>
                            <a:pt x="602" y="728"/>
                          </a:lnTo>
                          <a:lnTo>
                            <a:pt x="636" y="713"/>
                          </a:lnTo>
                          <a:lnTo>
                            <a:pt x="670" y="699"/>
                          </a:lnTo>
                          <a:lnTo>
                            <a:pt x="704" y="685"/>
                          </a:lnTo>
                          <a:lnTo>
                            <a:pt x="697" y="630"/>
                          </a:lnTo>
                          <a:lnTo>
                            <a:pt x="672" y="599"/>
                          </a:lnTo>
                          <a:lnTo>
                            <a:pt x="634" y="588"/>
                          </a:lnTo>
                          <a:lnTo>
                            <a:pt x="588" y="592"/>
                          </a:lnTo>
                          <a:lnTo>
                            <a:pt x="538" y="604"/>
                          </a:lnTo>
                          <a:lnTo>
                            <a:pt x="489" y="623"/>
                          </a:lnTo>
                          <a:lnTo>
                            <a:pt x="445" y="640"/>
                          </a:lnTo>
                          <a:lnTo>
                            <a:pt x="412" y="656"/>
                          </a:lnTo>
                          <a:lnTo>
                            <a:pt x="380" y="663"/>
                          </a:lnTo>
                          <a:lnTo>
                            <a:pt x="329" y="675"/>
                          </a:lnTo>
                          <a:lnTo>
                            <a:pt x="265" y="688"/>
                          </a:lnTo>
                          <a:lnTo>
                            <a:pt x="197" y="701"/>
                          </a:lnTo>
                          <a:lnTo>
                            <a:pt x="129" y="706"/>
                          </a:lnTo>
                          <a:lnTo>
                            <a:pt x="72" y="702"/>
                          </a:lnTo>
                          <a:lnTo>
                            <a:pt x="30" y="686"/>
                          </a:lnTo>
                          <a:lnTo>
                            <a:pt x="12" y="656"/>
                          </a:lnTo>
                          <a:lnTo>
                            <a:pt x="15" y="653"/>
                          </a:lnTo>
                          <a:lnTo>
                            <a:pt x="17" y="651"/>
                          </a:lnTo>
                          <a:lnTo>
                            <a:pt x="24" y="651"/>
                          </a:lnTo>
                          <a:lnTo>
                            <a:pt x="31" y="653"/>
                          </a:lnTo>
                          <a:lnTo>
                            <a:pt x="37" y="654"/>
                          </a:lnTo>
                          <a:lnTo>
                            <a:pt x="44" y="658"/>
                          </a:lnTo>
                          <a:lnTo>
                            <a:pt x="48" y="660"/>
                          </a:lnTo>
                          <a:lnTo>
                            <a:pt x="54" y="664"/>
                          </a:lnTo>
                          <a:lnTo>
                            <a:pt x="61" y="666"/>
                          </a:lnTo>
                          <a:lnTo>
                            <a:pt x="70" y="670"/>
                          </a:lnTo>
                          <a:lnTo>
                            <a:pt x="99" y="670"/>
                          </a:lnTo>
                          <a:lnTo>
                            <a:pt x="139" y="666"/>
                          </a:lnTo>
                          <a:lnTo>
                            <a:pt x="183" y="659"/>
                          </a:lnTo>
                          <a:lnTo>
                            <a:pt x="230" y="650"/>
                          </a:lnTo>
                          <a:lnTo>
                            <a:pt x="272" y="637"/>
                          </a:lnTo>
                          <a:lnTo>
                            <a:pt x="308" y="624"/>
                          </a:lnTo>
                          <a:lnTo>
                            <a:pt x="334" y="610"/>
                          </a:lnTo>
                          <a:lnTo>
                            <a:pt x="346" y="596"/>
                          </a:lnTo>
                          <a:lnTo>
                            <a:pt x="308" y="598"/>
                          </a:lnTo>
                          <a:lnTo>
                            <a:pt x="265" y="603"/>
                          </a:lnTo>
                          <a:lnTo>
                            <a:pt x="218" y="608"/>
                          </a:lnTo>
                          <a:lnTo>
                            <a:pt x="171" y="613"/>
                          </a:lnTo>
                          <a:lnTo>
                            <a:pt x="122" y="615"/>
                          </a:lnTo>
                          <a:lnTo>
                            <a:pt x="77" y="613"/>
                          </a:lnTo>
                          <a:lnTo>
                            <a:pt x="34" y="606"/>
                          </a:lnTo>
                          <a:lnTo>
                            <a:pt x="0" y="593"/>
                          </a:lnTo>
                          <a:lnTo>
                            <a:pt x="3" y="586"/>
                          </a:lnTo>
                          <a:lnTo>
                            <a:pt x="5" y="579"/>
                          </a:lnTo>
                          <a:lnTo>
                            <a:pt x="7" y="574"/>
                          </a:lnTo>
                          <a:lnTo>
                            <a:pt x="11" y="570"/>
                          </a:lnTo>
                          <a:lnTo>
                            <a:pt x="18" y="564"/>
                          </a:lnTo>
                          <a:lnTo>
                            <a:pt x="29" y="565"/>
                          </a:lnTo>
                          <a:lnTo>
                            <a:pt x="36" y="567"/>
                          </a:lnTo>
                          <a:lnTo>
                            <a:pt x="45" y="568"/>
                          </a:lnTo>
                          <a:lnTo>
                            <a:pt x="54" y="569"/>
                          </a:lnTo>
                          <a:lnTo>
                            <a:pt x="65" y="571"/>
                          </a:lnTo>
                          <a:lnTo>
                            <a:pt x="75" y="572"/>
                          </a:lnTo>
                          <a:lnTo>
                            <a:pt x="86" y="574"/>
                          </a:lnTo>
                          <a:lnTo>
                            <a:pt x="96" y="575"/>
                          </a:lnTo>
                          <a:lnTo>
                            <a:pt x="107" y="577"/>
                          </a:lnTo>
                          <a:lnTo>
                            <a:pt x="169" y="570"/>
                          </a:lnTo>
                          <a:lnTo>
                            <a:pt x="228" y="563"/>
                          </a:lnTo>
                          <a:lnTo>
                            <a:pt x="283" y="552"/>
                          </a:lnTo>
                          <a:lnTo>
                            <a:pt x="335" y="541"/>
                          </a:lnTo>
                          <a:lnTo>
                            <a:pt x="384" y="523"/>
                          </a:lnTo>
                          <a:lnTo>
                            <a:pt x="432" y="501"/>
                          </a:lnTo>
                          <a:lnTo>
                            <a:pt x="479" y="472"/>
                          </a:lnTo>
                          <a:lnTo>
                            <a:pt x="527" y="437"/>
                          </a:lnTo>
                          <a:lnTo>
                            <a:pt x="527" y="432"/>
                          </a:lnTo>
                          <a:lnTo>
                            <a:pt x="527" y="427"/>
                          </a:lnTo>
                          <a:lnTo>
                            <a:pt x="503" y="419"/>
                          </a:lnTo>
                          <a:lnTo>
                            <a:pt x="479" y="418"/>
                          </a:lnTo>
                          <a:lnTo>
                            <a:pt x="455" y="419"/>
                          </a:lnTo>
                          <a:lnTo>
                            <a:pt x="430" y="425"/>
                          </a:lnTo>
                          <a:lnTo>
                            <a:pt x="403" y="431"/>
                          </a:lnTo>
                          <a:lnTo>
                            <a:pt x="378" y="438"/>
                          </a:lnTo>
                          <a:lnTo>
                            <a:pt x="353" y="444"/>
                          </a:lnTo>
                          <a:lnTo>
                            <a:pt x="329" y="451"/>
                          </a:lnTo>
                          <a:lnTo>
                            <a:pt x="300" y="452"/>
                          </a:lnTo>
                          <a:lnTo>
                            <a:pt x="279" y="453"/>
                          </a:lnTo>
                          <a:lnTo>
                            <a:pt x="261" y="453"/>
                          </a:lnTo>
                          <a:lnTo>
                            <a:pt x="249" y="454"/>
                          </a:lnTo>
                          <a:lnTo>
                            <a:pt x="237" y="454"/>
                          </a:lnTo>
                          <a:lnTo>
                            <a:pt x="226" y="455"/>
                          </a:lnTo>
                          <a:lnTo>
                            <a:pt x="216" y="456"/>
                          </a:lnTo>
                          <a:lnTo>
                            <a:pt x="205" y="458"/>
                          </a:lnTo>
                          <a:lnTo>
                            <a:pt x="189" y="466"/>
                          </a:lnTo>
                          <a:lnTo>
                            <a:pt x="170" y="480"/>
                          </a:lnTo>
                          <a:lnTo>
                            <a:pt x="148" y="496"/>
                          </a:lnTo>
                          <a:lnTo>
                            <a:pt x="125" y="514"/>
                          </a:lnTo>
                          <a:lnTo>
                            <a:pt x="99" y="528"/>
                          </a:lnTo>
                          <a:lnTo>
                            <a:pt x="75" y="538"/>
                          </a:lnTo>
                          <a:lnTo>
                            <a:pt x="52" y="541"/>
                          </a:lnTo>
                          <a:lnTo>
                            <a:pt x="33" y="536"/>
                          </a:lnTo>
                          <a:lnTo>
                            <a:pt x="53" y="533"/>
                          </a:lnTo>
                          <a:lnTo>
                            <a:pt x="77" y="527"/>
                          </a:lnTo>
                          <a:lnTo>
                            <a:pt x="99" y="519"/>
                          </a:lnTo>
                          <a:lnTo>
                            <a:pt x="122" y="508"/>
                          </a:lnTo>
                          <a:lnTo>
                            <a:pt x="141" y="494"/>
                          </a:lnTo>
                          <a:lnTo>
                            <a:pt x="157" y="480"/>
                          </a:lnTo>
                          <a:lnTo>
                            <a:pt x="169" y="463"/>
                          </a:lnTo>
                          <a:lnTo>
                            <a:pt x="175" y="448"/>
                          </a:lnTo>
                          <a:lnTo>
                            <a:pt x="163" y="451"/>
                          </a:lnTo>
                          <a:lnTo>
                            <a:pt x="143" y="458"/>
                          </a:lnTo>
                          <a:lnTo>
                            <a:pt x="116" y="466"/>
                          </a:lnTo>
                          <a:lnTo>
                            <a:pt x="87" y="474"/>
                          </a:lnTo>
                          <a:lnTo>
                            <a:pt x="58" y="480"/>
                          </a:lnTo>
                          <a:lnTo>
                            <a:pt x="34" y="482"/>
                          </a:lnTo>
                          <a:lnTo>
                            <a:pt x="18" y="479"/>
                          </a:lnTo>
                          <a:lnTo>
                            <a:pt x="15" y="469"/>
                          </a:lnTo>
                          <a:lnTo>
                            <a:pt x="36" y="468"/>
                          </a:lnTo>
                          <a:lnTo>
                            <a:pt x="54" y="467"/>
                          </a:lnTo>
                          <a:lnTo>
                            <a:pt x="71" y="466"/>
                          </a:lnTo>
                          <a:lnTo>
                            <a:pt x="87" y="465"/>
                          </a:lnTo>
                          <a:lnTo>
                            <a:pt x="101" y="461"/>
                          </a:lnTo>
                          <a:lnTo>
                            <a:pt x="116" y="458"/>
                          </a:lnTo>
                          <a:lnTo>
                            <a:pt x="132" y="451"/>
                          </a:lnTo>
                          <a:lnTo>
                            <a:pt x="150" y="444"/>
                          </a:lnTo>
                          <a:lnTo>
                            <a:pt x="151" y="440"/>
                          </a:lnTo>
                          <a:lnTo>
                            <a:pt x="153" y="437"/>
                          </a:lnTo>
                          <a:lnTo>
                            <a:pt x="143" y="435"/>
                          </a:lnTo>
                          <a:lnTo>
                            <a:pt x="128" y="434"/>
                          </a:lnTo>
                          <a:lnTo>
                            <a:pt x="109" y="432"/>
                          </a:lnTo>
                          <a:lnTo>
                            <a:pt x="89" y="432"/>
                          </a:lnTo>
                          <a:lnTo>
                            <a:pt x="67" y="431"/>
                          </a:lnTo>
                          <a:lnTo>
                            <a:pt x="47" y="431"/>
                          </a:lnTo>
                          <a:lnTo>
                            <a:pt x="31" y="432"/>
                          </a:lnTo>
                          <a:lnTo>
                            <a:pt x="19" y="437"/>
                          </a:lnTo>
                          <a:lnTo>
                            <a:pt x="12" y="438"/>
                          </a:lnTo>
                          <a:lnTo>
                            <a:pt x="7" y="437"/>
                          </a:lnTo>
                          <a:lnTo>
                            <a:pt x="4" y="434"/>
                          </a:lnTo>
                          <a:lnTo>
                            <a:pt x="3" y="434"/>
                          </a:lnTo>
                          <a:lnTo>
                            <a:pt x="19" y="423"/>
                          </a:lnTo>
                          <a:lnTo>
                            <a:pt x="46" y="419"/>
                          </a:lnTo>
                          <a:lnTo>
                            <a:pt x="79" y="418"/>
                          </a:lnTo>
                          <a:lnTo>
                            <a:pt x="115" y="421"/>
                          </a:lnTo>
                          <a:lnTo>
                            <a:pt x="151" y="425"/>
                          </a:lnTo>
                          <a:lnTo>
                            <a:pt x="187" y="430"/>
                          </a:lnTo>
                          <a:lnTo>
                            <a:pt x="216" y="433"/>
                          </a:lnTo>
                          <a:lnTo>
                            <a:pt x="238" y="437"/>
                          </a:lnTo>
                          <a:lnTo>
                            <a:pt x="229" y="426"/>
                          </a:lnTo>
                          <a:lnTo>
                            <a:pt x="217" y="418"/>
                          </a:lnTo>
                          <a:lnTo>
                            <a:pt x="202" y="411"/>
                          </a:lnTo>
                          <a:lnTo>
                            <a:pt x="185" y="407"/>
                          </a:lnTo>
                          <a:lnTo>
                            <a:pt x="165" y="401"/>
                          </a:lnTo>
                          <a:lnTo>
                            <a:pt x="147" y="398"/>
                          </a:lnTo>
                          <a:lnTo>
                            <a:pt x="126" y="396"/>
                          </a:lnTo>
                          <a:lnTo>
                            <a:pt x="105" y="393"/>
                          </a:lnTo>
                          <a:lnTo>
                            <a:pt x="87" y="391"/>
                          </a:lnTo>
                          <a:lnTo>
                            <a:pt x="74" y="391"/>
                          </a:lnTo>
                          <a:lnTo>
                            <a:pt x="62" y="389"/>
                          </a:lnTo>
                          <a:lnTo>
                            <a:pt x="54" y="389"/>
                          </a:lnTo>
                          <a:lnTo>
                            <a:pt x="44" y="389"/>
                          </a:lnTo>
                          <a:lnTo>
                            <a:pt x="37" y="389"/>
                          </a:lnTo>
                          <a:lnTo>
                            <a:pt x="27" y="389"/>
                          </a:lnTo>
                          <a:lnTo>
                            <a:pt x="19" y="391"/>
                          </a:lnTo>
                          <a:lnTo>
                            <a:pt x="17" y="385"/>
                          </a:lnTo>
                          <a:lnTo>
                            <a:pt x="15" y="382"/>
                          </a:lnTo>
                          <a:lnTo>
                            <a:pt x="58" y="380"/>
                          </a:lnTo>
                          <a:lnTo>
                            <a:pt x="94" y="382"/>
                          </a:lnTo>
                          <a:lnTo>
                            <a:pt x="123" y="383"/>
                          </a:lnTo>
                          <a:lnTo>
                            <a:pt x="149" y="387"/>
                          </a:lnTo>
                          <a:lnTo>
                            <a:pt x="173" y="392"/>
                          </a:lnTo>
                          <a:lnTo>
                            <a:pt x="199" y="403"/>
                          </a:lnTo>
                          <a:lnTo>
                            <a:pt x="230" y="417"/>
                          </a:lnTo>
                          <a:lnTo>
                            <a:pt x="270" y="437"/>
                          </a:lnTo>
                          <a:lnTo>
                            <a:pt x="320" y="430"/>
                          </a:lnTo>
                          <a:lnTo>
                            <a:pt x="375" y="420"/>
                          </a:lnTo>
                          <a:lnTo>
                            <a:pt x="431" y="411"/>
                          </a:lnTo>
                          <a:lnTo>
                            <a:pt x="490" y="401"/>
                          </a:lnTo>
                          <a:lnTo>
                            <a:pt x="546" y="393"/>
                          </a:lnTo>
                          <a:lnTo>
                            <a:pt x="602" y="390"/>
                          </a:lnTo>
                          <a:lnTo>
                            <a:pt x="657" y="389"/>
                          </a:lnTo>
                          <a:lnTo>
                            <a:pt x="709" y="396"/>
                          </a:lnTo>
                          <a:lnTo>
                            <a:pt x="759" y="387"/>
                          </a:lnTo>
                          <a:lnTo>
                            <a:pt x="821" y="372"/>
                          </a:lnTo>
                          <a:lnTo>
                            <a:pt x="886" y="349"/>
                          </a:lnTo>
                          <a:lnTo>
                            <a:pt x="953" y="318"/>
                          </a:lnTo>
                          <a:lnTo>
                            <a:pt x="1013" y="281"/>
                          </a:lnTo>
                          <a:lnTo>
                            <a:pt x="1063" y="239"/>
                          </a:lnTo>
                          <a:lnTo>
                            <a:pt x="1097" y="191"/>
                          </a:lnTo>
                          <a:lnTo>
                            <a:pt x="1111" y="140"/>
                          </a:lnTo>
                          <a:lnTo>
                            <a:pt x="1105" y="112"/>
                          </a:lnTo>
                          <a:lnTo>
                            <a:pt x="1103" y="89"/>
                          </a:lnTo>
                          <a:lnTo>
                            <a:pt x="1102" y="68"/>
                          </a:lnTo>
                          <a:lnTo>
                            <a:pt x="1105" y="52"/>
                          </a:lnTo>
                          <a:lnTo>
                            <a:pt x="1111" y="37"/>
                          </a:lnTo>
                          <a:lnTo>
                            <a:pt x="1123" y="27"/>
                          </a:lnTo>
                          <a:lnTo>
                            <a:pt x="1140" y="17"/>
                          </a:lnTo>
                          <a:lnTo>
                            <a:pt x="1166" y="11"/>
                          </a:lnTo>
                          <a:lnTo>
                            <a:pt x="1225" y="11"/>
                          </a:lnTo>
                          <a:lnTo>
                            <a:pt x="1278" y="13"/>
                          </a:lnTo>
                          <a:lnTo>
                            <a:pt x="1325" y="14"/>
                          </a:lnTo>
                          <a:lnTo>
                            <a:pt x="1369" y="15"/>
                          </a:lnTo>
                          <a:lnTo>
                            <a:pt x="1405" y="15"/>
                          </a:lnTo>
                          <a:lnTo>
                            <a:pt x="1440" y="16"/>
                          </a:lnTo>
                          <a:lnTo>
                            <a:pt x="1472" y="16"/>
                          </a:lnTo>
                          <a:lnTo>
                            <a:pt x="1502" y="16"/>
                          </a:lnTo>
                          <a:lnTo>
                            <a:pt x="1550" y="6"/>
                          </a:lnTo>
                          <a:lnTo>
                            <a:pt x="1586" y="0"/>
                          </a:lnTo>
                          <a:lnTo>
                            <a:pt x="1611" y="1"/>
                          </a:lnTo>
                          <a:lnTo>
                            <a:pt x="1628" y="9"/>
                          </a:lnTo>
                          <a:lnTo>
                            <a:pt x="1638" y="24"/>
                          </a:lnTo>
                          <a:lnTo>
                            <a:pt x="1645" y="50"/>
                          </a:lnTo>
                          <a:lnTo>
                            <a:pt x="1649" y="86"/>
                          </a:lnTo>
                          <a:lnTo>
                            <a:pt x="1654" y="136"/>
                          </a:lnTo>
                          <a:lnTo>
                            <a:pt x="1669" y="171"/>
                          </a:lnTo>
                          <a:lnTo>
                            <a:pt x="1688" y="200"/>
                          </a:lnTo>
                          <a:lnTo>
                            <a:pt x="1709" y="221"/>
                          </a:lnTo>
                          <a:lnTo>
                            <a:pt x="1735" y="239"/>
                          </a:lnTo>
                          <a:lnTo>
                            <a:pt x="1763" y="250"/>
                          </a:lnTo>
                          <a:lnTo>
                            <a:pt x="1795" y="260"/>
                          </a:lnTo>
                          <a:lnTo>
                            <a:pt x="1831" y="266"/>
                          </a:lnTo>
                          <a:lnTo>
                            <a:pt x="1873" y="271"/>
                          </a:lnTo>
                          <a:lnTo>
                            <a:pt x="1892" y="281"/>
                          </a:lnTo>
                          <a:lnTo>
                            <a:pt x="1908" y="291"/>
                          </a:lnTo>
                          <a:lnTo>
                            <a:pt x="1922" y="298"/>
                          </a:lnTo>
                          <a:lnTo>
                            <a:pt x="1934" y="307"/>
                          </a:lnTo>
                          <a:lnTo>
                            <a:pt x="1942" y="312"/>
                          </a:lnTo>
                          <a:lnTo>
                            <a:pt x="1949" y="317"/>
                          </a:lnTo>
                          <a:lnTo>
                            <a:pt x="1955" y="319"/>
                          </a:lnTo>
                          <a:lnTo>
                            <a:pt x="1960" y="322"/>
                          </a:lnTo>
                          <a:lnTo>
                            <a:pt x="1983" y="319"/>
                          </a:lnTo>
                          <a:lnTo>
                            <a:pt x="2008" y="321"/>
                          </a:lnTo>
                          <a:lnTo>
                            <a:pt x="2032" y="324"/>
                          </a:lnTo>
                          <a:lnTo>
                            <a:pt x="2059" y="330"/>
                          </a:lnTo>
                          <a:lnTo>
                            <a:pt x="2083" y="336"/>
                          </a:lnTo>
                          <a:lnTo>
                            <a:pt x="2106" y="345"/>
                          </a:lnTo>
                          <a:lnTo>
                            <a:pt x="2127" y="355"/>
                          </a:lnTo>
                          <a:lnTo>
                            <a:pt x="2148" y="365"/>
                          </a:lnTo>
                          <a:lnTo>
                            <a:pt x="2202" y="363"/>
                          </a:lnTo>
                          <a:lnTo>
                            <a:pt x="2258" y="369"/>
                          </a:lnTo>
                          <a:lnTo>
                            <a:pt x="2313" y="379"/>
                          </a:lnTo>
                          <a:lnTo>
                            <a:pt x="2369" y="393"/>
                          </a:lnTo>
                          <a:lnTo>
                            <a:pt x="2424" y="410"/>
                          </a:lnTo>
                          <a:lnTo>
                            <a:pt x="2479" y="427"/>
                          </a:lnTo>
                          <a:lnTo>
                            <a:pt x="2531" y="445"/>
                          </a:lnTo>
                          <a:lnTo>
                            <a:pt x="2583" y="462"/>
                          </a:lnTo>
                          <a:lnTo>
                            <a:pt x="2629" y="468"/>
                          </a:lnTo>
                          <a:lnTo>
                            <a:pt x="2674" y="474"/>
                          </a:lnTo>
                          <a:lnTo>
                            <a:pt x="2716" y="478"/>
                          </a:lnTo>
                          <a:lnTo>
                            <a:pt x="2757" y="479"/>
                          </a:lnTo>
                          <a:lnTo>
                            <a:pt x="2796" y="475"/>
                          </a:lnTo>
                          <a:lnTo>
                            <a:pt x="2836" y="468"/>
                          </a:lnTo>
                          <a:lnTo>
                            <a:pt x="2875" y="454"/>
                          </a:lnTo>
                          <a:lnTo>
                            <a:pt x="2917" y="437"/>
                          </a:lnTo>
                          <a:lnTo>
                            <a:pt x="2924" y="434"/>
                          </a:lnTo>
                          <a:lnTo>
                            <a:pt x="2933" y="434"/>
                          </a:lnTo>
                          <a:lnTo>
                            <a:pt x="2942" y="433"/>
                          </a:lnTo>
                          <a:lnTo>
                            <a:pt x="2951" y="432"/>
                          </a:lnTo>
                          <a:lnTo>
                            <a:pt x="2967" y="407"/>
                          </a:lnTo>
                          <a:lnTo>
                            <a:pt x="2994" y="380"/>
                          </a:lnTo>
                          <a:lnTo>
                            <a:pt x="3027" y="353"/>
                          </a:lnTo>
                          <a:lnTo>
                            <a:pt x="3067" y="328"/>
                          </a:lnTo>
                          <a:lnTo>
                            <a:pt x="3105" y="303"/>
                          </a:lnTo>
                          <a:lnTo>
                            <a:pt x="3143" y="282"/>
                          </a:lnTo>
                          <a:lnTo>
                            <a:pt x="3174" y="264"/>
                          </a:lnTo>
                          <a:lnTo>
                            <a:pt x="3199" y="255"/>
                          </a:lnTo>
                          <a:lnTo>
                            <a:pt x="3212" y="255"/>
                          </a:lnTo>
                          <a:lnTo>
                            <a:pt x="3224" y="255"/>
                          </a:lnTo>
                          <a:lnTo>
                            <a:pt x="3232" y="255"/>
                          </a:lnTo>
                          <a:lnTo>
                            <a:pt x="3241" y="255"/>
                          </a:lnTo>
                          <a:lnTo>
                            <a:pt x="3249" y="255"/>
                          </a:lnTo>
                          <a:lnTo>
                            <a:pt x="3261" y="256"/>
                          </a:lnTo>
                          <a:lnTo>
                            <a:pt x="3274" y="257"/>
                          </a:lnTo>
                          <a:lnTo>
                            <a:pt x="3291" y="260"/>
                          </a:lnTo>
                          <a:lnTo>
                            <a:pt x="3288" y="266"/>
                          </a:lnTo>
                          <a:lnTo>
                            <a:pt x="3283" y="269"/>
                          </a:lnTo>
                          <a:lnTo>
                            <a:pt x="3275" y="269"/>
                          </a:lnTo>
                          <a:lnTo>
                            <a:pt x="3268" y="270"/>
                          </a:lnTo>
                          <a:lnTo>
                            <a:pt x="3259" y="268"/>
                          </a:lnTo>
                          <a:lnTo>
                            <a:pt x="3249" y="267"/>
                          </a:lnTo>
                          <a:lnTo>
                            <a:pt x="3241" y="264"/>
                          </a:lnTo>
                          <a:lnTo>
                            <a:pt x="3234" y="264"/>
                          </a:lnTo>
                          <a:lnTo>
                            <a:pt x="3213" y="267"/>
                          </a:lnTo>
                          <a:lnTo>
                            <a:pt x="3192" y="273"/>
                          </a:lnTo>
                          <a:lnTo>
                            <a:pt x="3170" y="278"/>
                          </a:lnTo>
                          <a:lnTo>
                            <a:pt x="3148" y="289"/>
                          </a:lnTo>
                          <a:lnTo>
                            <a:pt x="3124" y="298"/>
                          </a:lnTo>
                          <a:lnTo>
                            <a:pt x="3103" y="310"/>
                          </a:lnTo>
                          <a:lnTo>
                            <a:pt x="3082" y="323"/>
                          </a:lnTo>
                          <a:lnTo>
                            <a:pt x="3063" y="336"/>
                          </a:lnTo>
                          <a:lnTo>
                            <a:pt x="3063" y="342"/>
                          </a:lnTo>
                          <a:lnTo>
                            <a:pt x="3063" y="348"/>
                          </a:lnTo>
                          <a:lnTo>
                            <a:pt x="3070" y="346"/>
                          </a:lnTo>
                          <a:lnTo>
                            <a:pt x="3076" y="346"/>
                          </a:lnTo>
                          <a:lnTo>
                            <a:pt x="3081" y="346"/>
                          </a:lnTo>
                          <a:lnTo>
                            <a:pt x="3087" y="346"/>
                          </a:lnTo>
                          <a:lnTo>
                            <a:pt x="3091" y="345"/>
                          </a:lnTo>
                          <a:lnTo>
                            <a:pt x="3098" y="344"/>
                          </a:lnTo>
                          <a:lnTo>
                            <a:pt x="3105" y="342"/>
                          </a:lnTo>
                          <a:lnTo>
                            <a:pt x="3117" y="341"/>
                          </a:lnTo>
                          <a:lnTo>
                            <a:pt x="3142" y="322"/>
                          </a:lnTo>
                          <a:lnTo>
                            <a:pt x="3165" y="311"/>
                          </a:lnTo>
                          <a:lnTo>
                            <a:pt x="3186" y="303"/>
                          </a:lnTo>
                          <a:lnTo>
                            <a:pt x="3208" y="301"/>
                          </a:lnTo>
                          <a:lnTo>
                            <a:pt x="3229" y="298"/>
                          </a:lnTo>
                          <a:lnTo>
                            <a:pt x="3252" y="301"/>
                          </a:lnTo>
                          <a:lnTo>
                            <a:pt x="3275" y="303"/>
                          </a:lnTo>
                          <a:lnTo>
                            <a:pt x="3303" y="308"/>
                          </a:lnTo>
                          <a:lnTo>
                            <a:pt x="3303" y="314"/>
                          </a:lnTo>
                          <a:lnTo>
                            <a:pt x="3303" y="319"/>
                          </a:lnTo>
                          <a:lnTo>
                            <a:pt x="3288" y="314"/>
                          </a:lnTo>
                          <a:lnTo>
                            <a:pt x="3272" y="310"/>
                          </a:lnTo>
                          <a:lnTo>
                            <a:pt x="3253" y="307"/>
                          </a:lnTo>
                          <a:lnTo>
                            <a:pt x="3234" y="305"/>
                          </a:lnTo>
                          <a:lnTo>
                            <a:pt x="3213" y="304"/>
                          </a:lnTo>
                          <a:lnTo>
                            <a:pt x="3194" y="308"/>
                          </a:lnTo>
                          <a:lnTo>
                            <a:pt x="3177" y="314"/>
                          </a:lnTo>
                          <a:lnTo>
                            <a:pt x="3163" y="324"/>
                          </a:lnTo>
                          <a:lnTo>
                            <a:pt x="3164" y="325"/>
                          </a:lnTo>
                          <a:lnTo>
                            <a:pt x="3165" y="326"/>
                          </a:lnTo>
                          <a:lnTo>
                            <a:pt x="3158" y="328"/>
                          </a:lnTo>
                          <a:lnTo>
                            <a:pt x="3153" y="329"/>
                          </a:lnTo>
                          <a:lnTo>
                            <a:pt x="3150" y="330"/>
                          </a:lnTo>
                          <a:lnTo>
                            <a:pt x="3148" y="331"/>
                          </a:lnTo>
                          <a:lnTo>
                            <a:pt x="3144" y="332"/>
                          </a:lnTo>
                          <a:lnTo>
                            <a:pt x="3142" y="336"/>
                          </a:lnTo>
                          <a:lnTo>
                            <a:pt x="3156" y="341"/>
                          </a:lnTo>
                          <a:lnTo>
                            <a:pt x="3174" y="344"/>
                          </a:lnTo>
                          <a:lnTo>
                            <a:pt x="3194" y="344"/>
                          </a:lnTo>
                          <a:lnTo>
                            <a:pt x="3217" y="344"/>
                          </a:lnTo>
                          <a:lnTo>
                            <a:pt x="3238" y="342"/>
                          </a:lnTo>
                          <a:lnTo>
                            <a:pt x="3259" y="341"/>
                          </a:lnTo>
                          <a:lnTo>
                            <a:pt x="3277" y="339"/>
                          </a:lnTo>
                          <a:lnTo>
                            <a:pt x="3294" y="341"/>
                          </a:lnTo>
                          <a:lnTo>
                            <a:pt x="3294" y="344"/>
                          </a:lnTo>
                          <a:lnTo>
                            <a:pt x="3294" y="348"/>
                          </a:lnTo>
                          <a:lnTo>
                            <a:pt x="3269" y="356"/>
                          </a:lnTo>
                          <a:lnTo>
                            <a:pt x="3238" y="357"/>
                          </a:lnTo>
                          <a:lnTo>
                            <a:pt x="3200" y="353"/>
                          </a:lnTo>
                          <a:lnTo>
                            <a:pt x="3160" y="350"/>
                          </a:lnTo>
                          <a:lnTo>
                            <a:pt x="3118" y="348"/>
                          </a:lnTo>
                          <a:lnTo>
                            <a:pt x="3080" y="351"/>
                          </a:lnTo>
                          <a:lnTo>
                            <a:pt x="3045" y="363"/>
                          </a:lnTo>
                          <a:lnTo>
                            <a:pt x="3018" y="389"/>
                          </a:lnTo>
                          <a:lnTo>
                            <a:pt x="3009" y="391"/>
                          </a:lnTo>
                          <a:lnTo>
                            <a:pt x="3004" y="394"/>
                          </a:lnTo>
                          <a:lnTo>
                            <a:pt x="2998" y="397"/>
                          </a:lnTo>
                          <a:lnTo>
                            <a:pt x="2994" y="400"/>
                          </a:lnTo>
                          <a:lnTo>
                            <a:pt x="2991" y="404"/>
                          </a:lnTo>
                          <a:lnTo>
                            <a:pt x="2987" y="410"/>
                          </a:lnTo>
                          <a:lnTo>
                            <a:pt x="2985" y="417"/>
                          </a:lnTo>
                          <a:lnTo>
                            <a:pt x="2984" y="427"/>
                          </a:lnTo>
                          <a:lnTo>
                            <a:pt x="3005" y="427"/>
                          </a:lnTo>
                          <a:lnTo>
                            <a:pt x="3027" y="428"/>
                          </a:lnTo>
                          <a:lnTo>
                            <a:pt x="3048" y="430"/>
                          </a:lnTo>
                          <a:lnTo>
                            <a:pt x="3070" y="431"/>
                          </a:lnTo>
                          <a:lnTo>
                            <a:pt x="3090" y="430"/>
                          </a:lnTo>
                          <a:lnTo>
                            <a:pt x="3111" y="430"/>
                          </a:lnTo>
                          <a:lnTo>
                            <a:pt x="3132" y="428"/>
                          </a:lnTo>
                          <a:lnTo>
                            <a:pt x="3153" y="427"/>
                          </a:lnTo>
                          <a:lnTo>
                            <a:pt x="3171" y="408"/>
                          </a:lnTo>
                          <a:lnTo>
                            <a:pt x="3188" y="398"/>
                          </a:lnTo>
                          <a:lnTo>
                            <a:pt x="3206" y="391"/>
                          </a:lnTo>
                          <a:lnTo>
                            <a:pt x="3225" y="389"/>
                          </a:lnTo>
                          <a:lnTo>
                            <a:pt x="3242" y="387"/>
                          </a:lnTo>
                          <a:lnTo>
                            <a:pt x="3263" y="387"/>
                          </a:lnTo>
                          <a:lnTo>
                            <a:pt x="3286" y="387"/>
                          </a:lnTo>
                          <a:lnTo>
                            <a:pt x="3313" y="389"/>
                          </a:lnTo>
                          <a:lnTo>
                            <a:pt x="3310" y="392"/>
                          </a:lnTo>
                          <a:lnTo>
                            <a:pt x="3308" y="396"/>
                          </a:lnTo>
                          <a:lnTo>
                            <a:pt x="3294" y="394"/>
                          </a:lnTo>
                          <a:lnTo>
                            <a:pt x="3275" y="394"/>
                          </a:lnTo>
                          <a:lnTo>
                            <a:pt x="3252" y="394"/>
                          </a:lnTo>
                          <a:lnTo>
                            <a:pt x="3228" y="397"/>
                          </a:lnTo>
                          <a:lnTo>
                            <a:pt x="3205" y="400"/>
                          </a:lnTo>
                          <a:lnTo>
                            <a:pt x="3185" y="407"/>
                          </a:lnTo>
                          <a:lnTo>
                            <a:pt x="3170" y="418"/>
                          </a:lnTo>
                          <a:lnTo>
                            <a:pt x="3163" y="437"/>
                          </a:lnTo>
                          <a:lnTo>
                            <a:pt x="3181" y="438"/>
                          </a:lnTo>
                          <a:lnTo>
                            <a:pt x="3205" y="437"/>
                          </a:lnTo>
                          <a:lnTo>
                            <a:pt x="3228" y="433"/>
                          </a:lnTo>
                          <a:lnTo>
                            <a:pt x="3252" y="430"/>
                          </a:lnTo>
                          <a:lnTo>
                            <a:pt x="3274" y="426"/>
                          </a:lnTo>
                          <a:lnTo>
                            <a:pt x="3295" y="426"/>
                          </a:lnTo>
                          <a:lnTo>
                            <a:pt x="3313" y="428"/>
                          </a:lnTo>
                          <a:lnTo>
                            <a:pt x="3328" y="437"/>
                          </a:lnTo>
                          <a:lnTo>
                            <a:pt x="3325" y="439"/>
                          </a:lnTo>
                          <a:lnTo>
                            <a:pt x="3325" y="441"/>
                          </a:lnTo>
                          <a:lnTo>
                            <a:pt x="3295" y="440"/>
                          </a:lnTo>
                          <a:lnTo>
                            <a:pt x="3266" y="440"/>
                          </a:lnTo>
                          <a:lnTo>
                            <a:pt x="3235" y="441"/>
                          </a:lnTo>
                          <a:lnTo>
                            <a:pt x="3205" y="442"/>
                          </a:lnTo>
                          <a:lnTo>
                            <a:pt x="3173" y="444"/>
                          </a:lnTo>
                          <a:lnTo>
                            <a:pt x="3142" y="445"/>
                          </a:lnTo>
                          <a:lnTo>
                            <a:pt x="3110" y="444"/>
                          </a:lnTo>
                          <a:lnTo>
                            <a:pt x="3080" y="444"/>
                          </a:lnTo>
                          <a:lnTo>
                            <a:pt x="3078" y="445"/>
                          </a:lnTo>
                          <a:lnTo>
                            <a:pt x="3077" y="448"/>
                          </a:lnTo>
                          <a:lnTo>
                            <a:pt x="3089" y="459"/>
                          </a:lnTo>
                          <a:lnTo>
                            <a:pt x="3101" y="466"/>
                          </a:lnTo>
                          <a:lnTo>
                            <a:pt x="3112" y="468"/>
                          </a:lnTo>
                          <a:lnTo>
                            <a:pt x="3126" y="469"/>
                          </a:lnTo>
                          <a:lnTo>
                            <a:pt x="3138" y="467"/>
                          </a:lnTo>
                          <a:lnTo>
                            <a:pt x="3151" y="467"/>
                          </a:lnTo>
                          <a:lnTo>
                            <a:pt x="3165" y="466"/>
                          </a:lnTo>
                          <a:lnTo>
                            <a:pt x="3179" y="469"/>
                          </a:lnTo>
                          <a:lnTo>
                            <a:pt x="3185" y="473"/>
                          </a:lnTo>
                          <a:lnTo>
                            <a:pt x="3192" y="476"/>
                          </a:lnTo>
                          <a:lnTo>
                            <a:pt x="3200" y="481"/>
                          </a:lnTo>
                          <a:lnTo>
                            <a:pt x="3210" y="486"/>
                          </a:lnTo>
                          <a:lnTo>
                            <a:pt x="3217" y="489"/>
                          </a:lnTo>
                          <a:lnTo>
                            <a:pt x="3225" y="494"/>
                          </a:lnTo>
                          <a:lnTo>
                            <a:pt x="3233" y="496"/>
                          </a:lnTo>
                          <a:lnTo>
                            <a:pt x="3241" y="499"/>
                          </a:lnTo>
                          <a:lnTo>
                            <a:pt x="3256" y="492"/>
                          </a:lnTo>
                          <a:lnTo>
                            <a:pt x="3270" y="489"/>
                          </a:lnTo>
                          <a:lnTo>
                            <a:pt x="3282" y="488"/>
                          </a:lnTo>
                          <a:lnTo>
                            <a:pt x="3294" y="490"/>
                          </a:lnTo>
                          <a:lnTo>
                            <a:pt x="3303" y="493"/>
                          </a:lnTo>
                          <a:lnTo>
                            <a:pt x="3315" y="499"/>
                          </a:lnTo>
                          <a:lnTo>
                            <a:pt x="3325" y="504"/>
                          </a:lnTo>
                          <a:lnTo>
                            <a:pt x="3339" y="513"/>
                          </a:lnTo>
                          <a:lnTo>
                            <a:pt x="3339" y="516"/>
                          </a:lnTo>
                          <a:lnTo>
                            <a:pt x="3339" y="520"/>
                          </a:lnTo>
                          <a:lnTo>
                            <a:pt x="3327" y="516"/>
                          </a:lnTo>
                          <a:lnTo>
                            <a:pt x="3317" y="514"/>
                          </a:lnTo>
                          <a:lnTo>
                            <a:pt x="3309" y="510"/>
                          </a:lnTo>
                          <a:lnTo>
                            <a:pt x="3302" y="507"/>
                          </a:lnTo>
                          <a:lnTo>
                            <a:pt x="3293" y="503"/>
                          </a:lnTo>
                          <a:lnTo>
                            <a:pt x="3282" y="501"/>
                          </a:lnTo>
                          <a:lnTo>
                            <a:pt x="3268" y="500"/>
                          </a:lnTo>
                          <a:lnTo>
                            <a:pt x="3252" y="501"/>
                          </a:lnTo>
                          <a:lnTo>
                            <a:pt x="3254" y="506"/>
                          </a:lnTo>
                          <a:lnTo>
                            <a:pt x="3263" y="513"/>
                          </a:lnTo>
                          <a:lnTo>
                            <a:pt x="3275" y="521"/>
                          </a:lnTo>
                          <a:lnTo>
                            <a:pt x="3291" y="531"/>
                          </a:lnTo>
                          <a:lnTo>
                            <a:pt x="3306" y="540"/>
                          </a:lnTo>
                          <a:lnTo>
                            <a:pt x="3321" y="548"/>
                          </a:lnTo>
                          <a:lnTo>
                            <a:pt x="3332" y="554"/>
                          </a:lnTo>
                          <a:lnTo>
                            <a:pt x="3342" y="558"/>
                          </a:lnTo>
                          <a:lnTo>
                            <a:pt x="3339" y="561"/>
                          </a:lnTo>
                          <a:lnTo>
                            <a:pt x="3337" y="563"/>
                          </a:lnTo>
                          <a:lnTo>
                            <a:pt x="3320" y="557"/>
                          </a:lnTo>
                          <a:lnTo>
                            <a:pt x="3304" y="550"/>
                          </a:lnTo>
                          <a:lnTo>
                            <a:pt x="3288" y="541"/>
                          </a:lnTo>
                          <a:lnTo>
                            <a:pt x="3274" y="531"/>
                          </a:lnTo>
                          <a:lnTo>
                            <a:pt x="3258" y="521"/>
                          </a:lnTo>
                          <a:lnTo>
                            <a:pt x="3242" y="513"/>
                          </a:lnTo>
                          <a:lnTo>
                            <a:pt x="3226" y="506"/>
                          </a:lnTo>
                          <a:lnTo>
                            <a:pt x="3211" y="503"/>
                          </a:lnTo>
                          <a:lnTo>
                            <a:pt x="3212" y="512"/>
                          </a:lnTo>
                          <a:lnTo>
                            <a:pt x="3213" y="520"/>
                          </a:lnTo>
                          <a:lnTo>
                            <a:pt x="3210" y="520"/>
                          </a:lnTo>
                          <a:lnTo>
                            <a:pt x="3206" y="520"/>
                          </a:lnTo>
                          <a:lnTo>
                            <a:pt x="3198" y="496"/>
                          </a:lnTo>
                          <a:lnTo>
                            <a:pt x="3187" y="483"/>
                          </a:lnTo>
                          <a:lnTo>
                            <a:pt x="3173" y="478"/>
                          </a:lnTo>
                          <a:lnTo>
                            <a:pt x="3159" y="476"/>
                          </a:lnTo>
                          <a:lnTo>
                            <a:pt x="3142" y="476"/>
                          </a:lnTo>
                          <a:lnTo>
                            <a:pt x="3125" y="478"/>
                          </a:lnTo>
                          <a:lnTo>
                            <a:pt x="3108" y="478"/>
                          </a:lnTo>
                          <a:lnTo>
                            <a:pt x="3091" y="474"/>
                          </a:lnTo>
                          <a:lnTo>
                            <a:pt x="3063" y="454"/>
                          </a:lnTo>
                          <a:lnTo>
                            <a:pt x="3033" y="445"/>
                          </a:lnTo>
                          <a:lnTo>
                            <a:pt x="2998" y="442"/>
                          </a:lnTo>
                          <a:lnTo>
                            <a:pt x="2963" y="447"/>
                          </a:lnTo>
                          <a:lnTo>
                            <a:pt x="2925" y="456"/>
                          </a:lnTo>
                          <a:lnTo>
                            <a:pt x="2890" y="471"/>
                          </a:lnTo>
                          <a:lnTo>
                            <a:pt x="2856" y="487"/>
                          </a:lnTo>
                          <a:lnTo>
                            <a:pt x="2829" y="506"/>
                          </a:lnTo>
                          <a:lnTo>
                            <a:pt x="2846" y="509"/>
                          </a:lnTo>
                          <a:lnTo>
                            <a:pt x="2888" y="517"/>
                          </a:lnTo>
                          <a:lnTo>
                            <a:pt x="2947" y="528"/>
                          </a:lnTo>
                          <a:lnTo>
                            <a:pt x="3019" y="542"/>
                          </a:lnTo>
                          <a:lnTo>
                            <a:pt x="3090" y="554"/>
                          </a:lnTo>
                          <a:lnTo>
                            <a:pt x="3159" y="567"/>
                          </a:lnTo>
                          <a:lnTo>
                            <a:pt x="3213" y="576"/>
                          </a:lnTo>
                          <a:lnTo>
                            <a:pt x="3248" y="582"/>
                          </a:lnTo>
                          <a:lnTo>
                            <a:pt x="3274" y="581"/>
                          </a:lnTo>
                          <a:lnTo>
                            <a:pt x="3296" y="581"/>
                          </a:lnTo>
                          <a:lnTo>
                            <a:pt x="3315" y="581"/>
                          </a:lnTo>
                          <a:lnTo>
                            <a:pt x="3334" y="583"/>
                          </a:lnTo>
                          <a:lnTo>
                            <a:pt x="3349" y="585"/>
                          </a:lnTo>
                          <a:lnTo>
                            <a:pt x="3368" y="591"/>
                          </a:lnTo>
                          <a:lnTo>
                            <a:pt x="3386" y="598"/>
                          </a:lnTo>
                          <a:lnTo>
                            <a:pt x="3409" y="610"/>
                          </a:lnTo>
                          <a:lnTo>
                            <a:pt x="3409" y="616"/>
                          </a:lnTo>
                          <a:lnTo>
                            <a:pt x="3409" y="620"/>
                          </a:lnTo>
                          <a:lnTo>
                            <a:pt x="3409" y="624"/>
                          </a:lnTo>
                          <a:lnTo>
                            <a:pt x="3410" y="627"/>
                          </a:lnTo>
                          <a:lnTo>
                            <a:pt x="3409" y="631"/>
                          </a:lnTo>
                          <a:lnTo>
                            <a:pt x="3409" y="634"/>
                          </a:lnTo>
                          <a:lnTo>
                            <a:pt x="3397" y="633"/>
                          </a:lnTo>
                          <a:lnTo>
                            <a:pt x="3386" y="631"/>
                          </a:lnTo>
                          <a:lnTo>
                            <a:pt x="3375" y="629"/>
                          </a:lnTo>
                          <a:lnTo>
                            <a:pt x="3364" y="626"/>
                          </a:lnTo>
                          <a:lnTo>
                            <a:pt x="3351" y="623"/>
                          </a:lnTo>
                          <a:lnTo>
                            <a:pt x="3339" y="620"/>
                          </a:lnTo>
                          <a:lnTo>
                            <a:pt x="3327" y="618"/>
                          </a:lnTo>
                          <a:lnTo>
                            <a:pt x="3316" y="618"/>
                          </a:lnTo>
                          <a:lnTo>
                            <a:pt x="3272" y="625"/>
                          </a:lnTo>
                          <a:lnTo>
                            <a:pt x="3218" y="626"/>
                          </a:lnTo>
                          <a:lnTo>
                            <a:pt x="3157" y="620"/>
                          </a:lnTo>
                          <a:lnTo>
                            <a:pt x="3094" y="612"/>
                          </a:lnTo>
                          <a:lnTo>
                            <a:pt x="3029" y="601"/>
                          </a:lnTo>
                          <a:lnTo>
                            <a:pt x="2971" y="589"/>
                          </a:lnTo>
                          <a:lnTo>
                            <a:pt x="2920" y="577"/>
                          </a:lnTo>
                          <a:lnTo>
                            <a:pt x="2882" y="570"/>
                          </a:lnTo>
                          <a:lnTo>
                            <a:pt x="2849" y="575"/>
                          </a:lnTo>
                          <a:lnTo>
                            <a:pt x="2819" y="579"/>
                          </a:lnTo>
                          <a:lnTo>
                            <a:pt x="2788" y="581"/>
                          </a:lnTo>
                          <a:lnTo>
                            <a:pt x="2759" y="582"/>
                          </a:lnTo>
                          <a:lnTo>
                            <a:pt x="2729" y="582"/>
                          </a:lnTo>
                          <a:lnTo>
                            <a:pt x="2698" y="582"/>
                          </a:lnTo>
                          <a:lnTo>
                            <a:pt x="2665" y="582"/>
                          </a:lnTo>
                          <a:lnTo>
                            <a:pt x="2634" y="584"/>
                          </a:lnTo>
                          <a:lnTo>
                            <a:pt x="2600" y="579"/>
                          </a:lnTo>
                          <a:lnTo>
                            <a:pt x="2559" y="574"/>
                          </a:lnTo>
                          <a:lnTo>
                            <a:pt x="2512" y="569"/>
                          </a:lnTo>
                          <a:lnTo>
                            <a:pt x="2466" y="570"/>
                          </a:lnTo>
                          <a:lnTo>
                            <a:pt x="2423" y="577"/>
                          </a:lnTo>
                          <a:lnTo>
                            <a:pt x="2389" y="596"/>
                          </a:lnTo>
                          <a:lnTo>
                            <a:pt x="2366" y="627"/>
                          </a:lnTo>
                          <a:lnTo>
                            <a:pt x="2360" y="677"/>
                          </a:lnTo>
                          <a:lnTo>
                            <a:pt x="2422" y="690"/>
                          </a:lnTo>
                          <a:lnTo>
                            <a:pt x="2485" y="702"/>
                          </a:lnTo>
                          <a:lnTo>
                            <a:pt x="2549" y="712"/>
                          </a:lnTo>
                          <a:lnTo>
                            <a:pt x="2616" y="722"/>
                          </a:lnTo>
                          <a:lnTo>
                            <a:pt x="2681" y="729"/>
                          </a:lnTo>
                          <a:lnTo>
                            <a:pt x="2746" y="738"/>
                          </a:lnTo>
                          <a:lnTo>
                            <a:pt x="2809" y="745"/>
                          </a:lnTo>
                          <a:lnTo>
                            <a:pt x="2872" y="752"/>
                          </a:lnTo>
                          <a:lnTo>
                            <a:pt x="2943" y="740"/>
                          </a:lnTo>
                          <a:lnTo>
                            <a:pt x="3009" y="723"/>
                          </a:lnTo>
                          <a:lnTo>
                            <a:pt x="3075" y="704"/>
                          </a:lnTo>
                          <a:lnTo>
                            <a:pt x="3141" y="684"/>
                          </a:lnTo>
                          <a:lnTo>
                            <a:pt x="3204" y="664"/>
                          </a:lnTo>
                          <a:lnTo>
                            <a:pt x="3270" y="651"/>
                          </a:lnTo>
                          <a:lnTo>
                            <a:pt x="3341" y="644"/>
                          </a:lnTo>
                          <a:lnTo>
                            <a:pt x="3416" y="649"/>
                          </a:lnTo>
                          <a:lnTo>
                            <a:pt x="3419" y="652"/>
                          </a:lnTo>
                          <a:lnTo>
                            <a:pt x="3420" y="657"/>
                          </a:lnTo>
                          <a:lnTo>
                            <a:pt x="3420" y="664"/>
                          </a:lnTo>
                          <a:lnTo>
                            <a:pt x="3420" y="672"/>
                          </a:lnTo>
                          <a:lnTo>
                            <a:pt x="3417" y="672"/>
                          </a:lnTo>
                          <a:lnTo>
                            <a:pt x="3412" y="672"/>
                          </a:lnTo>
                          <a:lnTo>
                            <a:pt x="3406" y="672"/>
                          </a:lnTo>
                          <a:lnTo>
                            <a:pt x="3404" y="674"/>
                          </a:lnTo>
                          <a:lnTo>
                            <a:pt x="3358" y="673"/>
                          </a:lnTo>
                          <a:lnTo>
                            <a:pt x="3316" y="675"/>
                          </a:lnTo>
                          <a:lnTo>
                            <a:pt x="3275" y="679"/>
                          </a:lnTo>
                          <a:lnTo>
                            <a:pt x="3236" y="686"/>
                          </a:lnTo>
                          <a:lnTo>
                            <a:pt x="3196" y="694"/>
                          </a:lnTo>
                          <a:lnTo>
                            <a:pt x="3156" y="707"/>
                          </a:lnTo>
                          <a:lnTo>
                            <a:pt x="3115" y="723"/>
                          </a:lnTo>
                          <a:lnTo>
                            <a:pt x="3073" y="743"/>
                          </a:lnTo>
                          <a:lnTo>
                            <a:pt x="3071" y="745"/>
                          </a:lnTo>
                          <a:lnTo>
                            <a:pt x="3070" y="747"/>
                          </a:lnTo>
                          <a:lnTo>
                            <a:pt x="3091" y="756"/>
                          </a:lnTo>
                          <a:lnTo>
                            <a:pt x="3131" y="761"/>
                          </a:lnTo>
                          <a:lnTo>
                            <a:pt x="3183" y="759"/>
                          </a:lnTo>
                          <a:lnTo>
                            <a:pt x="3241" y="754"/>
                          </a:lnTo>
                          <a:lnTo>
                            <a:pt x="3300" y="746"/>
                          </a:lnTo>
                          <a:lnTo>
                            <a:pt x="3352" y="739"/>
                          </a:lnTo>
                          <a:lnTo>
                            <a:pt x="3392" y="733"/>
                          </a:lnTo>
                          <a:lnTo>
                            <a:pt x="3416" y="732"/>
                          </a:lnTo>
                          <a:lnTo>
                            <a:pt x="3418" y="738"/>
                          </a:lnTo>
                          <a:lnTo>
                            <a:pt x="3419" y="747"/>
                          </a:lnTo>
                          <a:lnTo>
                            <a:pt x="3418" y="752"/>
                          </a:lnTo>
                          <a:lnTo>
                            <a:pt x="3418" y="759"/>
                          </a:lnTo>
                          <a:lnTo>
                            <a:pt x="3418" y="764"/>
                          </a:lnTo>
                          <a:lnTo>
                            <a:pt x="3418" y="770"/>
                          </a:lnTo>
                          <a:lnTo>
                            <a:pt x="3376" y="783"/>
                          </a:lnTo>
                          <a:lnTo>
                            <a:pt x="3334" y="797"/>
                          </a:lnTo>
                          <a:lnTo>
                            <a:pt x="3290" y="808"/>
                          </a:lnTo>
                          <a:lnTo>
                            <a:pt x="3248" y="818"/>
                          </a:lnTo>
                          <a:lnTo>
                            <a:pt x="3204" y="823"/>
                          </a:lnTo>
                          <a:lnTo>
                            <a:pt x="3160" y="824"/>
                          </a:lnTo>
                          <a:lnTo>
                            <a:pt x="3116" y="821"/>
                          </a:lnTo>
                          <a:lnTo>
                            <a:pt x="3073" y="814"/>
                          </a:lnTo>
                          <a:lnTo>
                            <a:pt x="3035" y="816"/>
                          </a:lnTo>
                          <a:lnTo>
                            <a:pt x="2998" y="821"/>
                          </a:lnTo>
                          <a:lnTo>
                            <a:pt x="2959" y="827"/>
                          </a:lnTo>
                          <a:lnTo>
                            <a:pt x="2922" y="832"/>
                          </a:lnTo>
                          <a:lnTo>
                            <a:pt x="2882" y="836"/>
                          </a:lnTo>
                          <a:lnTo>
                            <a:pt x="2843" y="838"/>
                          </a:lnTo>
                          <a:lnTo>
                            <a:pt x="2805" y="836"/>
                          </a:lnTo>
                          <a:lnTo>
                            <a:pt x="2767" y="830"/>
                          </a:lnTo>
                          <a:lnTo>
                            <a:pt x="2727" y="828"/>
                          </a:lnTo>
                          <a:lnTo>
                            <a:pt x="2675" y="822"/>
                          </a:lnTo>
                          <a:lnTo>
                            <a:pt x="2610" y="815"/>
                          </a:lnTo>
                          <a:lnTo>
                            <a:pt x="2542" y="809"/>
                          </a:lnTo>
                          <a:lnTo>
                            <a:pt x="2475" y="804"/>
                          </a:lnTo>
                          <a:lnTo>
                            <a:pt x="2414" y="804"/>
                          </a:lnTo>
                          <a:lnTo>
                            <a:pt x="2365" y="810"/>
                          </a:lnTo>
                          <a:lnTo>
                            <a:pt x="2333" y="825"/>
                          </a:lnTo>
                          <a:lnTo>
                            <a:pt x="2333" y="862"/>
                          </a:lnTo>
                          <a:lnTo>
                            <a:pt x="2336" y="913"/>
                          </a:lnTo>
                          <a:lnTo>
                            <a:pt x="2340" y="973"/>
                          </a:lnTo>
                          <a:lnTo>
                            <a:pt x="2348" y="1037"/>
                          </a:lnTo>
                          <a:lnTo>
                            <a:pt x="2359" y="1099"/>
                          </a:lnTo>
                          <a:lnTo>
                            <a:pt x="2375" y="1157"/>
                          </a:lnTo>
                          <a:lnTo>
                            <a:pt x="2397" y="1204"/>
                          </a:lnTo>
                          <a:lnTo>
                            <a:pt x="2427" y="1238"/>
                          </a:lnTo>
                          <a:lnTo>
                            <a:pt x="2435" y="1240"/>
                          </a:lnTo>
                          <a:lnTo>
                            <a:pt x="2443" y="1243"/>
                          </a:lnTo>
                          <a:lnTo>
                            <a:pt x="2451" y="1247"/>
                          </a:lnTo>
                          <a:lnTo>
                            <a:pt x="2461" y="1250"/>
                          </a:lnTo>
                          <a:lnTo>
                            <a:pt x="2469" y="1253"/>
                          </a:lnTo>
                          <a:lnTo>
                            <a:pt x="2478" y="1256"/>
                          </a:lnTo>
                          <a:lnTo>
                            <a:pt x="2486" y="1260"/>
                          </a:lnTo>
                          <a:lnTo>
                            <a:pt x="2496" y="1263"/>
                          </a:lnTo>
                          <a:lnTo>
                            <a:pt x="2512" y="1281"/>
                          </a:lnTo>
                          <a:lnTo>
                            <a:pt x="2528" y="1294"/>
                          </a:lnTo>
                          <a:lnTo>
                            <a:pt x="2544" y="1302"/>
                          </a:lnTo>
                          <a:lnTo>
                            <a:pt x="2559" y="1309"/>
                          </a:lnTo>
                          <a:lnTo>
                            <a:pt x="2573" y="1314"/>
                          </a:lnTo>
                          <a:lnTo>
                            <a:pt x="2587" y="1320"/>
                          </a:lnTo>
                          <a:lnTo>
                            <a:pt x="2603" y="1327"/>
                          </a:lnTo>
                          <a:lnTo>
                            <a:pt x="2622" y="1338"/>
                          </a:lnTo>
                          <a:lnTo>
                            <a:pt x="2665" y="1379"/>
                          </a:lnTo>
                          <a:lnTo>
                            <a:pt x="2713" y="1417"/>
                          </a:lnTo>
                          <a:lnTo>
                            <a:pt x="2764" y="1451"/>
                          </a:lnTo>
                          <a:lnTo>
                            <a:pt x="2817" y="1482"/>
                          </a:lnTo>
                          <a:lnTo>
                            <a:pt x="2870" y="1512"/>
                          </a:lnTo>
                          <a:lnTo>
                            <a:pt x="2925" y="1541"/>
                          </a:lnTo>
                          <a:lnTo>
                            <a:pt x="2977" y="1570"/>
                          </a:lnTo>
                          <a:lnTo>
                            <a:pt x="3029" y="1603"/>
                          </a:lnTo>
                          <a:lnTo>
                            <a:pt x="3046" y="1606"/>
                          </a:lnTo>
                          <a:lnTo>
                            <a:pt x="3064" y="1611"/>
                          </a:lnTo>
                          <a:lnTo>
                            <a:pt x="3082" y="1615"/>
                          </a:lnTo>
                          <a:lnTo>
                            <a:pt x="3101" y="1618"/>
                          </a:lnTo>
                          <a:lnTo>
                            <a:pt x="3118" y="1622"/>
                          </a:lnTo>
                          <a:lnTo>
                            <a:pt x="3137" y="1626"/>
                          </a:lnTo>
                          <a:lnTo>
                            <a:pt x="3153" y="1631"/>
                          </a:lnTo>
                          <a:lnTo>
                            <a:pt x="3170" y="1638"/>
                          </a:lnTo>
                          <a:lnTo>
                            <a:pt x="3192" y="1652"/>
                          </a:lnTo>
                          <a:lnTo>
                            <a:pt x="3218" y="1668"/>
                          </a:lnTo>
                          <a:lnTo>
                            <a:pt x="3245" y="1685"/>
                          </a:lnTo>
                          <a:lnTo>
                            <a:pt x="3274" y="1701"/>
                          </a:lnTo>
                          <a:lnTo>
                            <a:pt x="3302" y="1715"/>
                          </a:lnTo>
                          <a:lnTo>
                            <a:pt x="3330" y="1729"/>
                          </a:lnTo>
                          <a:lnTo>
                            <a:pt x="3358" y="1741"/>
                          </a:lnTo>
                          <a:lnTo>
                            <a:pt x="3387" y="1753"/>
                          </a:lnTo>
                          <a:lnTo>
                            <a:pt x="3397" y="1754"/>
                          </a:lnTo>
                          <a:lnTo>
                            <a:pt x="3407" y="1755"/>
                          </a:lnTo>
                          <a:lnTo>
                            <a:pt x="3418" y="1755"/>
                          </a:lnTo>
                          <a:lnTo>
                            <a:pt x="3428" y="1759"/>
                          </a:lnTo>
                          <a:lnTo>
                            <a:pt x="3437" y="1761"/>
                          </a:lnTo>
                          <a:lnTo>
                            <a:pt x="3446" y="1766"/>
                          </a:lnTo>
                          <a:lnTo>
                            <a:pt x="3452" y="1772"/>
                          </a:lnTo>
                          <a:lnTo>
                            <a:pt x="3456" y="1781"/>
                          </a:lnTo>
                          <a:lnTo>
                            <a:pt x="3455" y="1781"/>
                          </a:lnTo>
                          <a:lnTo>
                            <a:pt x="3454" y="1781"/>
                          </a:lnTo>
                          <a:lnTo>
                            <a:pt x="3446" y="1776"/>
                          </a:lnTo>
                          <a:lnTo>
                            <a:pt x="3440" y="1773"/>
                          </a:lnTo>
                          <a:lnTo>
                            <a:pt x="3432" y="1770"/>
                          </a:lnTo>
                          <a:lnTo>
                            <a:pt x="3423" y="1769"/>
                          </a:lnTo>
                          <a:lnTo>
                            <a:pt x="3428" y="1787"/>
                          </a:lnTo>
                          <a:lnTo>
                            <a:pt x="3440" y="1805"/>
                          </a:lnTo>
                          <a:lnTo>
                            <a:pt x="3453" y="1823"/>
                          </a:lnTo>
                          <a:lnTo>
                            <a:pt x="3468" y="1842"/>
                          </a:lnTo>
                          <a:lnTo>
                            <a:pt x="3481" y="1858"/>
                          </a:lnTo>
                          <a:lnTo>
                            <a:pt x="3493" y="1875"/>
                          </a:lnTo>
                          <a:lnTo>
                            <a:pt x="3499" y="1889"/>
                          </a:lnTo>
                          <a:lnTo>
                            <a:pt x="3501" y="1903"/>
                          </a:lnTo>
                          <a:lnTo>
                            <a:pt x="3499" y="1903"/>
                          </a:lnTo>
                          <a:lnTo>
                            <a:pt x="3496" y="1903"/>
                          </a:lnTo>
                          <a:lnTo>
                            <a:pt x="3489" y="1891"/>
                          </a:lnTo>
                          <a:lnTo>
                            <a:pt x="3483" y="1880"/>
                          </a:lnTo>
                          <a:lnTo>
                            <a:pt x="3476" y="1869"/>
                          </a:lnTo>
                          <a:lnTo>
                            <a:pt x="3471" y="1859"/>
                          </a:lnTo>
                          <a:lnTo>
                            <a:pt x="3461" y="1849"/>
                          </a:lnTo>
                          <a:lnTo>
                            <a:pt x="3453" y="1842"/>
                          </a:lnTo>
                          <a:lnTo>
                            <a:pt x="3442" y="1836"/>
                          </a:lnTo>
                          <a:lnTo>
                            <a:pt x="3432" y="1834"/>
                          </a:lnTo>
                          <a:lnTo>
                            <a:pt x="3428" y="1846"/>
                          </a:lnTo>
                          <a:lnTo>
                            <a:pt x="3425" y="1857"/>
                          </a:lnTo>
                          <a:lnTo>
                            <a:pt x="3418" y="1864"/>
                          </a:lnTo>
                          <a:lnTo>
                            <a:pt x="3412" y="1871"/>
                          </a:lnTo>
                          <a:lnTo>
                            <a:pt x="3403" y="1876"/>
                          </a:lnTo>
                          <a:lnTo>
                            <a:pt x="3396" y="1882"/>
                          </a:lnTo>
                          <a:lnTo>
                            <a:pt x="3387" y="1889"/>
                          </a:lnTo>
                          <a:lnTo>
                            <a:pt x="3380" y="1900"/>
                          </a:lnTo>
                          <a:lnTo>
                            <a:pt x="3390" y="1910"/>
                          </a:lnTo>
                          <a:lnTo>
                            <a:pt x="3399" y="1919"/>
                          </a:lnTo>
                          <a:lnTo>
                            <a:pt x="3403" y="1923"/>
                          </a:lnTo>
                          <a:lnTo>
                            <a:pt x="3407" y="1928"/>
                          </a:lnTo>
                          <a:lnTo>
                            <a:pt x="3410" y="1935"/>
                          </a:lnTo>
                          <a:lnTo>
                            <a:pt x="3413" y="1944"/>
                          </a:lnTo>
                          <a:lnTo>
                            <a:pt x="3407" y="1945"/>
                          </a:lnTo>
                          <a:lnTo>
                            <a:pt x="3404" y="1948"/>
                          </a:lnTo>
                          <a:lnTo>
                            <a:pt x="3394" y="1921"/>
                          </a:lnTo>
                          <a:lnTo>
                            <a:pt x="3386" y="1909"/>
                          </a:lnTo>
                          <a:lnTo>
                            <a:pt x="3376" y="1904"/>
                          </a:lnTo>
                          <a:lnTo>
                            <a:pt x="3365" y="1909"/>
                          </a:lnTo>
                          <a:lnTo>
                            <a:pt x="3355" y="1916"/>
                          </a:lnTo>
                          <a:lnTo>
                            <a:pt x="3346" y="1925"/>
                          </a:lnTo>
                          <a:lnTo>
                            <a:pt x="3338" y="1931"/>
                          </a:lnTo>
                          <a:lnTo>
                            <a:pt x="3335" y="1934"/>
                          </a:lnTo>
                          <a:lnTo>
                            <a:pt x="3341" y="1920"/>
                          </a:lnTo>
                          <a:lnTo>
                            <a:pt x="3348" y="1910"/>
                          </a:lnTo>
                          <a:lnTo>
                            <a:pt x="3356" y="1902"/>
                          </a:lnTo>
                          <a:lnTo>
                            <a:pt x="3365" y="1896"/>
                          </a:lnTo>
                          <a:lnTo>
                            <a:pt x="3373" y="1890"/>
                          </a:lnTo>
                          <a:lnTo>
                            <a:pt x="3383" y="1886"/>
                          </a:lnTo>
                          <a:lnTo>
                            <a:pt x="3393" y="1882"/>
                          </a:lnTo>
                          <a:lnTo>
                            <a:pt x="3404" y="1877"/>
                          </a:lnTo>
                          <a:lnTo>
                            <a:pt x="3414" y="1851"/>
                          </a:lnTo>
                          <a:lnTo>
                            <a:pt x="3421" y="1829"/>
                          </a:lnTo>
                          <a:lnTo>
                            <a:pt x="3423" y="1810"/>
                          </a:lnTo>
                          <a:lnTo>
                            <a:pt x="3419" y="1796"/>
                          </a:lnTo>
                          <a:lnTo>
                            <a:pt x="3409" y="1782"/>
                          </a:lnTo>
                          <a:lnTo>
                            <a:pt x="3394" y="1772"/>
                          </a:lnTo>
                          <a:lnTo>
                            <a:pt x="3376" y="1762"/>
                          </a:lnTo>
                          <a:lnTo>
                            <a:pt x="3354" y="1755"/>
                          </a:lnTo>
                          <a:lnTo>
                            <a:pt x="3352" y="1767"/>
                          </a:lnTo>
                          <a:lnTo>
                            <a:pt x="3351" y="1775"/>
                          </a:lnTo>
                          <a:lnTo>
                            <a:pt x="3348" y="1780"/>
                          </a:lnTo>
                          <a:lnTo>
                            <a:pt x="3346" y="1786"/>
                          </a:lnTo>
                          <a:lnTo>
                            <a:pt x="3345" y="1789"/>
                          </a:lnTo>
                          <a:lnTo>
                            <a:pt x="3349" y="1796"/>
                          </a:lnTo>
                          <a:lnTo>
                            <a:pt x="3354" y="1804"/>
                          </a:lnTo>
                          <a:lnTo>
                            <a:pt x="3365" y="1817"/>
                          </a:lnTo>
                          <a:lnTo>
                            <a:pt x="3368" y="1824"/>
                          </a:lnTo>
                          <a:lnTo>
                            <a:pt x="3370" y="1832"/>
                          </a:lnTo>
                          <a:lnTo>
                            <a:pt x="3372" y="1837"/>
                          </a:lnTo>
                          <a:lnTo>
                            <a:pt x="3375" y="1842"/>
                          </a:lnTo>
                          <a:lnTo>
                            <a:pt x="3376" y="1846"/>
                          </a:lnTo>
                          <a:lnTo>
                            <a:pt x="3377" y="1852"/>
                          </a:lnTo>
                          <a:lnTo>
                            <a:pt x="3371" y="1852"/>
                          </a:lnTo>
                          <a:lnTo>
                            <a:pt x="3365" y="1855"/>
                          </a:lnTo>
                          <a:lnTo>
                            <a:pt x="3362" y="1846"/>
                          </a:lnTo>
                          <a:lnTo>
                            <a:pt x="3359" y="1839"/>
                          </a:lnTo>
                          <a:lnTo>
                            <a:pt x="3357" y="1832"/>
                          </a:lnTo>
                          <a:lnTo>
                            <a:pt x="3355" y="1827"/>
                          </a:lnTo>
                          <a:lnTo>
                            <a:pt x="3350" y="1816"/>
                          </a:lnTo>
                          <a:lnTo>
                            <a:pt x="3344" y="1805"/>
                          </a:lnTo>
                          <a:lnTo>
                            <a:pt x="3341" y="1807"/>
                          </a:lnTo>
                          <a:lnTo>
                            <a:pt x="3337" y="1808"/>
                          </a:lnTo>
                          <a:lnTo>
                            <a:pt x="3335" y="1816"/>
                          </a:lnTo>
                          <a:lnTo>
                            <a:pt x="3334" y="1827"/>
                          </a:lnTo>
                          <a:lnTo>
                            <a:pt x="3331" y="1837"/>
                          </a:lnTo>
                          <a:lnTo>
                            <a:pt x="3330" y="1848"/>
                          </a:lnTo>
                          <a:lnTo>
                            <a:pt x="3325" y="1848"/>
                          </a:lnTo>
                          <a:lnTo>
                            <a:pt x="3321" y="1848"/>
                          </a:lnTo>
                          <a:lnTo>
                            <a:pt x="3322" y="1834"/>
                          </a:lnTo>
                          <a:lnTo>
                            <a:pt x="3323" y="1823"/>
                          </a:lnTo>
                          <a:lnTo>
                            <a:pt x="3323" y="1813"/>
                          </a:lnTo>
                          <a:lnTo>
                            <a:pt x="3325" y="1805"/>
                          </a:lnTo>
                          <a:lnTo>
                            <a:pt x="3328" y="1797"/>
                          </a:lnTo>
                          <a:lnTo>
                            <a:pt x="3331" y="1791"/>
                          </a:lnTo>
                          <a:lnTo>
                            <a:pt x="3336" y="1786"/>
                          </a:lnTo>
                          <a:lnTo>
                            <a:pt x="3344" y="1781"/>
                          </a:lnTo>
                          <a:lnTo>
                            <a:pt x="3344" y="1772"/>
                          </a:lnTo>
                          <a:lnTo>
                            <a:pt x="3344" y="1765"/>
                          </a:lnTo>
                          <a:lnTo>
                            <a:pt x="3344" y="1757"/>
                          </a:lnTo>
                          <a:lnTo>
                            <a:pt x="3344" y="1750"/>
                          </a:lnTo>
                          <a:lnTo>
                            <a:pt x="3335" y="1745"/>
                          </a:lnTo>
                          <a:lnTo>
                            <a:pt x="3322" y="1736"/>
                          </a:lnTo>
                          <a:lnTo>
                            <a:pt x="3308" y="1726"/>
                          </a:lnTo>
                          <a:lnTo>
                            <a:pt x="3293" y="1715"/>
                          </a:lnTo>
                          <a:lnTo>
                            <a:pt x="3276" y="1704"/>
                          </a:lnTo>
                          <a:lnTo>
                            <a:pt x="3262" y="1695"/>
                          </a:lnTo>
                          <a:lnTo>
                            <a:pt x="3248" y="1691"/>
                          </a:lnTo>
                          <a:lnTo>
                            <a:pt x="3239" y="1691"/>
                          </a:lnTo>
                          <a:lnTo>
                            <a:pt x="3240" y="1699"/>
                          </a:lnTo>
                          <a:lnTo>
                            <a:pt x="3246" y="1713"/>
                          </a:lnTo>
                          <a:lnTo>
                            <a:pt x="3253" y="1728"/>
                          </a:lnTo>
                          <a:lnTo>
                            <a:pt x="3263" y="1747"/>
                          </a:lnTo>
                          <a:lnTo>
                            <a:pt x="3272" y="1765"/>
                          </a:lnTo>
                          <a:lnTo>
                            <a:pt x="3281" y="1782"/>
                          </a:lnTo>
                          <a:lnTo>
                            <a:pt x="3288" y="1797"/>
                          </a:lnTo>
                          <a:lnTo>
                            <a:pt x="3294" y="1810"/>
                          </a:lnTo>
                          <a:lnTo>
                            <a:pt x="3291" y="1814"/>
                          </a:lnTo>
                          <a:lnTo>
                            <a:pt x="3289" y="1817"/>
                          </a:lnTo>
                          <a:lnTo>
                            <a:pt x="3282" y="1805"/>
                          </a:lnTo>
                          <a:lnTo>
                            <a:pt x="3279" y="1795"/>
                          </a:lnTo>
                          <a:lnTo>
                            <a:pt x="3276" y="1790"/>
                          </a:lnTo>
                          <a:lnTo>
                            <a:pt x="3274" y="1787"/>
                          </a:lnTo>
                          <a:lnTo>
                            <a:pt x="3269" y="1783"/>
                          </a:lnTo>
                          <a:lnTo>
                            <a:pt x="3263" y="1783"/>
                          </a:lnTo>
                          <a:lnTo>
                            <a:pt x="3253" y="1791"/>
                          </a:lnTo>
                          <a:lnTo>
                            <a:pt x="3248" y="1803"/>
                          </a:lnTo>
                          <a:lnTo>
                            <a:pt x="3245" y="1809"/>
                          </a:lnTo>
                          <a:lnTo>
                            <a:pt x="3243" y="1817"/>
                          </a:lnTo>
                          <a:lnTo>
                            <a:pt x="3242" y="1825"/>
                          </a:lnTo>
                          <a:lnTo>
                            <a:pt x="3241" y="1836"/>
                          </a:lnTo>
                          <a:lnTo>
                            <a:pt x="3238" y="1838"/>
                          </a:lnTo>
                          <a:lnTo>
                            <a:pt x="3234" y="1841"/>
                          </a:lnTo>
                          <a:lnTo>
                            <a:pt x="3234" y="1825"/>
                          </a:lnTo>
                          <a:lnTo>
                            <a:pt x="3235" y="1815"/>
                          </a:lnTo>
                          <a:lnTo>
                            <a:pt x="3238" y="1804"/>
                          </a:lnTo>
                          <a:lnTo>
                            <a:pt x="3241" y="1797"/>
                          </a:lnTo>
                          <a:lnTo>
                            <a:pt x="3245" y="1789"/>
                          </a:lnTo>
                          <a:lnTo>
                            <a:pt x="3249" y="1783"/>
                          </a:lnTo>
                          <a:lnTo>
                            <a:pt x="3256" y="1776"/>
                          </a:lnTo>
                          <a:lnTo>
                            <a:pt x="3266" y="1769"/>
                          </a:lnTo>
                          <a:lnTo>
                            <a:pt x="3260" y="1754"/>
                          </a:lnTo>
                          <a:lnTo>
                            <a:pt x="3253" y="1740"/>
                          </a:lnTo>
                          <a:lnTo>
                            <a:pt x="3243" y="1726"/>
                          </a:lnTo>
                          <a:lnTo>
                            <a:pt x="3234" y="1713"/>
                          </a:lnTo>
                          <a:lnTo>
                            <a:pt x="3222" y="1699"/>
                          </a:lnTo>
                          <a:lnTo>
                            <a:pt x="3212" y="1688"/>
                          </a:lnTo>
                          <a:lnTo>
                            <a:pt x="3201" y="1677"/>
                          </a:lnTo>
                          <a:lnTo>
                            <a:pt x="3192" y="1667"/>
                          </a:lnTo>
                          <a:lnTo>
                            <a:pt x="3188" y="1667"/>
                          </a:lnTo>
                          <a:lnTo>
                            <a:pt x="3185" y="1667"/>
                          </a:lnTo>
                          <a:lnTo>
                            <a:pt x="3178" y="1674"/>
                          </a:lnTo>
                          <a:lnTo>
                            <a:pt x="3174" y="1684"/>
                          </a:lnTo>
                          <a:lnTo>
                            <a:pt x="3171" y="1693"/>
                          </a:lnTo>
                          <a:lnTo>
                            <a:pt x="3170" y="1704"/>
                          </a:lnTo>
                          <a:lnTo>
                            <a:pt x="3166" y="1714"/>
                          </a:lnTo>
                          <a:lnTo>
                            <a:pt x="3165" y="1725"/>
                          </a:lnTo>
                          <a:lnTo>
                            <a:pt x="3164" y="1736"/>
                          </a:lnTo>
                          <a:lnTo>
                            <a:pt x="3163" y="1750"/>
                          </a:lnTo>
                          <a:lnTo>
                            <a:pt x="3170" y="1755"/>
                          </a:lnTo>
                          <a:lnTo>
                            <a:pt x="3177" y="1761"/>
                          </a:lnTo>
                          <a:lnTo>
                            <a:pt x="3183" y="1768"/>
                          </a:lnTo>
                          <a:lnTo>
                            <a:pt x="3190" y="1775"/>
                          </a:lnTo>
                          <a:lnTo>
                            <a:pt x="3193" y="1782"/>
                          </a:lnTo>
                          <a:lnTo>
                            <a:pt x="3198" y="1791"/>
                          </a:lnTo>
                          <a:lnTo>
                            <a:pt x="3200" y="1801"/>
                          </a:lnTo>
                          <a:lnTo>
                            <a:pt x="3204" y="1813"/>
                          </a:lnTo>
                          <a:lnTo>
                            <a:pt x="3197" y="1808"/>
                          </a:lnTo>
                          <a:lnTo>
                            <a:pt x="3190" y="1796"/>
                          </a:lnTo>
                          <a:lnTo>
                            <a:pt x="3179" y="1781"/>
                          </a:lnTo>
                          <a:lnTo>
                            <a:pt x="3170" y="1768"/>
                          </a:lnTo>
                          <a:lnTo>
                            <a:pt x="3158" y="1759"/>
                          </a:lnTo>
                          <a:lnTo>
                            <a:pt x="3145" y="1757"/>
                          </a:lnTo>
                          <a:lnTo>
                            <a:pt x="3131" y="1768"/>
                          </a:lnTo>
                          <a:lnTo>
                            <a:pt x="3118" y="1795"/>
                          </a:lnTo>
                          <a:lnTo>
                            <a:pt x="3122" y="1795"/>
                          </a:lnTo>
                          <a:lnTo>
                            <a:pt x="3125" y="1798"/>
                          </a:lnTo>
                          <a:lnTo>
                            <a:pt x="3118" y="1802"/>
                          </a:lnTo>
                          <a:lnTo>
                            <a:pt x="3112" y="1805"/>
                          </a:lnTo>
                          <a:lnTo>
                            <a:pt x="3118" y="1786"/>
                          </a:lnTo>
                          <a:lnTo>
                            <a:pt x="3125" y="1772"/>
                          </a:lnTo>
                          <a:lnTo>
                            <a:pt x="3133" y="1760"/>
                          </a:lnTo>
                          <a:lnTo>
                            <a:pt x="3143" y="1752"/>
                          </a:lnTo>
                          <a:lnTo>
                            <a:pt x="3149" y="1740"/>
                          </a:lnTo>
                          <a:lnTo>
                            <a:pt x="3156" y="1728"/>
                          </a:lnTo>
                          <a:lnTo>
                            <a:pt x="3159" y="1712"/>
                          </a:lnTo>
                          <a:lnTo>
                            <a:pt x="3160" y="1691"/>
                          </a:lnTo>
                          <a:lnTo>
                            <a:pt x="3167" y="1666"/>
                          </a:lnTo>
                          <a:lnTo>
                            <a:pt x="3162" y="1646"/>
                          </a:lnTo>
                          <a:lnTo>
                            <a:pt x="3143" y="1632"/>
                          </a:lnTo>
                          <a:lnTo>
                            <a:pt x="3117" y="1623"/>
                          </a:lnTo>
                          <a:lnTo>
                            <a:pt x="3085" y="1618"/>
                          </a:lnTo>
                          <a:lnTo>
                            <a:pt x="3055" y="1620"/>
                          </a:lnTo>
                          <a:lnTo>
                            <a:pt x="3026" y="1626"/>
                          </a:lnTo>
                          <a:lnTo>
                            <a:pt x="3004" y="1640"/>
                          </a:lnTo>
                          <a:lnTo>
                            <a:pt x="3004" y="1645"/>
                          </a:lnTo>
                          <a:lnTo>
                            <a:pt x="3004" y="1652"/>
                          </a:lnTo>
                          <a:lnTo>
                            <a:pt x="3012" y="1658"/>
                          </a:lnTo>
                          <a:lnTo>
                            <a:pt x="3025" y="1667"/>
                          </a:lnTo>
                          <a:lnTo>
                            <a:pt x="3039" y="1678"/>
                          </a:lnTo>
                          <a:lnTo>
                            <a:pt x="3054" y="1690"/>
                          </a:lnTo>
                          <a:lnTo>
                            <a:pt x="3067" y="1700"/>
                          </a:lnTo>
                          <a:lnTo>
                            <a:pt x="3078" y="1712"/>
                          </a:lnTo>
                          <a:lnTo>
                            <a:pt x="3087" y="1721"/>
                          </a:lnTo>
                          <a:lnTo>
                            <a:pt x="3091" y="1732"/>
                          </a:lnTo>
                          <a:lnTo>
                            <a:pt x="3088" y="1731"/>
                          </a:lnTo>
                          <a:lnTo>
                            <a:pt x="3083" y="1728"/>
                          </a:lnTo>
                          <a:lnTo>
                            <a:pt x="3076" y="1724"/>
                          </a:lnTo>
                          <a:lnTo>
                            <a:pt x="3069" y="1719"/>
                          </a:lnTo>
                          <a:lnTo>
                            <a:pt x="3060" y="1712"/>
                          </a:lnTo>
                          <a:lnTo>
                            <a:pt x="3053" y="1707"/>
                          </a:lnTo>
                          <a:lnTo>
                            <a:pt x="3046" y="1704"/>
                          </a:lnTo>
                          <a:lnTo>
                            <a:pt x="3041" y="1702"/>
                          </a:lnTo>
                          <a:lnTo>
                            <a:pt x="3038" y="1711"/>
                          </a:lnTo>
                          <a:lnTo>
                            <a:pt x="3034" y="1719"/>
                          </a:lnTo>
                          <a:lnTo>
                            <a:pt x="3030" y="1727"/>
                          </a:lnTo>
                          <a:lnTo>
                            <a:pt x="3028" y="1735"/>
                          </a:lnTo>
                          <a:lnTo>
                            <a:pt x="3025" y="1742"/>
                          </a:lnTo>
                          <a:lnTo>
                            <a:pt x="3021" y="1752"/>
                          </a:lnTo>
                          <a:lnTo>
                            <a:pt x="3018" y="1760"/>
                          </a:lnTo>
                          <a:lnTo>
                            <a:pt x="3015" y="1769"/>
                          </a:lnTo>
                          <a:lnTo>
                            <a:pt x="3012" y="1770"/>
                          </a:lnTo>
                          <a:lnTo>
                            <a:pt x="3008" y="1772"/>
                          </a:lnTo>
                          <a:lnTo>
                            <a:pt x="3011" y="1756"/>
                          </a:lnTo>
                          <a:lnTo>
                            <a:pt x="3016" y="1740"/>
                          </a:lnTo>
                          <a:lnTo>
                            <a:pt x="3021" y="1722"/>
                          </a:lnTo>
                          <a:lnTo>
                            <a:pt x="3026" y="1706"/>
                          </a:lnTo>
                          <a:lnTo>
                            <a:pt x="3025" y="1690"/>
                          </a:lnTo>
                          <a:lnTo>
                            <a:pt x="3021" y="1677"/>
                          </a:lnTo>
                          <a:lnTo>
                            <a:pt x="3011" y="1666"/>
                          </a:lnTo>
                          <a:lnTo>
                            <a:pt x="2994" y="1661"/>
                          </a:lnTo>
                          <a:lnTo>
                            <a:pt x="2987" y="1667"/>
                          </a:lnTo>
                          <a:lnTo>
                            <a:pt x="2981" y="1677"/>
                          </a:lnTo>
                          <a:lnTo>
                            <a:pt x="2973" y="1686"/>
                          </a:lnTo>
                          <a:lnTo>
                            <a:pt x="2966" y="1697"/>
                          </a:lnTo>
                          <a:lnTo>
                            <a:pt x="2959" y="1706"/>
                          </a:lnTo>
                          <a:lnTo>
                            <a:pt x="2952" y="1716"/>
                          </a:lnTo>
                          <a:lnTo>
                            <a:pt x="2947" y="1727"/>
                          </a:lnTo>
                          <a:lnTo>
                            <a:pt x="2946" y="1739"/>
                          </a:lnTo>
                          <a:lnTo>
                            <a:pt x="2939" y="1738"/>
                          </a:lnTo>
                          <a:lnTo>
                            <a:pt x="2936" y="1738"/>
                          </a:lnTo>
                          <a:lnTo>
                            <a:pt x="2933" y="1736"/>
                          </a:lnTo>
                          <a:lnTo>
                            <a:pt x="2932" y="1736"/>
                          </a:lnTo>
                          <a:lnTo>
                            <a:pt x="2939" y="1722"/>
                          </a:lnTo>
                          <a:lnTo>
                            <a:pt x="2950" y="1706"/>
                          </a:lnTo>
                          <a:lnTo>
                            <a:pt x="2960" y="1687"/>
                          </a:lnTo>
                          <a:lnTo>
                            <a:pt x="2973" y="1670"/>
                          </a:lnTo>
                          <a:lnTo>
                            <a:pt x="2985" y="1652"/>
                          </a:lnTo>
                          <a:lnTo>
                            <a:pt x="2998" y="1637"/>
                          </a:lnTo>
                          <a:lnTo>
                            <a:pt x="3008" y="1625"/>
                          </a:lnTo>
                          <a:lnTo>
                            <a:pt x="3020" y="1619"/>
                          </a:lnTo>
                          <a:lnTo>
                            <a:pt x="3021" y="1613"/>
                          </a:lnTo>
                          <a:lnTo>
                            <a:pt x="3022" y="1610"/>
                          </a:lnTo>
                          <a:lnTo>
                            <a:pt x="3019" y="1608"/>
                          </a:lnTo>
                          <a:lnTo>
                            <a:pt x="3015" y="1608"/>
                          </a:lnTo>
                          <a:lnTo>
                            <a:pt x="2981" y="1582"/>
                          </a:lnTo>
                          <a:lnTo>
                            <a:pt x="2947" y="1564"/>
                          </a:lnTo>
                          <a:lnTo>
                            <a:pt x="2912" y="1549"/>
                          </a:lnTo>
                          <a:lnTo>
                            <a:pt x="2877" y="1538"/>
                          </a:lnTo>
                          <a:lnTo>
                            <a:pt x="2840" y="1526"/>
                          </a:lnTo>
                          <a:lnTo>
                            <a:pt x="2802" y="1514"/>
                          </a:lnTo>
                          <a:lnTo>
                            <a:pt x="2766" y="1498"/>
                          </a:lnTo>
                          <a:lnTo>
                            <a:pt x="2732" y="1479"/>
                          </a:lnTo>
                          <a:lnTo>
                            <a:pt x="2698" y="1467"/>
                          </a:lnTo>
                          <a:lnTo>
                            <a:pt x="2678" y="1467"/>
                          </a:lnTo>
                          <a:lnTo>
                            <a:pt x="2668" y="1475"/>
                          </a:lnTo>
                          <a:lnTo>
                            <a:pt x="2667" y="1490"/>
                          </a:lnTo>
                          <a:lnTo>
                            <a:pt x="2669" y="1510"/>
                          </a:lnTo>
                          <a:lnTo>
                            <a:pt x="2677" y="1534"/>
                          </a:lnTo>
                          <a:lnTo>
                            <a:pt x="2686" y="1558"/>
                          </a:lnTo>
                          <a:lnTo>
                            <a:pt x="2696" y="1583"/>
                          </a:lnTo>
                          <a:lnTo>
                            <a:pt x="2699" y="1612"/>
                          </a:lnTo>
                          <a:lnTo>
                            <a:pt x="2705" y="1642"/>
                          </a:lnTo>
                          <a:lnTo>
                            <a:pt x="2712" y="1670"/>
                          </a:lnTo>
                          <a:lnTo>
                            <a:pt x="2719" y="1698"/>
                          </a:lnTo>
                          <a:lnTo>
                            <a:pt x="2726" y="1725"/>
                          </a:lnTo>
                          <a:lnTo>
                            <a:pt x="2734" y="1753"/>
                          </a:lnTo>
                          <a:lnTo>
                            <a:pt x="2740" y="1781"/>
                          </a:lnTo>
                          <a:lnTo>
                            <a:pt x="2746" y="1813"/>
                          </a:lnTo>
                          <a:lnTo>
                            <a:pt x="2768" y="1871"/>
                          </a:lnTo>
                          <a:lnTo>
                            <a:pt x="2800" y="1916"/>
                          </a:lnTo>
                          <a:lnTo>
                            <a:pt x="2836" y="1946"/>
                          </a:lnTo>
                          <a:lnTo>
                            <a:pt x="2880" y="1969"/>
                          </a:lnTo>
                          <a:lnTo>
                            <a:pt x="2925" y="1985"/>
                          </a:lnTo>
                          <a:lnTo>
                            <a:pt x="2974" y="1999"/>
                          </a:lnTo>
                          <a:lnTo>
                            <a:pt x="3025" y="2015"/>
                          </a:lnTo>
                          <a:lnTo>
                            <a:pt x="3077" y="2036"/>
                          </a:lnTo>
                          <a:lnTo>
                            <a:pt x="3091" y="2036"/>
                          </a:lnTo>
                          <a:lnTo>
                            <a:pt x="3107" y="2037"/>
                          </a:lnTo>
                          <a:lnTo>
                            <a:pt x="3122" y="2039"/>
                          </a:lnTo>
                          <a:lnTo>
                            <a:pt x="3137" y="2040"/>
                          </a:lnTo>
                          <a:lnTo>
                            <a:pt x="3151" y="2040"/>
                          </a:lnTo>
                          <a:lnTo>
                            <a:pt x="3166" y="2041"/>
                          </a:lnTo>
                          <a:lnTo>
                            <a:pt x="3181" y="2042"/>
                          </a:lnTo>
                          <a:lnTo>
                            <a:pt x="3197" y="2043"/>
                          </a:lnTo>
                          <a:lnTo>
                            <a:pt x="3203" y="2047"/>
                          </a:lnTo>
                          <a:lnTo>
                            <a:pt x="3208" y="2050"/>
                          </a:lnTo>
                          <a:lnTo>
                            <a:pt x="3215" y="2055"/>
                          </a:lnTo>
                          <a:lnTo>
                            <a:pt x="3222" y="2060"/>
                          </a:lnTo>
                          <a:lnTo>
                            <a:pt x="3228" y="2063"/>
                          </a:lnTo>
                          <a:lnTo>
                            <a:pt x="3235" y="2068"/>
                          </a:lnTo>
                          <a:lnTo>
                            <a:pt x="3242" y="2071"/>
                          </a:lnTo>
                          <a:lnTo>
                            <a:pt x="3249" y="2075"/>
                          </a:lnTo>
                          <a:lnTo>
                            <a:pt x="3251" y="2077"/>
                          </a:lnTo>
                          <a:lnTo>
                            <a:pt x="3252" y="2082"/>
                          </a:lnTo>
                          <a:lnTo>
                            <a:pt x="3248" y="2083"/>
                          </a:lnTo>
                          <a:lnTo>
                            <a:pt x="3248" y="2087"/>
                          </a:lnTo>
                          <a:lnTo>
                            <a:pt x="3227" y="2076"/>
                          </a:lnTo>
                          <a:lnTo>
                            <a:pt x="3211" y="2068"/>
                          </a:lnTo>
                          <a:lnTo>
                            <a:pt x="3194" y="2061"/>
                          </a:lnTo>
                          <a:lnTo>
                            <a:pt x="3180" y="2056"/>
                          </a:lnTo>
                          <a:lnTo>
                            <a:pt x="3164" y="2051"/>
                          </a:lnTo>
                          <a:lnTo>
                            <a:pt x="3146" y="2051"/>
                          </a:lnTo>
                          <a:lnTo>
                            <a:pt x="3124" y="2051"/>
                          </a:lnTo>
                          <a:lnTo>
                            <a:pt x="3098" y="2055"/>
                          </a:lnTo>
                          <a:lnTo>
                            <a:pt x="3109" y="2063"/>
                          </a:lnTo>
                          <a:lnTo>
                            <a:pt x="3123" y="2072"/>
                          </a:lnTo>
                          <a:lnTo>
                            <a:pt x="3138" y="2080"/>
                          </a:lnTo>
                          <a:lnTo>
                            <a:pt x="3155" y="2090"/>
                          </a:lnTo>
                          <a:lnTo>
                            <a:pt x="3169" y="2099"/>
                          </a:lnTo>
                          <a:lnTo>
                            <a:pt x="3180" y="2112"/>
                          </a:lnTo>
                          <a:lnTo>
                            <a:pt x="3186" y="2128"/>
                          </a:lnTo>
                          <a:lnTo>
                            <a:pt x="3187" y="2149"/>
                          </a:lnTo>
                          <a:lnTo>
                            <a:pt x="3184" y="2149"/>
                          </a:lnTo>
                          <a:lnTo>
                            <a:pt x="3181" y="2149"/>
                          </a:lnTo>
                          <a:lnTo>
                            <a:pt x="3152" y="2098"/>
                          </a:lnTo>
                          <a:lnTo>
                            <a:pt x="3128" y="2072"/>
                          </a:lnTo>
                          <a:lnTo>
                            <a:pt x="3105" y="2063"/>
                          </a:lnTo>
                          <a:lnTo>
                            <a:pt x="3085" y="2070"/>
                          </a:lnTo>
                          <a:lnTo>
                            <a:pt x="3064" y="2085"/>
                          </a:lnTo>
                          <a:lnTo>
                            <a:pt x="3043" y="2109"/>
                          </a:lnTo>
                          <a:lnTo>
                            <a:pt x="3019" y="2135"/>
                          </a:lnTo>
                          <a:lnTo>
                            <a:pt x="2992" y="2160"/>
                          </a:lnTo>
                          <a:lnTo>
                            <a:pt x="2991" y="2157"/>
                          </a:lnTo>
                          <a:lnTo>
                            <a:pt x="2990" y="2153"/>
                          </a:lnTo>
                          <a:lnTo>
                            <a:pt x="3000" y="2142"/>
                          </a:lnTo>
                          <a:lnTo>
                            <a:pt x="3008" y="2132"/>
                          </a:lnTo>
                          <a:lnTo>
                            <a:pt x="3014" y="2125"/>
                          </a:lnTo>
                          <a:lnTo>
                            <a:pt x="3018" y="2118"/>
                          </a:lnTo>
                          <a:lnTo>
                            <a:pt x="3018" y="2111"/>
                          </a:lnTo>
                          <a:lnTo>
                            <a:pt x="3015" y="2105"/>
                          </a:lnTo>
                          <a:lnTo>
                            <a:pt x="3012" y="2097"/>
                          </a:lnTo>
                          <a:lnTo>
                            <a:pt x="3006" y="2089"/>
                          </a:lnTo>
                          <a:lnTo>
                            <a:pt x="2998" y="2092"/>
                          </a:lnTo>
                          <a:lnTo>
                            <a:pt x="2990" y="2101"/>
                          </a:lnTo>
                          <a:lnTo>
                            <a:pt x="2981" y="2110"/>
                          </a:lnTo>
                          <a:lnTo>
                            <a:pt x="2974" y="2123"/>
                          </a:lnTo>
                          <a:lnTo>
                            <a:pt x="2965" y="2132"/>
                          </a:lnTo>
                          <a:lnTo>
                            <a:pt x="2958" y="2142"/>
                          </a:lnTo>
                          <a:lnTo>
                            <a:pt x="2951" y="2145"/>
                          </a:lnTo>
                          <a:lnTo>
                            <a:pt x="2946" y="2144"/>
                          </a:lnTo>
                          <a:lnTo>
                            <a:pt x="2953" y="2133"/>
                          </a:lnTo>
                          <a:lnTo>
                            <a:pt x="2960" y="2124"/>
                          </a:lnTo>
                          <a:lnTo>
                            <a:pt x="2966" y="2115"/>
                          </a:lnTo>
                          <a:lnTo>
                            <a:pt x="2972" y="2106"/>
                          </a:lnTo>
                          <a:lnTo>
                            <a:pt x="2977" y="2097"/>
                          </a:lnTo>
                          <a:lnTo>
                            <a:pt x="2984" y="2090"/>
                          </a:lnTo>
                          <a:lnTo>
                            <a:pt x="2991" y="2082"/>
                          </a:lnTo>
                          <a:lnTo>
                            <a:pt x="2999" y="2077"/>
                          </a:lnTo>
                          <a:lnTo>
                            <a:pt x="2997" y="2047"/>
                          </a:lnTo>
                          <a:lnTo>
                            <a:pt x="2991" y="2026"/>
                          </a:lnTo>
                          <a:lnTo>
                            <a:pt x="2980" y="2010"/>
                          </a:lnTo>
                          <a:lnTo>
                            <a:pt x="2967" y="2001"/>
                          </a:lnTo>
                          <a:lnTo>
                            <a:pt x="2949" y="1995"/>
                          </a:lnTo>
                          <a:lnTo>
                            <a:pt x="2928" y="1992"/>
                          </a:lnTo>
                          <a:lnTo>
                            <a:pt x="2901" y="1988"/>
                          </a:lnTo>
                          <a:lnTo>
                            <a:pt x="2870" y="1986"/>
                          </a:lnTo>
                          <a:lnTo>
                            <a:pt x="2867" y="1988"/>
                          </a:lnTo>
                          <a:lnTo>
                            <a:pt x="2861" y="1992"/>
                          </a:lnTo>
                          <a:lnTo>
                            <a:pt x="2855" y="1996"/>
                          </a:lnTo>
                          <a:lnTo>
                            <a:pt x="2849" y="2003"/>
                          </a:lnTo>
                          <a:lnTo>
                            <a:pt x="2842" y="2009"/>
                          </a:lnTo>
                          <a:lnTo>
                            <a:pt x="2837" y="2016"/>
                          </a:lnTo>
                          <a:lnTo>
                            <a:pt x="2834" y="2023"/>
                          </a:lnTo>
                          <a:lnTo>
                            <a:pt x="2834" y="2031"/>
                          </a:lnTo>
                          <a:lnTo>
                            <a:pt x="2850" y="2041"/>
                          </a:lnTo>
                          <a:lnTo>
                            <a:pt x="2863" y="2050"/>
                          </a:lnTo>
                          <a:lnTo>
                            <a:pt x="2870" y="2058"/>
                          </a:lnTo>
                          <a:lnTo>
                            <a:pt x="2878" y="2068"/>
                          </a:lnTo>
                          <a:lnTo>
                            <a:pt x="2885" y="2076"/>
                          </a:lnTo>
                          <a:lnTo>
                            <a:pt x="2896" y="2084"/>
                          </a:lnTo>
                          <a:lnTo>
                            <a:pt x="2911" y="2091"/>
                          </a:lnTo>
                          <a:lnTo>
                            <a:pt x="2935" y="2098"/>
                          </a:lnTo>
                          <a:lnTo>
                            <a:pt x="2936" y="2104"/>
                          </a:lnTo>
                          <a:lnTo>
                            <a:pt x="2937" y="2110"/>
                          </a:lnTo>
                          <a:lnTo>
                            <a:pt x="2920" y="2106"/>
                          </a:lnTo>
                          <a:lnTo>
                            <a:pt x="2909" y="2104"/>
                          </a:lnTo>
                          <a:lnTo>
                            <a:pt x="2897" y="2101"/>
                          </a:lnTo>
                          <a:lnTo>
                            <a:pt x="2889" y="2098"/>
                          </a:lnTo>
                          <a:lnTo>
                            <a:pt x="2881" y="2092"/>
                          </a:lnTo>
                          <a:lnTo>
                            <a:pt x="2874" y="2085"/>
                          </a:lnTo>
                          <a:lnTo>
                            <a:pt x="2867" y="2075"/>
                          </a:lnTo>
                          <a:lnTo>
                            <a:pt x="2861" y="2061"/>
                          </a:lnTo>
                          <a:lnTo>
                            <a:pt x="2835" y="2046"/>
                          </a:lnTo>
                          <a:lnTo>
                            <a:pt x="2817" y="2041"/>
                          </a:lnTo>
                          <a:lnTo>
                            <a:pt x="2803" y="2042"/>
                          </a:lnTo>
                          <a:lnTo>
                            <a:pt x="2793" y="2049"/>
                          </a:lnTo>
                          <a:lnTo>
                            <a:pt x="2782" y="2058"/>
                          </a:lnTo>
                          <a:lnTo>
                            <a:pt x="2771" y="2071"/>
                          </a:lnTo>
                          <a:lnTo>
                            <a:pt x="2755" y="2083"/>
                          </a:lnTo>
                          <a:lnTo>
                            <a:pt x="2737" y="2096"/>
                          </a:lnTo>
                          <a:lnTo>
                            <a:pt x="2744" y="2077"/>
                          </a:lnTo>
                          <a:lnTo>
                            <a:pt x="2759" y="2063"/>
                          </a:lnTo>
                          <a:lnTo>
                            <a:pt x="2777" y="2048"/>
                          </a:lnTo>
                          <a:lnTo>
                            <a:pt x="2799" y="2035"/>
                          </a:lnTo>
                          <a:lnTo>
                            <a:pt x="2819" y="2021"/>
                          </a:lnTo>
                          <a:lnTo>
                            <a:pt x="2837" y="2007"/>
                          </a:lnTo>
                          <a:lnTo>
                            <a:pt x="2849" y="1991"/>
                          </a:lnTo>
                          <a:lnTo>
                            <a:pt x="2855" y="1974"/>
                          </a:lnTo>
                          <a:lnTo>
                            <a:pt x="2832" y="1960"/>
                          </a:lnTo>
                          <a:lnTo>
                            <a:pt x="2815" y="1951"/>
                          </a:lnTo>
                          <a:lnTo>
                            <a:pt x="2802" y="1945"/>
                          </a:lnTo>
                          <a:lnTo>
                            <a:pt x="2792" y="1942"/>
                          </a:lnTo>
                          <a:lnTo>
                            <a:pt x="2781" y="1944"/>
                          </a:lnTo>
                          <a:lnTo>
                            <a:pt x="2770" y="1951"/>
                          </a:lnTo>
                          <a:lnTo>
                            <a:pt x="2754" y="1962"/>
                          </a:lnTo>
                          <a:lnTo>
                            <a:pt x="2737" y="1981"/>
                          </a:lnTo>
                          <a:lnTo>
                            <a:pt x="2724" y="1985"/>
                          </a:lnTo>
                          <a:lnTo>
                            <a:pt x="2714" y="1988"/>
                          </a:lnTo>
                          <a:lnTo>
                            <a:pt x="2707" y="1991"/>
                          </a:lnTo>
                          <a:lnTo>
                            <a:pt x="2704" y="1993"/>
                          </a:lnTo>
                          <a:lnTo>
                            <a:pt x="2697" y="1995"/>
                          </a:lnTo>
                          <a:lnTo>
                            <a:pt x="2693" y="1999"/>
                          </a:lnTo>
                          <a:lnTo>
                            <a:pt x="2693" y="2003"/>
                          </a:lnTo>
                          <a:lnTo>
                            <a:pt x="2697" y="2010"/>
                          </a:lnTo>
                          <a:lnTo>
                            <a:pt x="2699" y="2017"/>
                          </a:lnTo>
                          <a:lnTo>
                            <a:pt x="2703" y="2027"/>
                          </a:lnTo>
                          <a:lnTo>
                            <a:pt x="2703" y="2035"/>
                          </a:lnTo>
                          <a:lnTo>
                            <a:pt x="2704" y="2043"/>
                          </a:lnTo>
                          <a:lnTo>
                            <a:pt x="2702" y="2050"/>
                          </a:lnTo>
                          <a:lnTo>
                            <a:pt x="2698" y="2058"/>
                          </a:lnTo>
                          <a:lnTo>
                            <a:pt x="2693" y="2054"/>
                          </a:lnTo>
                          <a:lnTo>
                            <a:pt x="2692" y="2049"/>
                          </a:lnTo>
                          <a:lnTo>
                            <a:pt x="2691" y="2042"/>
                          </a:lnTo>
                          <a:lnTo>
                            <a:pt x="2691" y="2036"/>
                          </a:lnTo>
                          <a:lnTo>
                            <a:pt x="2690" y="2028"/>
                          </a:lnTo>
                          <a:lnTo>
                            <a:pt x="2690" y="2021"/>
                          </a:lnTo>
                          <a:lnTo>
                            <a:pt x="2688" y="2014"/>
                          </a:lnTo>
                          <a:lnTo>
                            <a:pt x="2684" y="2008"/>
                          </a:lnTo>
                          <a:lnTo>
                            <a:pt x="2668" y="2012"/>
                          </a:lnTo>
                          <a:lnTo>
                            <a:pt x="2654" y="2015"/>
                          </a:lnTo>
                          <a:lnTo>
                            <a:pt x="2640" y="2020"/>
                          </a:lnTo>
                          <a:lnTo>
                            <a:pt x="2629" y="2027"/>
                          </a:lnTo>
                          <a:lnTo>
                            <a:pt x="2619" y="2034"/>
                          </a:lnTo>
                          <a:lnTo>
                            <a:pt x="2609" y="2044"/>
                          </a:lnTo>
                          <a:lnTo>
                            <a:pt x="2601" y="2057"/>
                          </a:lnTo>
                          <a:lnTo>
                            <a:pt x="2594" y="2075"/>
                          </a:lnTo>
                          <a:lnTo>
                            <a:pt x="2587" y="2076"/>
                          </a:lnTo>
                          <a:lnTo>
                            <a:pt x="2581" y="2077"/>
                          </a:lnTo>
                          <a:lnTo>
                            <a:pt x="2585" y="2068"/>
                          </a:lnTo>
                          <a:lnTo>
                            <a:pt x="2589" y="2061"/>
                          </a:lnTo>
                          <a:lnTo>
                            <a:pt x="2593" y="2053"/>
                          </a:lnTo>
                          <a:lnTo>
                            <a:pt x="2599" y="2046"/>
                          </a:lnTo>
                          <a:lnTo>
                            <a:pt x="2602" y="2039"/>
                          </a:lnTo>
                          <a:lnTo>
                            <a:pt x="2607" y="2031"/>
                          </a:lnTo>
                          <a:lnTo>
                            <a:pt x="2610" y="2026"/>
                          </a:lnTo>
                          <a:lnTo>
                            <a:pt x="2613" y="2022"/>
                          </a:lnTo>
                          <a:lnTo>
                            <a:pt x="2590" y="2023"/>
                          </a:lnTo>
                          <a:lnTo>
                            <a:pt x="2574" y="2027"/>
                          </a:lnTo>
                          <a:lnTo>
                            <a:pt x="2559" y="2031"/>
                          </a:lnTo>
                          <a:lnTo>
                            <a:pt x="2547" y="2039"/>
                          </a:lnTo>
                          <a:lnTo>
                            <a:pt x="2533" y="2044"/>
                          </a:lnTo>
                          <a:lnTo>
                            <a:pt x="2520" y="2053"/>
                          </a:lnTo>
                          <a:lnTo>
                            <a:pt x="2505" y="2061"/>
                          </a:lnTo>
                          <a:lnTo>
                            <a:pt x="2489" y="2070"/>
                          </a:lnTo>
                          <a:lnTo>
                            <a:pt x="2493" y="2054"/>
                          </a:lnTo>
                          <a:lnTo>
                            <a:pt x="2506" y="2041"/>
                          </a:lnTo>
                          <a:lnTo>
                            <a:pt x="2524" y="2030"/>
                          </a:lnTo>
                          <a:lnTo>
                            <a:pt x="2545" y="2023"/>
                          </a:lnTo>
                          <a:lnTo>
                            <a:pt x="2566" y="2017"/>
                          </a:lnTo>
                          <a:lnTo>
                            <a:pt x="2587" y="2014"/>
                          </a:lnTo>
                          <a:lnTo>
                            <a:pt x="2604" y="2010"/>
                          </a:lnTo>
                          <a:lnTo>
                            <a:pt x="2620" y="2010"/>
                          </a:lnTo>
                          <a:lnTo>
                            <a:pt x="2614" y="1998"/>
                          </a:lnTo>
                          <a:lnTo>
                            <a:pt x="2606" y="1989"/>
                          </a:lnTo>
                          <a:lnTo>
                            <a:pt x="2594" y="1985"/>
                          </a:lnTo>
                          <a:lnTo>
                            <a:pt x="2582" y="1983"/>
                          </a:lnTo>
                          <a:lnTo>
                            <a:pt x="2568" y="1982"/>
                          </a:lnTo>
                          <a:lnTo>
                            <a:pt x="2554" y="1982"/>
                          </a:lnTo>
                          <a:lnTo>
                            <a:pt x="2540" y="1983"/>
                          </a:lnTo>
                          <a:lnTo>
                            <a:pt x="2528" y="1986"/>
                          </a:lnTo>
                          <a:lnTo>
                            <a:pt x="2528" y="1980"/>
                          </a:lnTo>
                          <a:lnTo>
                            <a:pt x="2528" y="1976"/>
                          </a:lnTo>
                          <a:lnTo>
                            <a:pt x="2547" y="1973"/>
                          </a:lnTo>
                          <a:lnTo>
                            <a:pt x="2564" y="1973"/>
                          </a:lnTo>
                          <a:lnTo>
                            <a:pt x="2576" y="1974"/>
                          </a:lnTo>
                          <a:lnTo>
                            <a:pt x="2588" y="1978"/>
                          </a:lnTo>
                          <a:lnTo>
                            <a:pt x="2599" y="1981"/>
                          </a:lnTo>
                          <a:lnTo>
                            <a:pt x="2610" y="1989"/>
                          </a:lnTo>
                          <a:lnTo>
                            <a:pt x="2622" y="1996"/>
                          </a:lnTo>
                          <a:lnTo>
                            <a:pt x="2638" y="2008"/>
                          </a:lnTo>
                          <a:lnTo>
                            <a:pt x="2657" y="2005"/>
                          </a:lnTo>
                          <a:lnTo>
                            <a:pt x="2677" y="2000"/>
                          </a:lnTo>
                          <a:lnTo>
                            <a:pt x="2695" y="1992"/>
                          </a:lnTo>
                          <a:lnTo>
                            <a:pt x="2713" y="1982"/>
                          </a:lnTo>
                          <a:lnTo>
                            <a:pt x="2729" y="1969"/>
                          </a:lnTo>
                          <a:lnTo>
                            <a:pt x="2744" y="1958"/>
                          </a:lnTo>
                          <a:lnTo>
                            <a:pt x="2757" y="1945"/>
                          </a:lnTo>
                          <a:lnTo>
                            <a:pt x="2770" y="1932"/>
                          </a:lnTo>
                          <a:lnTo>
                            <a:pt x="2768" y="1925"/>
                          </a:lnTo>
                          <a:lnTo>
                            <a:pt x="2767" y="1919"/>
                          </a:lnTo>
                          <a:lnTo>
                            <a:pt x="2734" y="1871"/>
                          </a:lnTo>
                          <a:lnTo>
                            <a:pt x="2712" y="1820"/>
                          </a:lnTo>
                          <a:lnTo>
                            <a:pt x="2696" y="1765"/>
                          </a:lnTo>
                          <a:lnTo>
                            <a:pt x="2683" y="1709"/>
                          </a:lnTo>
                          <a:lnTo>
                            <a:pt x="2670" y="1653"/>
                          </a:lnTo>
                          <a:lnTo>
                            <a:pt x="2655" y="1598"/>
                          </a:lnTo>
                          <a:lnTo>
                            <a:pt x="2635" y="1547"/>
                          </a:lnTo>
                          <a:lnTo>
                            <a:pt x="2608" y="1500"/>
                          </a:lnTo>
                          <a:lnTo>
                            <a:pt x="2587" y="1479"/>
                          </a:lnTo>
                          <a:lnTo>
                            <a:pt x="2562" y="1459"/>
                          </a:lnTo>
                          <a:lnTo>
                            <a:pt x="2534" y="1438"/>
                          </a:lnTo>
                          <a:lnTo>
                            <a:pt x="2505" y="1419"/>
                          </a:lnTo>
                          <a:lnTo>
                            <a:pt x="2473" y="1403"/>
                          </a:lnTo>
                          <a:lnTo>
                            <a:pt x="2442" y="1392"/>
                          </a:lnTo>
                          <a:lnTo>
                            <a:pt x="2411" y="1387"/>
                          </a:lnTo>
                          <a:lnTo>
                            <a:pt x="2386" y="1392"/>
                          </a:lnTo>
                          <a:lnTo>
                            <a:pt x="2343" y="1435"/>
                          </a:lnTo>
                          <a:lnTo>
                            <a:pt x="2313" y="1481"/>
                          </a:lnTo>
                          <a:lnTo>
                            <a:pt x="2292" y="1527"/>
                          </a:lnTo>
                          <a:lnTo>
                            <a:pt x="2280" y="1576"/>
                          </a:lnTo>
                          <a:lnTo>
                            <a:pt x="2274" y="1625"/>
                          </a:lnTo>
                          <a:lnTo>
                            <a:pt x="2277" y="1678"/>
                          </a:lnTo>
                          <a:lnTo>
                            <a:pt x="2284" y="1734"/>
                          </a:lnTo>
                          <a:lnTo>
                            <a:pt x="2298" y="1795"/>
                          </a:lnTo>
                          <a:lnTo>
                            <a:pt x="2311" y="1825"/>
                          </a:lnTo>
                          <a:lnTo>
                            <a:pt x="2322" y="1864"/>
                          </a:lnTo>
                          <a:lnTo>
                            <a:pt x="2333" y="1906"/>
                          </a:lnTo>
                          <a:lnTo>
                            <a:pt x="2340" y="1952"/>
                          </a:lnTo>
                          <a:lnTo>
                            <a:pt x="2342" y="1996"/>
                          </a:lnTo>
                          <a:lnTo>
                            <a:pt x="2341" y="2041"/>
                          </a:lnTo>
                          <a:lnTo>
                            <a:pt x="2335" y="2081"/>
                          </a:lnTo>
                          <a:lnTo>
                            <a:pt x="2326" y="2117"/>
                          </a:lnTo>
                          <a:lnTo>
                            <a:pt x="2335" y="2130"/>
                          </a:lnTo>
                          <a:lnTo>
                            <a:pt x="2353" y="2140"/>
                          </a:lnTo>
                          <a:lnTo>
                            <a:pt x="2376" y="2149"/>
                          </a:lnTo>
                          <a:lnTo>
                            <a:pt x="2403" y="2157"/>
                          </a:lnTo>
                          <a:lnTo>
                            <a:pt x="2430" y="2164"/>
                          </a:lnTo>
                          <a:lnTo>
                            <a:pt x="2458" y="2176"/>
                          </a:lnTo>
                          <a:lnTo>
                            <a:pt x="2482" y="2190"/>
                          </a:lnTo>
                          <a:lnTo>
                            <a:pt x="2503" y="2211"/>
                          </a:lnTo>
                          <a:lnTo>
                            <a:pt x="2523" y="2222"/>
                          </a:lnTo>
                          <a:lnTo>
                            <a:pt x="2542" y="2231"/>
                          </a:lnTo>
                          <a:lnTo>
                            <a:pt x="2561" y="2234"/>
                          </a:lnTo>
                          <a:lnTo>
                            <a:pt x="2581" y="2238"/>
                          </a:lnTo>
                          <a:lnTo>
                            <a:pt x="2599" y="2240"/>
                          </a:lnTo>
                          <a:lnTo>
                            <a:pt x="2617" y="2245"/>
                          </a:lnTo>
                          <a:lnTo>
                            <a:pt x="2635" y="2254"/>
                          </a:lnTo>
                          <a:lnTo>
                            <a:pt x="2652" y="2270"/>
                          </a:lnTo>
                          <a:lnTo>
                            <a:pt x="2647" y="2272"/>
                          </a:lnTo>
                          <a:lnTo>
                            <a:pt x="2641" y="2270"/>
                          </a:lnTo>
                          <a:lnTo>
                            <a:pt x="2631" y="2267"/>
                          </a:lnTo>
                          <a:lnTo>
                            <a:pt x="2622" y="2262"/>
                          </a:lnTo>
                          <a:lnTo>
                            <a:pt x="2610" y="2256"/>
                          </a:lnTo>
                          <a:lnTo>
                            <a:pt x="2599" y="2253"/>
                          </a:lnTo>
                          <a:lnTo>
                            <a:pt x="2586" y="2249"/>
                          </a:lnTo>
                          <a:lnTo>
                            <a:pt x="2574" y="2250"/>
                          </a:lnTo>
                          <a:lnTo>
                            <a:pt x="2580" y="2254"/>
                          </a:lnTo>
                          <a:lnTo>
                            <a:pt x="2586" y="2260"/>
                          </a:lnTo>
                          <a:lnTo>
                            <a:pt x="2592" y="2265"/>
                          </a:lnTo>
                          <a:lnTo>
                            <a:pt x="2599" y="2270"/>
                          </a:lnTo>
                          <a:lnTo>
                            <a:pt x="2596" y="2272"/>
                          </a:lnTo>
                          <a:lnTo>
                            <a:pt x="2594" y="2274"/>
                          </a:lnTo>
                          <a:lnTo>
                            <a:pt x="2590" y="2276"/>
                          </a:lnTo>
                          <a:lnTo>
                            <a:pt x="2583" y="2277"/>
                          </a:lnTo>
                          <a:lnTo>
                            <a:pt x="2579" y="2269"/>
                          </a:lnTo>
                          <a:lnTo>
                            <a:pt x="2572" y="2262"/>
                          </a:lnTo>
                          <a:lnTo>
                            <a:pt x="2560" y="2255"/>
                          </a:lnTo>
                          <a:lnTo>
                            <a:pt x="2549" y="2249"/>
                          </a:lnTo>
                          <a:lnTo>
                            <a:pt x="2537" y="2242"/>
                          </a:lnTo>
                          <a:lnTo>
                            <a:pt x="2525" y="2239"/>
                          </a:lnTo>
                          <a:lnTo>
                            <a:pt x="2513" y="2235"/>
                          </a:lnTo>
                          <a:lnTo>
                            <a:pt x="2505" y="2234"/>
                          </a:lnTo>
                          <a:lnTo>
                            <a:pt x="2499" y="2242"/>
                          </a:lnTo>
                          <a:lnTo>
                            <a:pt x="2494" y="2252"/>
                          </a:lnTo>
                          <a:lnTo>
                            <a:pt x="2492" y="2255"/>
                          </a:lnTo>
                          <a:lnTo>
                            <a:pt x="2492" y="2262"/>
                          </a:lnTo>
                          <a:lnTo>
                            <a:pt x="2491" y="2268"/>
                          </a:lnTo>
                          <a:lnTo>
                            <a:pt x="2493" y="2277"/>
                          </a:lnTo>
                          <a:lnTo>
                            <a:pt x="2487" y="2277"/>
                          </a:lnTo>
                          <a:lnTo>
                            <a:pt x="2482" y="2277"/>
                          </a:lnTo>
                          <a:lnTo>
                            <a:pt x="2480" y="2268"/>
                          </a:lnTo>
                          <a:lnTo>
                            <a:pt x="2482" y="2261"/>
                          </a:lnTo>
                          <a:lnTo>
                            <a:pt x="2482" y="2254"/>
                          </a:lnTo>
                          <a:lnTo>
                            <a:pt x="2485" y="2249"/>
                          </a:lnTo>
                          <a:lnTo>
                            <a:pt x="2491" y="2239"/>
                          </a:lnTo>
                          <a:lnTo>
                            <a:pt x="2498" y="2229"/>
                          </a:lnTo>
                          <a:lnTo>
                            <a:pt x="2491" y="2211"/>
                          </a:lnTo>
                          <a:lnTo>
                            <a:pt x="2475" y="2194"/>
                          </a:lnTo>
                          <a:lnTo>
                            <a:pt x="2451" y="2180"/>
                          </a:lnTo>
                          <a:lnTo>
                            <a:pt x="2425" y="2167"/>
                          </a:lnTo>
                          <a:lnTo>
                            <a:pt x="2396" y="2156"/>
                          </a:lnTo>
                          <a:lnTo>
                            <a:pt x="2369" y="2149"/>
                          </a:lnTo>
                          <a:lnTo>
                            <a:pt x="2346" y="2143"/>
                          </a:lnTo>
                          <a:lnTo>
                            <a:pt x="2331" y="2142"/>
                          </a:lnTo>
                          <a:lnTo>
                            <a:pt x="2333" y="2154"/>
                          </a:lnTo>
                          <a:lnTo>
                            <a:pt x="2335" y="2169"/>
                          </a:lnTo>
                          <a:lnTo>
                            <a:pt x="2338" y="2183"/>
                          </a:lnTo>
                          <a:lnTo>
                            <a:pt x="2341" y="2197"/>
                          </a:lnTo>
                          <a:lnTo>
                            <a:pt x="2343" y="2211"/>
                          </a:lnTo>
                          <a:lnTo>
                            <a:pt x="2346" y="2225"/>
                          </a:lnTo>
                          <a:lnTo>
                            <a:pt x="2349" y="2239"/>
                          </a:lnTo>
                          <a:lnTo>
                            <a:pt x="2353" y="2254"/>
                          </a:lnTo>
                          <a:lnTo>
                            <a:pt x="2356" y="2258"/>
                          </a:lnTo>
                          <a:lnTo>
                            <a:pt x="2363" y="2265"/>
                          </a:lnTo>
                          <a:lnTo>
                            <a:pt x="2370" y="2272"/>
                          </a:lnTo>
                          <a:lnTo>
                            <a:pt x="2380" y="2280"/>
                          </a:lnTo>
                          <a:lnTo>
                            <a:pt x="2386" y="2287"/>
                          </a:lnTo>
                          <a:lnTo>
                            <a:pt x="2391" y="2294"/>
                          </a:lnTo>
                          <a:lnTo>
                            <a:pt x="2393" y="2300"/>
                          </a:lnTo>
                          <a:lnTo>
                            <a:pt x="2390" y="2306"/>
                          </a:lnTo>
                          <a:lnTo>
                            <a:pt x="2380" y="2295"/>
                          </a:lnTo>
                          <a:lnTo>
                            <a:pt x="2370" y="2286"/>
                          </a:lnTo>
                          <a:lnTo>
                            <a:pt x="2365" y="2280"/>
                          </a:lnTo>
                          <a:lnTo>
                            <a:pt x="2360" y="2276"/>
                          </a:lnTo>
                          <a:lnTo>
                            <a:pt x="2354" y="2273"/>
                          </a:lnTo>
                          <a:lnTo>
                            <a:pt x="2348" y="2273"/>
                          </a:lnTo>
                          <a:lnTo>
                            <a:pt x="2345" y="2279"/>
                          </a:lnTo>
                          <a:lnTo>
                            <a:pt x="2342" y="2288"/>
                          </a:lnTo>
                          <a:lnTo>
                            <a:pt x="2336" y="2297"/>
                          </a:lnTo>
                          <a:lnTo>
                            <a:pt x="2331" y="2308"/>
                          </a:lnTo>
                          <a:lnTo>
                            <a:pt x="2329" y="2294"/>
                          </a:lnTo>
                          <a:lnTo>
                            <a:pt x="2332" y="2281"/>
                          </a:lnTo>
                          <a:lnTo>
                            <a:pt x="2333" y="2269"/>
                          </a:lnTo>
                          <a:lnTo>
                            <a:pt x="2336" y="2259"/>
                          </a:lnTo>
                          <a:lnTo>
                            <a:pt x="2336" y="2246"/>
                          </a:lnTo>
                          <a:lnTo>
                            <a:pt x="2338" y="2234"/>
                          </a:lnTo>
                          <a:lnTo>
                            <a:pt x="2336" y="2220"/>
                          </a:lnTo>
                          <a:lnTo>
                            <a:pt x="2333" y="2206"/>
                          </a:lnTo>
                          <a:lnTo>
                            <a:pt x="2320" y="2192"/>
                          </a:lnTo>
                          <a:lnTo>
                            <a:pt x="2311" y="2181"/>
                          </a:lnTo>
                          <a:lnTo>
                            <a:pt x="2304" y="2171"/>
                          </a:lnTo>
                          <a:lnTo>
                            <a:pt x="2300" y="2163"/>
                          </a:lnTo>
                          <a:lnTo>
                            <a:pt x="2297" y="2152"/>
                          </a:lnTo>
                          <a:lnTo>
                            <a:pt x="2297" y="2142"/>
                          </a:lnTo>
                          <a:lnTo>
                            <a:pt x="2296" y="2128"/>
                          </a:lnTo>
                          <a:lnTo>
                            <a:pt x="2296" y="2112"/>
                          </a:lnTo>
                          <a:lnTo>
                            <a:pt x="2294" y="2110"/>
                          </a:lnTo>
                          <a:lnTo>
                            <a:pt x="2293" y="2110"/>
                          </a:lnTo>
                          <a:lnTo>
                            <a:pt x="2283" y="2118"/>
                          </a:lnTo>
                          <a:lnTo>
                            <a:pt x="2272" y="2128"/>
                          </a:lnTo>
                          <a:lnTo>
                            <a:pt x="2260" y="2136"/>
                          </a:lnTo>
                          <a:lnTo>
                            <a:pt x="2249" y="2144"/>
                          </a:lnTo>
                          <a:lnTo>
                            <a:pt x="2236" y="2152"/>
                          </a:lnTo>
                          <a:lnTo>
                            <a:pt x="2224" y="2163"/>
                          </a:lnTo>
                          <a:lnTo>
                            <a:pt x="2212" y="2173"/>
                          </a:lnTo>
                          <a:lnTo>
                            <a:pt x="2203" y="2186"/>
                          </a:lnTo>
                          <a:lnTo>
                            <a:pt x="2208" y="2190"/>
                          </a:lnTo>
                          <a:lnTo>
                            <a:pt x="2214" y="2198"/>
                          </a:lnTo>
                          <a:lnTo>
                            <a:pt x="2221" y="2207"/>
                          </a:lnTo>
                          <a:lnTo>
                            <a:pt x="2228" y="2218"/>
                          </a:lnTo>
                          <a:lnTo>
                            <a:pt x="2233" y="2228"/>
                          </a:lnTo>
                          <a:lnTo>
                            <a:pt x="2239" y="2239"/>
                          </a:lnTo>
                          <a:lnTo>
                            <a:pt x="2243" y="2248"/>
                          </a:lnTo>
                          <a:lnTo>
                            <a:pt x="2245" y="2256"/>
                          </a:lnTo>
                          <a:lnTo>
                            <a:pt x="2233" y="2247"/>
                          </a:lnTo>
                          <a:lnTo>
                            <a:pt x="2226" y="2238"/>
                          </a:lnTo>
                          <a:lnTo>
                            <a:pt x="2222" y="2228"/>
                          </a:lnTo>
                          <a:lnTo>
                            <a:pt x="2218" y="2219"/>
                          </a:lnTo>
                          <a:lnTo>
                            <a:pt x="2212" y="2209"/>
                          </a:lnTo>
                          <a:lnTo>
                            <a:pt x="2207" y="2204"/>
                          </a:lnTo>
                          <a:lnTo>
                            <a:pt x="2197" y="2198"/>
                          </a:lnTo>
                          <a:lnTo>
                            <a:pt x="2186" y="2197"/>
                          </a:lnTo>
                          <a:lnTo>
                            <a:pt x="2171" y="2199"/>
                          </a:lnTo>
                          <a:lnTo>
                            <a:pt x="2160" y="2202"/>
                          </a:lnTo>
                          <a:lnTo>
                            <a:pt x="2147" y="2206"/>
                          </a:lnTo>
                          <a:lnTo>
                            <a:pt x="2135" y="2211"/>
                          </a:lnTo>
                          <a:lnTo>
                            <a:pt x="2122" y="2214"/>
                          </a:lnTo>
                          <a:lnTo>
                            <a:pt x="2109" y="2219"/>
                          </a:lnTo>
                          <a:lnTo>
                            <a:pt x="2097" y="2225"/>
                          </a:lnTo>
                          <a:lnTo>
                            <a:pt x="2084" y="2232"/>
                          </a:lnTo>
                          <a:lnTo>
                            <a:pt x="2084" y="2235"/>
                          </a:lnTo>
                          <a:lnTo>
                            <a:pt x="2084" y="2241"/>
                          </a:lnTo>
                          <a:lnTo>
                            <a:pt x="2093" y="2248"/>
                          </a:lnTo>
                          <a:lnTo>
                            <a:pt x="2107" y="2259"/>
                          </a:lnTo>
                          <a:lnTo>
                            <a:pt x="2121" y="2269"/>
                          </a:lnTo>
                          <a:lnTo>
                            <a:pt x="2139" y="2281"/>
                          </a:lnTo>
                          <a:lnTo>
                            <a:pt x="2154" y="2290"/>
                          </a:lnTo>
                          <a:lnTo>
                            <a:pt x="2169" y="2301"/>
                          </a:lnTo>
                          <a:lnTo>
                            <a:pt x="2183" y="2309"/>
                          </a:lnTo>
                          <a:lnTo>
                            <a:pt x="2197" y="2315"/>
                          </a:lnTo>
                          <a:lnTo>
                            <a:pt x="2196" y="2318"/>
                          </a:lnTo>
                          <a:lnTo>
                            <a:pt x="2195" y="2323"/>
                          </a:lnTo>
                          <a:lnTo>
                            <a:pt x="2181" y="2316"/>
                          </a:lnTo>
                          <a:lnTo>
                            <a:pt x="2169" y="2309"/>
                          </a:lnTo>
                          <a:lnTo>
                            <a:pt x="2159" y="2302"/>
                          </a:lnTo>
                          <a:lnTo>
                            <a:pt x="2148" y="2295"/>
                          </a:lnTo>
                          <a:lnTo>
                            <a:pt x="2138" y="2287"/>
                          </a:lnTo>
                          <a:lnTo>
                            <a:pt x="2127" y="2281"/>
                          </a:lnTo>
                          <a:lnTo>
                            <a:pt x="2115" y="2276"/>
                          </a:lnTo>
                          <a:lnTo>
                            <a:pt x="2105" y="2275"/>
                          </a:lnTo>
                          <a:lnTo>
                            <a:pt x="2105" y="2279"/>
                          </a:lnTo>
                          <a:lnTo>
                            <a:pt x="2105" y="2286"/>
                          </a:lnTo>
                          <a:lnTo>
                            <a:pt x="2107" y="2291"/>
                          </a:lnTo>
                          <a:lnTo>
                            <a:pt x="2112" y="2298"/>
                          </a:lnTo>
                          <a:lnTo>
                            <a:pt x="2111" y="2303"/>
                          </a:lnTo>
                          <a:lnTo>
                            <a:pt x="2109" y="2310"/>
                          </a:lnTo>
                          <a:lnTo>
                            <a:pt x="2101" y="2300"/>
                          </a:lnTo>
                          <a:lnTo>
                            <a:pt x="2098" y="2289"/>
                          </a:lnTo>
                          <a:lnTo>
                            <a:pt x="2094" y="2279"/>
                          </a:lnTo>
                          <a:lnTo>
                            <a:pt x="2093" y="2269"/>
                          </a:lnTo>
                          <a:lnTo>
                            <a:pt x="2090" y="2259"/>
                          </a:lnTo>
                          <a:lnTo>
                            <a:pt x="2085" y="2252"/>
                          </a:lnTo>
                          <a:lnTo>
                            <a:pt x="2075" y="2246"/>
                          </a:lnTo>
                          <a:lnTo>
                            <a:pt x="2064" y="2243"/>
                          </a:lnTo>
                          <a:lnTo>
                            <a:pt x="2057" y="2250"/>
                          </a:lnTo>
                          <a:lnTo>
                            <a:pt x="2052" y="2258"/>
                          </a:lnTo>
                          <a:lnTo>
                            <a:pt x="2049" y="2265"/>
                          </a:lnTo>
                          <a:lnTo>
                            <a:pt x="2046" y="2273"/>
                          </a:lnTo>
                          <a:lnTo>
                            <a:pt x="2044" y="2280"/>
                          </a:lnTo>
                          <a:lnTo>
                            <a:pt x="2043" y="2288"/>
                          </a:lnTo>
                          <a:lnTo>
                            <a:pt x="2042" y="2298"/>
                          </a:lnTo>
                          <a:lnTo>
                            <a:pt x="2040" y="2310"/>
                          </a:lnTo>
                          <a:lnTo>
                            <a:pt x="2036" y="2311"/>
                          </a:lnTo>
                          <a:lnTo>
                            <a:pt x="2033" y="2313"/>
                          </a:lnTo>
                          <a:lnTo>
                            <a:pt x="2033" y="2306"/>
                          </a:lnTo>
                          <a:lnTo>
                            <a:pt x="2033" y="2300"/>
                          </a:lnTo>
                          <a:lnTo>
                            <a:pt x="2033" y="2293"/>
                          </a:lnTo>
                          <a:lnTo>
                            <a:pt x="2033" y="2287"/>
                          </a:lnTo>
                          <a:lnTo>
                            <a:pt x="2024" y="2290"/>
                          </a:lnTo>
                          <a:lnTo>
                            <a:pt x="2017" y="2294"/>
                          </a:lnTo>
                          <a:lnTo>
                            <a:pt x="2010" y="2297"/>
                          </a:lnTo>
                          <a:lnTo>
                            <a:pt x="2004" y="2303"/>
                          </a:lnTo>
                          <a:lnTo>
                            <a:pt x="2002" y="2301"/>
                          </a:lnTo>
                          <a:lnTo>
                            <a:pt x="2011" y="2288"/>
                          </a:lnTo>
                          <a:lnTo>
                            <a:pt x="2020" y="2277"/>
                          </a:lnTo>
                          <a:lnTo>
                            <a:pt x="2026" y="2267"/>
                          </a:lnTo>
                          <a:lnTo>
                            <a:pt x="2033" y="2259"/>
                          </a:lnTo>
                          <a:lnTo>
                            <a:pt x="2063" y="2234"/>
                          </a:lnTo>
                          <a:lnTo>
                            <a:pt x="2095" y="2217"/>
                          </a:lnTo>
                          <a:lnTo>
                            <a:pt x="2129" y="2200"/>
                          </a:lnTo>
                          <a:lnTo>
                            <a:pt x="2163" y="2186"/>
                          </a:lnTo>
                          <a:lnTo>
                            <a:pt x="2195" y="2171"/>
                          </a:lnTo>
                          <a:lnTo>
                            <a:pt x="2228" y="2153"/>
                          </a:lnTo>
                          <a:lnTo>
                            <a:pt x="2257" y="2131"/>
                          </a:lnTo>
                          <a:lnTo>
                            <a:pt x="2284" y="2105"/>
                          </a:lnTo>
                          <a:lnTo>
                            <a:pt x="2284" y="2074"/>
                          </a:lnTo>
                          <a:lnTo>
                            <a:pt x="2286" y="2044"/>
                          </a:lnTo>
                          <a:lnTo>
                            <a:pt x="2286" y="2014"/>
                          </a:lnTo>
                          <a:lnTo>
                            <a:pt x="2287" y="1985"/>
                          </a:lnTo>
                          <a:lnTo>
                            <a:pt x="2285" y="1955"/>
                          </a:lnTo>
                          <a:lnTo>
                            <a:pt x="2281" y="1927"/>
                          </a:lnTo>
                          <a:lnTo>
                            <a:pt x="2274" y="1899"/>
                          </a:lnTo>
                          <a:lnTo>
                            <a:pt x="2266" y="1875"/>
                          </a:lnTo>
                          <a:lnTo>
                            <a:pt x="2248" y="1883"/>
                          </a:lnTo>
                          <a:lnTo>
                            <a:pt x="2232" y="1892"/>
                          </a:lnTo>
                          <a:lnTo>
                            <a:pt x="2217" y="1902"/>
                          </a:lnTo>
                          <a:lnTo>
                            <a:pt x="2205" y="1913"/>
                          </a:lnTo>
                          <a:lnTo>
                            <a:pt x="2193" y="1924"/>
                          </a:lnTo>
                          <a:lnTo>
                            <a:pt x="2181" y="1938"/>
                          </a:lnTo>
                          <a:lnTo>
                            <a:pt x="2167" y="1951"/>
                          </a:lnTo>
                          <a:lnTo>
                            <a:pt x="2153" y="1967"/>
                          </a:lnTo>
                          <a:lnTo>
                            <a:pt x="2160" y="1972"/>
                          </a:lnTo>
                          <a:lnTo>
                            <a:pt x="2170" y="1979"/>
                          </a:lnTo>
                          <a:lnTo>
                            <a:pt x="2180" y="1983"/>
                          </a:lnTo>
                          <a:lnTo>
                            <a:pt x="2191" y="1991"/>
                          </a:lnTo>
                          <a:lnTo>
                            <a:pt x="2200" y="1996"/>
                          </a:lnTo>
                          <a:lnTo>
                            <a:pt x="2209" y="2003"/>
                          </a:lnTo>
                          <a:lnTo>
                            <a:pt x="2215" y="2010"/>
                          </a:lnTo>
                          <a:lnTo>
                            <a:pt x="2219" y="2017"/>
                          </a:lnTo>
                          <a:lnTo>
                            <a:pt x="2200" y="2010"/>
                          </a:lnTo>
                          <a:lnTo>
                            <a:pt x="2184" y="2006"/>
                          </a:lnTo>
                          <a:lnTo>
                            <a:pt x="2170" y="2002"/>
                          </a:lnTo>
                          <a:lnTo>
                            <a:pt x="2160" y="2002"/>
                          </a:lnTo>
                          <a:lnTo>
                            <a:pt x="2147" y="2006"/>
                          </a:lnTo>
                          <a:lnTo>
                            <a:pt x="2135" y="2014"/>
                          </a:lnTo>
                          <a:lnTo>
                            <a:pt x="2122" y="2027"/>
                          </a:lnTo>
                          <a:lnTo>
                            <a:pt x="2109" y="2048"/>
                          </a:lnTo>
                          <a:lnTo>
                            <a:pt x="2104" y="2049"/>
                          </a:lnTo>
                          <a:lnTo>
                            <a:pt x="2098" y="2051"/>
                          </a:lnTo>
                          <a:lnTo>
                            <a:pt x="2091" y="2053"/>
                          </a:lnTo>
                          <a:lnTo>
                            <a:pt x="2086" y="2056"/>
                          </a:lnTo>
                          <a:lnTo>
                            <a:pt x="2086" y="2053"/>
                          </a:lnTo>
                          <a:lnTo>
                            <a:pt x="2086" y="2050"/>
                          </a:lnTo>
                          <a:lnTo>
                            <a:pt x="2098" y="2042"/>
                          </a:lnTo>
                          <a:lnTo>
                            <a:pt x="2108" y="2034"/>
                          </a:lnTo>
                          <a:lnTo>
                            <a:pt x="2116" y="2026"/>
                          </a:lnTo>
                          <a:lnTo>
                            <a:pt x="2125" y="2019"/>
                          </a:lnTo>
                          <a:lnTo>
                            <a:pt x="2132" y="2012"/>
                          </a:lnTo>
                          <a:lnTo>
                            <a:pt x="2140" y="2005"/>
                          </a:lnTo>
                          <a:lnTo>
                            <a:pt x="2149" y="1999"/>
                          </a:lnTo>
                          <a:lnTo>
                            <a:pt x="2162" y="1994"/>
                          </a:lnTo>
                          <a:lnTo>
                            <a:pt x="2162" y="1991"/>
                          </a:lnTo>
                          <a:lnTo>
                            <a:pt x="2162" y="1988"/>
                          </a:lnTo>
                          <a:lnTo>
                            <a:pt x="2141" y="1976"/>
                          </a:lnTo>
                          <a:lnTo>
                            <a:pt x="2121" y="1974"/>
                          </a:lnTo>
                          <a:lnTo>
                            <a:pt x="2101" y="1978"/>
                          </a:lnTo>
                          <a:lnTo>
                            <a:pt x="2085" y="1989"/>
                          </a:lnTo>
                          <a:lnTo>
                            <a:pt x="2068" y="2003"/>
                          </a:lnTo>
                          <a:lnTo>
                            <a:pt x="2054" y="2022"/>
                          </a:lnTo>
                          <a:lnTo>
                            <a:pt x="2043" y="2042"/>
                          </a:lnTo>
                          <a:lnTo>
                            <a:pt x="2036" y="2063"/>
                          </a:lnTo>
                          <a:lnTo>
                            <a:pt x="2039" y="2068"/>
                          </a:lnTo>
                          <a:lnTo>
                            <a:pt x="2045" y="2075"/>
                          </a:lnTo>
                          <a:lnTo>
                            <a:pt x="2049" y="2082"/>
                          </a:lnTo>
                          <a:lnTo>
                            <a:pt x="2053" y="2090"/>
                          </a:lnTo>
                          <a:lnTo>
                            <a:pt x="2056" y="2098"/>
                          </a:lnTo>
                          <a:lnTo>
                            <a:pt x="2056" y="2108"/>
                          </a:lnTo>
                          <a:lnTo>
                            <a:pt x="2052" y="2116"/>
                          </a:lnTo>
                          <a:lnTo>
                            <a:pt x="2047" y="2125"/>
                          </a:lnTo>
                          <a:lnTo>
                            <a:pt x="2046" y="2123"/>
                          </a:lnTo>
                          <a:lnTo>
                            <a:pt x="2045" y="2123"/>
                          </a:lnTo>
                          <a:lnTo>
                            <a:pt x="2045" y="2112"/>
                          </a:lnTo>
                          <a:lnTo>
                            <a:pt x="2046" y="2105"/>
                          </a:lnTo>
                          <a:lnTo>
                            <a:pt x="2045" y="2098"/>
                          </a:lnTo>
                          <a:lnTo>
                            <a:pt x="2045" y="2095"/>
                          </a:lnTo>
                          <a:lnTo>
                            <a:pt x="2039" y="2084"/>
                          </a:lnTo>
                          <a:lnTo>
                            <a:pt x="2031" y="2075"/>
                          </a:lnTo>
                          <a:lnTo>
                            <a:pt x="2024" y="2076"/>
                          </a:lnTo>
                          <a:lnTo>
                            <a:pt x="2018" y="2082"/>
                          </a:lnTo>
                          <a:lnTo>
                            <a:pt x="2010" y="2089"/>
                          </a:lnTo>
                          <a:lnTo>
                            <a:pt x="2003" y="2097"/>
                          </a:lnTo>
                          <a:lnTo>
                            <a:pt x="1995" y="2103"/>
                          </a:lnTo>
                          <a:lnTo>
                            <a:pt x="1988" y="2109"/>
                          </a:lnTo>
                          <a:lnTo>
                            <a:pt x="1981" y="2111"/>
                          </a:lnTo>
                          <a:lnTo>
                            <a:pt x="1976" y="2110"/>
                          </a:lnTo>
                          <a:lnTo>
                            <a:pt x="1995" y="2090"/>
                          </a:lnTo>
                          <a:lnTo>
                            <a:pt x="2011" y="2071"/>
                          </a:lnTo>
                          <a:lnTo>
                            <a:pt x="2023" y="2053"/>
                          </a:lnTo>
                          <a:lnTo>
                            <a:pt x="2035" y="2035"/>
                          </a:lnTo>
                          <a:lnTo>
                            <a:pt x="2045" y="2017"/>
                          </a:lnTo>
                          <a:lnTo>
                            <a:pt x="2059" y="2003"/>
                          </a:lnTo>
                          <a:lnTo>
                            <a:pt x="2077" y="1989"/>
                          </a:lnTo>
                          <a:lnTo>
                            <a:pt x="2100" y="1979"/>
                          </a:lnTo>
                          <a:lnTo>
                            <a:pt x="2098" y="1973"/>
                          </a:lnTo>
                          <a:lnTo>
                            <a:pt x="2098" y="1969"/>
                          </a:lnTo>
                          <a:lnTo>
                            <a:pt x="2077" y="1968"/>
                          </a:lnTo>
                          <a:lnTo>
                            <a:pt x="2061" y="1968"/>
                          </a:lnTo>
                          <a:lnTo>
                            <a:pt x="2049" y="1968"/>
                          </a:lnTo>
                          <a:lnTo>
                            <a:pt x="2038" y="1971"/>
                          </a:lnTo>
                          <a:lnTo>
                            <a:pt x="2026" y="1973"/>
                          </a:lnTo>
                          <a:lnTo>
                            <a:pt x="2015" y="1978"/>
                          </a:lnTo>
                          <a:lnTo>
                            <a:pt x="2001" y="1985"/>
                          </a:lnTo>
                          <a:lnTo>
                            <a:pt x="1985" y="1996"/>
                          </a:lnTo>
                          <a:lnTo>
                            <a:pt x="1985" y="2000"/>
                          </a:lnTo>
                          <a:lnTo>
                            <a:pt x="1985" y="2003"/>
                          </a:lnTo>
                          <a:lnTo>
                            <a:pt x="1991" y="2009"/>
                          </a:lnTo>
                          <a:lnTo>
                            <a:pt x="1997" y="2016"/>
                          </a:lnTo>
                          <a:lnTo>
                            <a:pt x="1999" y="2021"/>
                          </a:lnTo>
                          <a:lnTo>
                            <a:pt x="2003" y="2028"/>
                          </a:lnTo>
                          <a:lnTo>
                            <a:pt x="2002" y="2034"/>
                          </a:lnTo>
                          <a:lnTo>
                            <a:pt x="2002" y="2042"/>
                          </a:lnTo>
                          <a:lnTo>
                            <a:pt x="2001" y="2051"/>
                          </a:lnTo>
                          <a:lnTo>
                            <a:pt x="1999" y="2065"/>
                          </a:lnTo>
                          <a:lnTo>
                            <a:pt x="1995" y="2065"/>
                          </a:lnTo>
                          <a:lnTo>
                            <a:pt x="1990" y="2065"/>
                          </a:lnTo>
                          <a:lnTo>
                            <a:pt x="1989" y="2055"/>
                          </a:lnTo>
                          <a:lnTo>
                            <a:pt x="1988" y="2048"/>
                          </a:lnTo>
                          <a:lnTo>
                            <a:pt x="1980" y="2048"/>
                          </a:lnTo>
                          <a:lnTo>
                            <a:pt x="1971" y="2048"/>
                          </a:lnTo>
                          <a:lnTo>
                            <a:pt x="1968" y="2051"/>
                          </a:lnTo>
                          <a:lnTo>
                            <a:pt x="1965" y="2055"/>
                          </a:lnTo>
                          <a:lnTo>
                            <a:pt x="1961" y="2057"/>
                          </a:lnTo>
                          <a:lnTo>
                            <a:pt x="1953" y="2058"/>
                          </a:lnTo>
                          <a:lnTo>
                            <a:pt x="1957" y="2050"/>
                          </a:lnTo>
                          <a:lnTo>
                            <a:pt x="1963" y="2046"/>
                          </a:lnTo>
                          <a:lnTo>
                            <a:pt x="1968" y="2042"/>
                          </a:lnTo>
                          <a:lnTo>
                            <a:pt x="1974" y="2040"/>
                          </a:lnTo>
                          <a:lnTo>
                            <a:pt x="1984" y="2036"/>
                          </a:lnTo>
                          <a:lnTo>
                            <a:pt x="1995" y="2034"/>
                          </a:lnTo>
                          <a:lnTo>
                            <a:pt x="1988" y="2015"/>
                          </a:lnTo>
                          <a:lnTo>
                            <a:pt x="1978" y="2008"/>
                          </a:lnTo>
                          <a:lnTo>
                            <a:pt x="1965" y="2008"/>
                          </a:lnTo>
                          <a:lnTo>
                            <a:pt x="1953" y="2014"/>
                          </a:lnTo>
                          <a:lnTo>
                            <a:pt x="1936" y="2022"/>
                          </a:lnTo>
                          <a:lnTo>
                            <a:pt x="1922" y="2033"/>
                          </a:lnTo>
                          <a:lnTo>
                            <a:pt x="1908" y="2042"/>
                          </a:lnTo>
                          <a:lnTo>
                            <a:pt x="1895" y="2048"/>
                          </a:lnTo>
                          <a:lnTo>
                            <a:pt x="1892" y="2044"/>
                          </a:lnTo>
                          <a:lnTo>
                            <a:pt x="1888" y="2043"/>
                          </a:lnTo>
                          <a:lnTo>
                            <a:pt x="1893" y="2037"/>
                          </a:lnTo>
                          <a:lnTo>
                            <a:pt x="1908" y="2029"/>
                          </a:lnTo>
                          <a:lnTo>
                            <a:pt x="1928" y="2016"/>
                          </a:lnTo>
                          <a:lnTo>
                            <a:pt x="1951" y="2003"/>
                          </a:lnTo>
                          <a:lnTo>
                            <a:pt x="1974" y="1988"/>
                          </a:lnTo>
                          <a:lnTo>
                            <a:pt x="1996" y="1975"/>
                          </a:lnTo>
                          <a:lnTo>
                            <a:pt x="2012" y="1966"/>
                          </a:lnTo>
                          <a:lnTo>
                            <a:pt x="2022" y="1960"/>
                          </a:lnTo>
                          <a:lnTo>
                            <a:pt x="2050" y="1960"/>
                          </a:lnTo>
                          <a:lnTo>
                            <a:pt x="2074" y="1961"/>
                          </a:lnTo>
                          <a:lnTo>
                            <a:pt x="2097" y="1960"/>
                          </a:lnTo>
                          <a:lnTo>
                            <a:pt x="2116" y="1959"/>
                          </a:lnTo>
                          <a:lnTo>
                            <a:pt x="2133" y="1953"/>
                          </a:lnTo>
                          <a:lnTo>
                            <a:pt x="2150" y="1945"/>
                          </a:lnTo>
                          <a:lnTo>
                            <a:pt x="2166" y="1931"/>
                          </a:lnTo>
                          <a:lnTo>
                            <a:pt x="2183" y="1912"/>
                          </a:lnTo>
                          <a:lnTo>
                            <a:pt x="2201" y="1898"/>
                          </a:lnTo>
                          <a:lnTo>
                            <a:pt x="2216" y="1889"/>
                          </a:lnTo>
                          <a:lnTo>
                            <a:pt x="2226" y="1880"/>
                          </a:lnTo>
                          <a:lnTo>
                            <a:pt x="2235" y="1876"/>
                          </a:lnTo>
                          <a:lnTo>
                            <a:pt x="2239" y="1871"/>
                          </a:lnTo>
                          <a:lnTo>
                            <a:pt x="2245" y="1869"/>
                          </a:lnTo>
                          <a:lnTo>
                            <a:pt x="2249" y="1865"/>
                          </a:lnTo>
                          <a:lnTo>
                            <a:pt x="2255" y="1863"/>
                          </a:lnTo>
                          <a:lnTo>
                            <a:pt x="2255" y="1816"/>
                          </a:lnTo>
                          <a:lnTo>
                            <a:pt x="2251" y="1770"/>
                          </a:lnTo>
                          <a:lnTo>
                            <a:pt x="2244" y="1724"/>
                          </a:lnTo>
                          <a:lnTo>
                            <a:pt x="2237" y="1678"/>
                          </a:lnTo>
                          <a:lnTo>
                            <a:pt x="2230" y="1631"/>
                          </a:lnTo>
                          <a:lnTo>
                            <a:pt x="2225" y="1585"/>
                          </a:lnTo>
                          <a:lnTo>
                            <a:pt x="2225" y="1540"/>
                          </a:lnTo>
                          <a:lnTo>
                            <a:pt x="2231" y="1495"/>
                          </a:lnTo>
                          <a:lnTo>
                            <a:pt x="2250" y="1448"/>
                          </a:lnTo>
                          <a:lnTo>
                            <a:pt x="2267" y="1410"/>
                          </a:lnTo>
                          <a:lnTo>
                            <a:pt x="2281" y="1376"/>
                          </a:lnTo>
                          <a:lnTo>
                            <a:pt x="2292" y="1346"/>
                          </a:lnTo>
                          <a:lnTo>
                            <a:pt x="2294" y="1316"/>
                          </a:lnTo>
                          <a:lnTo>
                            <a:pt x="2290" y="1286"/>
                          </a:lnTo>
                          <a:lnTo>
                            <a:pt x="2277" y="1250"/>
                          </a:lnTo>
                          <a:lnTo>
                            <a:pt x="2255" y="1209"/>
                          </a:lnTo>
                          <a:lnTo>
                            <a:pt x="2246" y="1188"/>
                          </a:lnTo>
                          <a:lnTo>
                            <a:pt x="2243" y="1168"/>
                          </a:lnTo>
                          <a:lnTo>
                            <a:pt x="2241" y="1150"/>
                          </a:lnTo>
                          <a:lnTo>
                            <a:pt x="2241" y="1132"/>
                          </a:lnTo>
                          <a:lnTo>
                            <a:pt x="2239" y="1113"/>
                          </a:lnTo>
                          <a:lnTo>
                            <a:pt x="2241" y="1095"/>
                          </a:lnTo>
                          <a:lnTo>
                            <a:pt x="2241" y="1076"/>
                          </a:lnTo>
                          <a:lnTo>
                            <a:pt x="2241" y="1058"/>
                          </a:lnTo>
                          <a:lnTo>
                            <a:pt x="2225" y="1024"/>
                          </a:lnTo>
                          <a:lnTo>
                            <a:pt x="2211" y="993"/>
                          </a:lnTo>
                          <a:lnTo>
                            <a:pt x="2196" y="961"/>
                          </a:lnTo>
                          <a:lnTo>
                            <a:pt x="2182" y="930"/>
                          </a:lnTo>
                          <a:lnTo>
                            <a:pt x="2168" y="897"/>
                          </a:lnTo>
                          <a:lnTo>
                            <a:pt x="2155" y="864"/>
                          </a:lnTo>
                          <a:lnTo>
                            <a:pt x="2143" y="831"/>
                          </a:lnTo>
                          <a:lnTo>
                            <a:pt x="2135" y="798"/>
                          </a:lnTo>
                          <a:lnTo>
                            <a:pt x="2107" y="783"/>
                          </a:lnTo>
                          <a:lnTo>
                            <a:pt x="2072" y="773"/>
                          </a:lnTo>
                          <a:lnTo>
                            <a:pt x="2032" y="764"/>
                          </a:lnTo>
                          <a:lnTo>
                            <a:pt x="1991" y="760"/>
                          </a:lnTo>
                          <a:lnTo>
                            <a:pt x="1948" y="756"/>
                          </a:lnTo>
                          <a:lnTo>
                            <a:pt x="1907" y="757"/>
                          </a:lnTo>
                          <a:lnTo>
                            <a:pt x="1870" y="759"/>
                          </a:lnTo>
                          <a:lnTo>
                            <a:pt x="1838" y="763"/>
                          </a:lnTo>
                          <a:lnTo>
                            <a:pt x="1836" y="795"/>
                          </a:lnTo>
                          <a:lnTo>
                            <a:pt x="1841" y="822"/>
                          </a:lnTo>
                          <a:lnTo>
                            <a:pt x="1850" y="843"/>
                          </a:lnTo>
                          <a:lnTo>
                            <a:pt x="1861" y="864"/>
                          </a:lnTo>
                          <a:lnTo>
                            <a:pt x="1871" y="883"/>
                          </a:lnTo>
                          <a:lnTo>
                            <a:pt x="1880" y="905"/>
                          </a:lnTo>
                          <a:lnTo>
                            <a:pt x="1885" y="928"/>
                          </a:lnTo>
                          <a:lnTo>
                            <a:pt x="1884" y="959"/>
                          </a:lnTo>
                          <a:lnTo>
                            <a:pt x="1885" y="975"/>
                          </a:lnTo>
                          <a:lnTo>
                            <a:pt x="1888" y="992"/>
                          </a:lnTo>
                          <a:lnTo>
                            <a:pt x="1891" y="1008"/>
                          </a:lnTo>
                          <a:lnTo>
                            <a:pt x="1894" y="1024"/>
                          </a:lnTo>
                          <a:lnTo>
                            <a:pt x="1896" y="1040"/>
                          </a:lnTo>
                          <a:lnTo>
                            <a:pt x="1899" y="1057"/>
                          </a:lnTo>
                          <a:lnTo>
                            <a:pt x="1899" y="1074"/>
                          </a:lnTo>
                          <a:lnTo>
                            <a:pt x="1900" y="1092"/>
                          </a:lnTo>
                          <a:lnTo>
                            <a:pt x="1928" y="1095"/>
                          </a:lnTo>
                          <a:lnTo>
                            <a:pt x="1956" y="1098"/>
                          </a:lnTo>
                          <a:lnTo>
                            <a:pt x="1984" y="1102"/>
                          </a:lnTo>
                          <a:lnTo>
                            <a:pt x="2013" y="1106"/>
                          </a:lnTo>
                          <a:lnTo>
                            <a:pt x="2040" y="1110"/>
                          </a:lnTo>
                          <a:lnTo>
                            <a:pt x="2067" y="1113"/>
                          </a:lnTo>
                          <a:lnTo>
                            <a:pt x="2095" y="1116"/>
                          </a:lnTo>
                          <a:lnTo>
                            <a:pt x="2123" y="1118"/>
                          </a:lnTo>
                          <a:lnTo>
                            <a:pt x="2105" y="1126"/>
                          </a:lnTo>
                          <a:lnTo>
                            <a:pt x="2081" y="1132"/>
                          </a:lnTo>
                          <a:lnTo>
                            <a:pt x="2051" y="1134"/>
                          </a:lnTo>
                          <a:lnTo>
                            <a:pt x="2019" y="1136"/>
                          </a:lnTo>
                          <a:lnTo>
                            <a:pt x="1985" y="1133"/>
                          </a:lnTo>
                          <a:lnTo>
                            <a:pt x="1953" y="1132"/>
                          </a:lnTo>
                          <a:lnTo>
                            <a:pt x="1923" y="1130"/>
                          </a:lnTo>
                          <a:lnTo>
                            <a:pt x="1900" y="1130"/>
                          </a:lnTo>
                          <a:lnTo>
                            <a:pt x="1908" y="1154"/>
                          </a:lnTo>
                          <a:lnTo>
                            <a:pt x="1928" y="1184"/>
                          </a:lnTo>
                          <a:lnTo>
                            <a:pt x="1957" y="1215"/>
                          </a:lnTo>
                          <a:lnTo>
                            <a:pt x="1992" y="1248"/>
                          </a:lnTo>
                          <a:lnTo>
                            <a:pt x="2028" y="1279"/>
                          </a:lnTo>
                          <a:lnTo>
                            <a:pt x="2063" y="1309"/>
                          </a:lnTo>
                          <a:lnTo>
                            <a:pt x="2093" y="1337"/>
                          </a:lnTo>
                          <a:lnTo>
                            <a:pt x="2116" y="1362"/>
                          </a:lnTo>
                          <a:lnTo>
                            <a:pt x="2126" y="1376"/>
                          </a:lnTo>
                          <a:lnTo>
                            <a:pt x="2140" y="1390"/>
                          </a:lnTo>
                          <a:lnTo>
                            <a:pt x="2155" y="1404"/>
                          </a:lnTo>
                          <a:lnTo>
                            <a:pt x="2171" y="1419"/>
                          </a:lnTo>
                          <a:lnTo>
                            <a:pt x="2186" y="1433"/>
                          </a:lnTo>
                          <a:lnTo>
                            <a:pt x="2200" y="1447"/>
                          </a:lnTo>
                          <a:lnTo>
                            <a:pt x="2210" y="1461"/>
                          </a:lnTo>
                          <a:lnTo>
                            <a:pt x="2217" y="1476"/>
                          </a:lnTo>
                          <a:lnTo>
                            <a:pt x="2209" y="1473"/>
                          </a:lnTo>
                          <a:lnTo>
                            <a:pt x="2202" y="1467"/>
                          </a:lnTo>
                          <a:lnTo>
                            <a:pt x="2196" y="1459"/>
                          </a:lnTo>
                          <a:lnTo>
                            <a:pt x="2191" y="1452"/>
                          </a:lnTo>
                          <a:lnTo>
                            <a:pt x="2184" y="1445"/>
                          </a:lnTo>
                          <a:lnTo>
                            <a:pt x="2178" y="1442"/>
                          </a:lnTo>
                          <a:lnTo>
                            <a:pt x="2170" y="1446"/>
                          </a:lnTo>
                          <a:lnTo>
                            <a:pt x="2162" y="1459"/>
                          </a:lnTo>
                          <a:lnTo>
                            <a:pt x="2150" y="1464"/>
                          </a:lnTo>
                          <a:lnTo>
                            <a:pt x="2141" y="1473"/>
                          </a:lnTo>
                          <a:lnTo>
                            <a:pt x="2136" y="1476"/>
                          </a:lnTo>
                          <a:lnTo>
                            <a:pt x="2134" y="1483"/>
                          </a:lnTo>
                          <a:lnTo>
                            <a:pt x="2132" y="1492"/>
                          </a:lnTo>
                          <a:lnTo>
                            <a:pt x="2133" y="1502"/>
                          </a:lnTo>
                          <a:lnTo>
                            <a:pt x="2141" y="1509"/>
                          </a:lnTo>
                          <a:lnTo>
                            <a:pt x="2149" y="1516"/>
                          </a:lnTo>
                          <a:lnTo>
                            <a:pt x="2154" y="1522"/>
                          </a:lnTo>
                          <a:lnTo>
                            <a:pt x="2160" y="1529"/>
                          </a:lnTo>
                          <a:lnTo>
                            <a:pt x="2163" y="1536"/>
                          </a:lnTo>
                          <a:lnTo>
                            <a:pt x="2167" y="1544"/>
                          </a:lnTo>
                          <a:lnTo>
                            <a:pt x="2170" y="1555"/>
                          </a:lnTo>
                          <a:lnTo>
                            <a:pt x="2176" y="1569"/>
                          </a:lnTo>
                          <a:lnTo>
                            <a:pt x="2173" y="1570"/>
                          </a:lnTo>
                          <a:lnTo>
                            <a:pt x="2169" y="1574"/>
                          </a:lnTo>
                          <a:lnTo>
                            <a:pt x="2166" y="1562"/>
                          </a:lnTo>
                          <a:lnTo>
                            <a:pt x="2163" y="1551"/>
                          </a:lnTo>
                          <a:lnTo>
                            <a:pt x="2160" y="1542"/>
                          </a:lnTo>
                          <a:lnTo>
                            <a:pt x="2156" y="1535"/>
                          </a:lnTo>
                          <a:lnTo>
                            <a:pt x="2149" y="1527"/>
                          </a:lnTo>
                          <a:lnTo>
                            <a:pt x="2143" y="1522"/>
                          </a:lnTo>
                          <a:lnTo>
                            <a:pt x="2134" y="1517"/>
                          </a:lnTo>
                          <a:lnTo>
                            <a:pt x="2123" y="1516"/>
                          </a:lnTo>
                          <a:lnTo>
                            <a:pt x="2122" y="1523"/>
                          </a:lnTo>
                          <a:lnTo>
                            <a:pt x="2121" y="1531"/>
                          </a:lnTo>
                          <a:lnTo>
                            <a:pt x="2119" y="1538"/>
                          </a:lnTo>
                          <a:lnTo>
                            <a:pt x="2114" y="1548"/>
                          </a:lnTo>
                          <a:lnTo>
                            <a:pt x="2107" y="1536"/>
                          </a:lnTo>
                          <a:lnTo>
                            <a:pt x="2109" y="1521"/>
                          </a:lnTo>
                          <a:lnTo>
                            <a:pt x="2115" y="1503"/>
                          </a:lnTo>
                          <a:lnTo>
                            <a:pt x="2127" y="1486"/>
                          </a:lnTo>
                          <a:lnTo>
                            <a:pt x="2138" y="1467"/>
                          </a:lnTo>
                          <a:lnTo>
                            <a:pt x="2149" y="1452"/>
                          </a:lnTo>
                          <a:lnTo>
                            <a:pt x="2156" y="1440"/>
                          </a:lnTo>
                          <a:lnTo>
                            <a:pt x="2160" y="1435"/>
                          </a:lnTo>
                          <a:lnTo>
                            <a:pt x="2146" y="1430"/>
                          </a:lnTo>
                          <a:lnTo>
                            <a:pt x="2136" y="1427"/>
                          </a:lnTo>
                          <a:lnTo>
                            <a:pt x="2128" y="1426"/>
                          </a:lnTo>
                          <a:lnTo>
                            <a:pt x="2125" y="1428"/>
                          </a:lnTo>
                          <a:lnTo>
                            <a:pt x="2120" y="1431"/>
                          </a:lnTo>
                          <a:lnTo>
                            <a:pt x="2115" y="1438"/>
                          </a:lnTo>
                          <a:lnTo>
                            <a:pt x="2109" y="1445"/>
                          </a:lnTo>
                          <a:lnTo>
                            <a:pt x="2102" y="1457"/>
                          </a:lnTo>
                          <a:lnTo>
                            <a:pt x="2088" y="1466"/>
                          </a:lnTo>
                          <a:lnTo>
                            <a:pt x="2079" y="1475"/>
                          </a:lnTo>
                          <a:lnTo>
                            <a:pt x="2072" y="1485"/>
                          </a:lnTo>
                          <a:lnTo>
                            <a:pt x="2070" y="1495"/>
                          </a:lnTo>
                          <a:lnTo>
                            <a:pt x="2068" y="1506"/>
                          </a:lnTo>
                          <a:lnTo>
                            <a:pt x="2068" y="1520"/>
                          </a:lnTo>
                          <a:lnTo>
                            <a:pt x="2068" y="1536"/>
                          </a:lnTo>
                          <a:lnTo>
                            <a:pt x="2071" y="1557"/>
                          </a:lnTo>
                          <a:lnTo>
                            <a:pt x="2070" y="1558"/>
                          </a:lnTo>
                          <a:lnTo>
                            <a:pt x="2068" y="1560"/>
                          </a:lnTo>
                          <a:lnTo>
                            <a:pt x="2065" y="1556"/>
                          </a:lnTo>
                          <a:lnTo>
                            <a:pt x="2064" y="1553"/>
                          </a:lnTo>
                          <a:lnTo>
                            <a:pt x="2063" y="1548"/>
                          </a:lnTo>
                          <a:lnTo>
                            <a:pt x="2061" y="1544"/>
                          </a:lnTo>
                          <a:lnTo>
                            <a:pt x="2060" y="1538"/>
                          </a:lnTo>
                          <a:lnTo>
                            <a:pt x="2059" y="1533"/>
                          </a:lnTo>
                          <a:lnTo>
                            <a:pt x="2051" y="1533"/>
                          </a:lnTo>
                          <a:lnTo>
                            <a:pt x="2043" y="1535"/>
                          </a:lnTo>
                          <a:lnTo>
                            <a:pt x="2035" y="1538"/>
                          </a:lnTo>
                          <a:lnTo>
                            <a:pt x="2026" y="1542"/>
                          </a:lnTo>
                          <a:lnTo>
                            <a:pt x="2017" y="1546"/>
                          </a:lnTo>
                          <a:lnTo>
                            <a:pt x="2008" y="1549"/>
                          </a:lnTo>
                          <a:lnTo>
                            <a:pt x="1998" y="1554"/>
                          </a:lnTo>
                          <a:lnTo>
                            <a:pt x="1990" y="1560"/>
                          </a:lnTo>
                          <a:lnTo>
                            <a:pt x="1995" y="1550"/>
                          </a:lnTo>
                          <a:lnTo>
                            <a:pt x="2006" y="1541"/>
                          </a:lnTo>
                          <a:lnTo>
                            <a:pt x="2020" y="1531"/>
                          </a:lnTo>
                          <a:lnTo>
                            <a:pt x="2037" y="1523"/>
                          </a:lnTo>
                          <a:lnTo>
                            <a:pt x="2051" y="1512"/>
                          </a:lnTo>
                          <a:lnTo>
                            <a:pt x="2061" y="1500"/>
                          </a:lnTo>
                          <a:lnTo>
                            <a:pt x="2065" y="1485"/>
                          </a:lnTo>
                          <a:lnTo>
                            <a:pt x="2061" y="1469"/>
                          </a:lnTo>
                          <a:lnTo>
                            <a:pt x="2045" y="1471"/>
                          </a:lnTo>
                          <a:lnTo>
                            <a:pt x="2031" y="1474"/>
                          </a:lnTo>
                          <a:lnTo>
                            <a:pt x="2016" y="1479"/>
                          </a:lnTo>
                          <a:lnTo>
                            <a:pt x="2002" y="1485"/>
                          </a:lnTo>
                          <a:lnTo>
                            <a:pt x="1987" y="1490"/>
                          </a:lnTo>
                          <a:lnTo>
                            <a:pt x="1972" y="1496"/>
                          </a:lnTo>
                          <a:lnTo>
                            <a:pt x="1956" y="1500"/>
                          </a:lnTo>
                          <a:lnTo>
                            <a:pt x="1940" y="1505"/>
                          </a:lnTo>
                          <a:lnTo>
                            <a:pt x="1940" y="1500"/>
                          </a:lnTo>
                          <a:lnTo>
                            <a:pt x="1940" y="1495"/>
                          </a:lnTo>
                          <a:lnTo>
                            <a:pt x="1960" y="1488"/>
                          </a:lnTo>
                          <a:lnTo>
                            <a:pt x="1983" y="1482"/>
                          </a:lnTo>
                          <a:lnTo>
                            <a:pt x="2006" y="1475"/>
                          </a:lnTo>
                          <a:lnTo>
                            <a:pt x="2031" y="1469"/>
                          </a:lnTo>
                          <a:lnTo>
                            <a:pt x="2053" y="1461"/>
                          </a:lnTo>
                          <a:lnTo>
                            <a:pt x="2075" y="1454"/>
                          </a:lnTo>
                          <a:lnTo>
                            <a:pt x="2093" y="1445"/>
                          </a:lnTo>
                          <a:lnTo>
                            <a:pt x="2109" y="1435"/>
                          </a:lnTo>
                          <a:lnTo>
                            <a:pt x="2104" y="1411"/>
                          </a:lnTo>
                          <a:lnTo>
                            <a:pt x="2094" y="1391"/>
                          </a:lnTo>
                          <a:lnTo>
                            <a:pt x="2081" y="1372"/>
                          </a:lnTo>
                          <a:lnTo>
                            <a:pt x="2066" y="1358"/>
                          </a:lnTo>
                          <a:lnTo>
                            <a:pt x="2047" y="1343"/>
                          </a:lnTo>
                          <a:lnTo>
                            <a:pt x="2029" y="1330"/>
                          </a:lnTo>
                          <a:lnTo>
                            <a:pt x="2009" y="1316"/>
                          </a:lnTo>
                          <a:lnTo>
                            <a:pt x="1992" y="1304"/>
                          </a:lnTo>
                          <a:lnTo>
                            <a:pt x="1977" y="1288"/>
                          </a:lnTo>
                          <a:lnTo>
                            <a:pt x="1963" y="1272"/>
                          </a:lnTo>
                          <a:lnTo>
                            <a:pt x="1946" y="1255"/>
                          </a:lnTo>
                          <a:lnTo>
                            <a:pt x="1929" y="1240"/>
                          </a:lnTo>
                          <a:lnTo>
                            <a:pt x="1910" y="1226"/>
                          </a:lnTo>
                          <a:lnTo>
                            <a:pt x="1891" y="1215"/>
                          </a:lnTo>
                          <a:lnTo>
                            <a:pt x="1868" y="1208"/>
                          </a:lnTo>
                          <a:lnTo>
                            <a:pt x="1847" y="1207"/>
                          </a:lnTo>
                          <a:lnTo>
                            <a:pt x="1844" y="1213"/>
                          </a:lnTo>
                          <a:lnTo>
                            <a:pt x="1841" y="1221"/>
                          </a:lnTo>
                          <a:lnTo>
                            <a:pt x="1839" y="1228"/>
                          </a:lnTo>
                          <a:lnTo>
                            <a:pt x="1839" y="1239"/>
                          </a:lnTo>
                          <a:lnTo>
                            <a:pt x="1838" y="1247"/>
                          </a:lnTo>
                          <a:lnTo>
                            <a:pt x="1837" y="1257"/>
                          </a:lnTo>
                          <a:lnTo>
                            <a:pt x="1836" y="1268"/>
                          </a:lnTo>
                          <a:lnTo>
                            <a:pt x="1836" y="1279"/>
                          </a:lnTo>
                          <a:lnTo>
                            <a:pt x="1827" y="1309"/>
                          </a:lnTo>
                          <a:lnTo>
                            <a:pt x="1820" y="1362"/>
                          </a:lnTo>
                          <a:lnTo>
                            <a:pt x="1816" y="1424"/>
                          </a:lnTo>
                          <a:lnTo>
                            <a:pt x="1813" y="1494"/>
                          </a:lnTo>
                          <a:lnTo>
                            <a:pt x="1813" y="1562"/>
                          </a:lnTo>
                          <a:lnTo>
                            <a:pt x="1817" y="1622"/>
                          </a:lnTo>
                          <a:lnTo>
                            <a:pt x="1824" y="1666"/>
                          </a:lnTo>
                          <a:lnTo>
                            <a:pt x="1836" y="1691"/>
                          </a:lnTo>
                          <a:lnTo>
                            <a:pt x="1853" y="1694"/>
                          </a:lnTo>
                          <a:lnTo>
                            <a:pt x="1874" y="1698"/>
                          </a:lnTo>
                          <a:lnTo>
                            <a:pt x="1898" y="1700"/>
                          </a:lnTo>
                          <a:lnTo>
                            <a:pt x="1921" y="1704"/>
                          </a:lnTo>
                          <a:lnTo>
                            <a:pt x="1942" y="1708"/>
                          </a:lnTo>
                          <a:lnTo>
                            <a:pt x="1962" y="1716"/>
                          </a:lnTo>
                          <a:lnTo>
                            <a:pt x="1976" y="1728"/>
                          </a:lnTo>
                          <a:lnTo>
                            <a:pt x="1985" y="1746"/>
                          </a:lnTo>
                          <a:lnTo>
                            <a:pt x="1971" y="1742"/>
                          </a:lnTo>
                          <a:lnTo>
                            <a:pt x="1961" y="1736"/>
                          </a:lnTo>
                          <a:lnTo>
                            <a:pt x="1953" y="1731"/>
                          </a:lnTo>
                          <a:lnTo>
                            <a:pt x="1944" y="1725"/>
                          </a:lnTo>
                          <a:lnTo>
                            <a:pt x="1934" y="1718"/>
                          </a:lnTo>
                          <a:lnTo>
                            <a:pt x="1923" y="1714"/>
                          </a:lnTo>
                          <a:lnTo>
                            <a:pt x="1909" y="1712"/>
                          </a:lnTo>
                          <a:lnTo>
                            <a:pt x="1893" y="1714"/>
                          </a:lnTo>
                          <a:lnTo>
                            <a:pt x="1892" y="1718"/>
                          </a:lnTo>
                          <a:lnTo>
                            <a:pt x="1891" y="1721"/>
                          </a:lnTo>
                          <a:lnTo>
                            <a:pt x="1894" y="1725"/>
                          </a:lnTo>
                          <a:lnTo>
                            <a:pt x="1900" y="1732"/>
                          </a:lnTo>
                          <a:lnTo>
                            <a:pt x="1906" y="1740"/>
                          </a:lnTo>
                          <a:lnTo>
                            <a:pt x="1912" y="1749"/>
                          </a:lnTo>
                          <a:lnTo>
                            <a:pt x="1915" y="1757"/>
                          </a:lnTo>
                          <a:lnTo>
                            <a:pt x="1920" y="1767"/>
                          </a:lnTo>
                          <a:lnTo>
                            <a:pt x="1921" y="1774"/>
                          </a:lnTo>
                          <a:lnTo>
                            <a:pt x="1921" y="1781"/>
                          </a:lnTo>
                          <a:lnTo>
                            <a:pt x="1908" y="1762"/>
                          </a:lnTo>
                          <a:lnTo>
                            <a:pt x="1900" y="1752"/>
                          </a:lnTo>
                          <a:lnTo>
                            <a:pt x="1893" y="1747"/>
                          </a:lnTo>
                          <a:lnTo>
                            <a:pt x="1887" y="1749"/>
                          </a:lnTo>
                          <a:lnTo>
                            <a:pt x="1881" y="1754"/>
                          </a:lnTo>
                          <a:lnTo>
                            <a:pt x="1875" y="1763"/>
                          </a:lnTo>
                          <a:lnTo>
                            <a:pt x="1868" y="1774"/>
                          </a:lnTo>
                          <a:lnTo>
                            <a:pt x="1861" y="1786"/>
                          </a:lnTo>
                          <a:lnTo>
                            <a:pt x="1860" y="1774"/>
                          </a:lnTo>
                          <a:lnTo>
                            <a:pt x="1861" y="1766"/>
                          </a:lnTo>
                          <a:lnTo>
                            <a:pt x="1864" y="1759"/>
                          </a:lnTo>
                          <a:lnTo>
                            <a:pt x="1868" y="1754"/>
                          </a:lnTo>
                          <a:lnTo>
                            <a:pt x="1878" y="1745"/>
                          </a:lnTo>
                          <a:lnTo>
                            <a:pt x="1891" y="1736"/>
                          </a:lnTo>
                          <a:lnTo>
                            <a:pt x="1886" y="1727"/>
                          </a:lnTo>
                          <a:lnTo>
                            <a:pt x="1879" y="1720"/>
                          </a:lnTo>
                          <a:lnTo>
                            <a:pt x="1867" y="1712"/>
                          </a:lnTo>
                          <a:lnTo>
                            <a:pt x="1855" y="1705"/>
                          </a:lnTo>
                          <a:lnTo>
                            <a:pt x="1841" y="1698"/>
                          </a:lnTo>
                          <a:lnTo>
                            <a:pt x="1829" y="1693"/>
                          </a:lnTo>
                          <a:lnTo>
                            <a:pt x="1818" y="1690"/>
                          </a:lnTo>
                          <a:lnTo>
                            <a:pt x="1810" y="1691"/>
                          </a:lnTo>
                          <a:lnTo>
                            <a:pt x="1807" y="1700"/>
                          </a:lnTo>
                          <a:lnTo>
                            <a:pt x="1807" y="1713"/>
                          </a:lnTo>
                          <a:lnTo>
                            <a:pt x="1810" y="1727"/>
                          </a:lnTo>
                          <a:lnTo>
                            <a:pt x="1812" y="1742"/>
                          </a:lnTo>
                          <a:lnTo>
                            <a:pt x="1813" y="1756"/>
                          </a:lnTo>
                          <a:lnTo>
                            <a:pt x="1816" y="1772"/>
                          </a:lnTo>
                          <a:lnTo>
                            <a:pt x="1815" y="1784"/>
                          </a:lnTo>
                          <a:lnTo>
                            <a:pt x="1812" y="1798"/>
                          </a:lnTo>
                          <a:lnTo>
                            <a:pt x="1810" y="1794"/>
                          </a:lnTo>
                          <a:lnTo>
                            <a:pt x="1809" y="1787"/>
                          </a:lnTo>
                          <a:lnTo>
                            <a:pt x="1807" y="1781"/>
                          </a:lnTo>
                          <a:lnTo>
                            <a:pt x="1806" y="1773"/>
                          </a:lnTo>
                          <a:lnTo>
                            <a:pt x="1805" y="1762"/>
                          </a:lnTo>
                          <a:lnTo>
                            <a:pt x="1804" y="1748"/>
                          </a:lnTo>
                          <a:lnTo>
                            <a:pt x="1800" y="1748"/>
                          </a:lnTo>
                          <a:lnTo>
                            <a:pt x="1797" y="1748"/>
                          </a:lnTo>
                          <a:lnTo>
                            <a:pt x="1793" y="1750"/>
                          </a:lnTo>
                          <a:lnTo>
                            <a:pt x="1789" y="1757"/>
                          </a:lnTo>
                          <a:lnTo>
                            <a:pt x="1781" y="1765"/>
                          </a:lnTo>
                          <a:lnTo>
                            <a:pt x="1774" y="1775"/>
                          </a:lnTo>
                          <a:lnTo>
                            <a:pt x="1764" y="1783"/>
                          </a:lnTo>
                          <a:lnTo>
                            <a:pt x="1757" y="1793"/>
                          </a:lnTo>
                          <a:lnTo>
                            <a:pt x="1749" y="1798"/>
                          </a:lnTo>
                          <a:lnTo>
                            <a:pt x="1744" y="1803"/>
                          </a:lnTo>
                          <a:lnTo>
                            <a:pt x="1743" y="1802"/>
                          </a:lnTo>
                          <a:lnTo>
                            <a:pt x="1742" y="1801"/>
                          </a:lnTo>
                          <a:lnTo>
                            <a:pt x="1758" y="1776"/>
                          </a:lnTo>
                          <a:lnTo>
                            <a:pt x="1774" y="1760"/>
                          </a:lnTo>
                          <a:lnTo>
                            <a:pt x="1784" y="1745"/>
                          </a:lnTo>
                          <a:lnTo>
                            <a:pt x="1793" y="1733"/>
                          </a:lnTo>
                          <a:lnTo>
                            <a:pt x="1797" y="1718"/>
                          </a:lnTo>
                          <a:lnTo>
                            <a:pt x="1798" y="1701"/>
                          </a:lnTo>
                          <a:lnTo>
                            <a:pt x="1795" y="1677"/>
                          </a:lnTo>
                          <a:lnTo>
                            <a:pt x="1788" y="1645"/>
                          </a:lnTo>
                          <a:lnTo>
                            <a:pt x="1772" y="1650"/>
                          </a:lnTo>
                          <a:lnTo>
                            <a:pt x="1758" y="1660"/>
                          </a:lnTo>
                          <a:lnTo>
                            <a:pt x="1744" y="1673"/>
                          </a:lnTo>
                          <a:lnTo>
                            <a:pt x="1731" y="1690"/>
                          </a:lnTo>
                          <a:lnTo>
                            <a:pt x="1717" y="1704"/>
                          </a:lnTo>
                          <a:lnTo>
                            <a:pt x="1703" y="1718"/>
                          </a:lnTo>
                          <a:lnTo>
                            <a:pt x="1690" y="1727"/>
                          </a:lnTo>
                          <a:lnTo>
                            <a:pt x="1679" y="1734"/>
                          </a:lnTo>
                          <a:lnTo>
                            <a:pt x="1678" y="1733"/>
                          </a:lnTo>
                          <a:lnTo>
                            <a:pt x="1678" y="1732"/>
                          </a:lnTo>
                          <a:lnTo>
                            <a:pt x="1686" y="1716"/>
                          </a:lnTo>
                          <a:lnTo>
                            <a:pt x="1696" y="1705"/>
                          </a:lnTo>
                          <a:lnTo>
                            <a:pt x="1708" y="1693"/>
                          </a:lnTo>
                          <a:lnTo>
                            <a:pt x="1721" y="1683"/>
                          </a:lnTo>
                          <a:lnTo>
                            <a:pt x="1731" y="1671"/>
                          </a:lnTo>
                          <a:lnTo>
                            <a:pt x="1742" y="1660"/>
                          </a:lnTo>
                          <a:lnTo>
                            <a:pt x="1750" y="1649"/>
                          </a:lnTo>
                          <a:lnTo>
                            <a:pt x="1757" y="1638"/>
                          </a:lnTo>
                          <a:lnTo>
                            <a:pt x="1777" y="1608"/>
                          </a:lnTo>
                          <a:lnTo>
                            <a:pt x="1790" y="1577"/>
                          </a:lnTo>
                          <a:lnTo>
                            <a:pt x="1797" y="1546"/>
                          </a:lnTo>
                          <a:lnTo>
                            <a:pt x="1799" y="1514"/>
                          </a:lnTo>
                          <a:lnTo>
                            <a:pt x="1798" y="1480"/>
                          </a:lnTo>
                          <a:lnTo>
                            <a:pt x="1797" y="1446"/>
                          </a:lnTo>
                          <a:lnTo>
                            <a:pt x="1796" y="1411"/>
                          </a:lnTo>
                          <a:lnTo>
                            <a:pt x="1797" y="1376"/>
                          </a:lnTo>
                          <a:lnTo>
                            <a:pt x="1792" y="1376"/>
                          </a:lnTo>
                          <a:lnTo>
                            <a:pt x="1788" y="1376"/>
                          </a:lnTo>
                          <a:lnTo>
                            <a:pt x="1783" y="1378"/>
                          </a:lnTo>
                          <a:lnTo>
                            <a:pt x="1777" y="1385"/>
                          </a:lnTo>
                          <a:lnTo>
                            <a:pt x="1768" y="1393"/>
                          </a:lnTo>
                          <a:lnTo>
                            <a:pt x="1759" y="1403"/>
                          </a:lnTo>
                          <a:lnTo>
                            <a:pt x="1749" y="1411"/>
                          </a:lnTo>
                          <a:lnTo>
                            <a:pt x="1740" y="1419"/>
                          </a:lnTo>
                          <a:lnTo>
                            <a:pt x="1731" y="1424"/>
                          </a:lnTo>
                          <a:lnTo>
                            <a:pt x="1726" y="1426"/>
                          </a:lnTo>
                          <a:lnTo>
                            <a:pt x="1726" y="1418"/>
                          </a:lnTo>
                          <a:lnTo>
                            <a:pt x="1728" y="1411"/>
                          </a:lnTo>
                          <a:lnTo>
                            <a:pt x="1729" y="1405"/>
                          </a:lnTo>
                          <a:lnTo>
                            <a:pt x="1731" y="1401"/>
                          </a:lnTo>
                          <a:lnTo>
                            <a:pt x="1737" y="1394"/>
                          </a:lnTo>
                          <a:lnTo>
                            <a:pt x="1744" y="1387"/>
                          </a:lnTo>
                          <a:lnTo>
                            <a:pt x="1768" y="1362"/>
                          </a:lnTo>
                          <a:lnTo>
                            <a:pt x="1785" y="1337"/>
                          </a:lnTo>
                          <a:lnTo>
                            <a:pt x="1796" y="1314"/>
                          </a:lnTo>
                          <a:lnTo>
                            <a:pt x="1803" y="1291"/>
                          </a:lnTo>
                          <a:lnTo>
                            <a:pt x="1804" y="1266"/>
                          </a:lnTo>
                          <a:lnTo>
                            <a:pt x="1804" y="1241"/>
                          </a:lnTo>
                          <a:lnTo>
                            <a:pt x="1803" y="1213"/>
                          </a:lnTo>
                          <a:lnTo>
                            <a:pt x="1802" y="1185"/>
                          </a:lnTo>
                          <a:lnTo>
                            <a:pt x="1805" y="1175"/>
                          </a:lnTo>
                          <a:lnTo>
                            <a:pt x="1809" y="1170"/>
                          </a:lnTo>
                          <a:lnTo>
                            <a:pt x="1812" y="1163"/>
                          </a:lnTo>
                          <a:lnTo>
                            <a:pt x="1816" y="1158"/>
                          </a:lnTo>
                          <a:lnTo>
                            <a:pt x="1818" y="1152"/>
                          </a:lnTo>
                          <a:lnTo>
                            <a:pt x="1820" y="1146"/>
                          </a:lnTo>
                          <a:lnTo>
                            <a:pt x="1820" y="1140"/>
                          </a:lnTo>
                          <a:lnTo>
                            <a:pt x="1822" y="1134"/>
                          </a:lnTo>
                          <a:lnTo>
                            <a:pt x="1797" y="1129"/>
                          </a:lnTo>
                          <a:lnTo>
                            <a:pt x="1769" y="1127"/>
                          </a:lnTo>
                          <a:lnTo>
                            <a:pt x="1738" y="1127"/>
                          </a:lnTo>
                          <a:lnTo>
                            <a:pt x="1708" y="1132"/>
                          </a:lnTo>
                          <a:lnTo>
                            <a:pt x="1675" y="1136"/>
                          </a:lnTo>
                          <a:lnTo>
                            <a:pt x="1644" y="1142"/>
                          </a:lnTo>
                          <a:lnTo>
                            <a:pt x="1614" y="1147"/>
                          </a:lnTo>
                          <a:lnTo>
                            <a:pt x="1590" y="1154"/>
                          </a:lnTo>
                          <a:lnTo>
                            <a:pt x="1554" y="1167"/>
                          </a:lnTo>
                          <a:lnTo>
                            <a:pt x="1521" y="1173"/>
                          </a:lnTo>
                          <a:lnTo>
                            <a:pt x="1489" y="1172"/>
                          </a:lnTo>
                          <a:lnTo>
                            <a:pt x="1459" y="1167"/>
                          </a:lnTo>
                          <a:lnTo>
                            <a:pt x="1427" y="1158"/>
                          </a:lnTo>
                          <a:lnTo>
                            <a:pt x="1397" y="1150"/>
                          </a:lnTo>
                          <a:lnTo>
                            <a:pt x="1364" y="1142"/>
                          </a:lnTo>
                          <a:lnTo>
                            <a:pt x="1330" y="1137"/>
                          </a:lnTo>
                          <a:lnTo>
                            <a:pt x="1328" y="1158"/>
                          </a:lnTo>
                          <a:lnTo>
                            <a:pt x="1330" y="1185"/>
                          </a:lnTo>
                          <a:lnTo>
                            <a:pt x="1332" y="1213"/>
                          </a:lnTo>
                          <a:lnTo>
                            <a:pt x="1339" y="1243"/>
                          </a:lnTo>
                          <a:lnTo>
                            <a:pt x="1346" y="1272"/>
                          </a:lnTo>
                          <a:lnTo>
                            <a:pt x="1356" y="1298"/>
                          </a:lnTo>
                          <a:lnTo>
                            <a:pt x="1366" y="1322"/>
                          </a:lnTo>
                          <a:lnTo>
                            <a:pt x="1378" y="1343"/>
                          </a:lnTo>
                          <a:lnTo>
                            <a:pt x="1378" y="1373"/>
                          </a:lnTo>
                          <a:lnTo>
                            <a:pt x="1380" y="1407"/>
                          </a:lnTo>
                          <a:lnTo>
                            <a:pt x="1380" y="1441"/>
                          </a:lnTo>
                          <a:lnTo>
                            <a:pt x="1380" y="1475"/>
                          </a:lnTo>
                          <a:lnTo>
                            <a:pt x="1377" y="1508"/>
                          </a:lnTo>
                          <a:lnTo>
                            <a:pt x="1370" y="1542"/>
                          </a:lnTo>
                          <a:lnTo>
                            <a:pt x="1358" y="1574"/>
                          </a:lnTo>
                          <a:lnTo>
                            <a:pt x="1342" y="1605"/>
                          </a:lnTo>
                          <a:lnTo>
                            <a:pt x="1338" y="1633"/>
                          </a:lnTo>
                          <a:lnTo>
                            <a:pt x="1341" y="1658"/>
                          </a:lnTo>
                          <a:lnTo>
                            <a:pt x="1345" y="1678"/>
                          </a:lnTo>
                          <a:lnTo>
                            <a:pt x="1353" y="1698"/>
                          </a:lnTo>
                          <a:lnTo>
                            <a:pt x="1360" y="1715"/>
                          </a:lnTo>
                          <a:lnTo>
                            <a:pt x="1370" y="1735"/>
                          </a:lnTo>
                          <a:lnTo>
                            <a:pt x="1376" y="1757"/>
                          </a:lnTo>
                          <a:lnTo>
                            <a:pt x="1380" y="1783"/>
                          </a:lnTo>
                          <a:lnTo>
                            <a:pt x="1376" y="1808"/>
                          </a:lnTo>
                          <a:lnTo>
                            <a:pt x="1378" y="1834"/>
                          </a:lnTo>
                          <a:lnTo>
                            <a:pt x="1386" y="1857"/>
                          </a:lnTo>
                          <a:lnTo>
                            <a:pt x="1400" y="1879"/>
                          </a:lnTo>
                          <a:lnTo>
                            <a:pt x="1417" y="1898"/>
                          </a:lnTo>
                          <a:lnTo>
                            <a:pt x="1436" y="1917"/>
                          </a:lnTo>
                          <a:lnTo>
                            <a:pt x="1459" y="1932"/>
                          </a:lnTo>
                          <a:lnTo>
                            <a:pt x="1482" y="1946"/>
                          </a:lnTo>
                          <a:lnTo>
                            <a:pt x="1481" y="1948"/>
                          </a:lnTo>
                          <a:lnTo>
                            <a:pt x="1480" y="1951"/>
                          </a:lnTo>
                          <a:lnTo>
                            <a:pt x="1465" y="1945"/>
                          </a:lnTo>
                          <a:lnTo>
                            <a:pt x="1454" y="1938"/>
                          </a:lnTo>
                          <a:lnTo>
                            <a:pt x="1445" y="1930"/>
                          </a:lnTo>
                          <a:lnTo>
                            <a:pt x="1438" y="1921"/>
                          </a:lnTo>
                          <a:lnTo>
                            <a:pt x="1429" y="1912"/>
                          </a:lnTo>
                          <a:lnTo>
                            <a:pt x="1421" y="1905"/>
                          </a:lnTo>
                          <a:lnTo>
                            <a:pt x="1411" y="1899"/>
                          </a:lnTo>
                          <a:lnTo>
                            <a:pt x="1399" y="1898"/>
                          </a:lnTo>
                          <a:lnTo>
                            <a:pt x="1401" y="1909"/>
                          </a:lnTo>
                          <a:lnTo>
                            <a:pt x="1404" y="1920"/>
                          </a:lnTo>
                          <a:lnTo>
                            <a:pt x="1404" y="1926"/>
                          </a:lnTo>
                          <a:lnTo>
                            <a:pt x="1405" y="1933"/>
                          </a:lnTo>
                          <a:lnTo>
                            <a:pt x="1404" y="1939"/>
                          </a:lnTo>
                          <a:lnTo>
                            <a:pt x="1401" y="1946"/>
                          </a:lnTo>
                          <a:lnTo>
                            <a:pt x="1399" y="1941"/>
                          </a:lnTo>
                          <a:lnTo>
                            <a:pt x="1396" y="1932"/>
                          </a:lnTo>
                          <a:lnTo>
                            <a:pt x="1391" y="1918"/>
                          </a:lnTo>
                          <a:lnTo>
                            <a:pt x="1386" y="1902"/>
                          </a:lnTo>
                          <a:lnTo>
                            <a:pt x="1380" y="1883"/>
                          </a:lnTo>
                          <a:lnTo>
                            <a:pt x="1374" y="1864"/>
                          </a:lnTo>
                          <a:lnTo>
                            <a:pt x="1369" y="1846"/>
                          </a:lnTo>
                          <a:lnTo>
                            <a:pt x="1364" y="1834"/>
                          </a:lnTo>
                          <a:lnTo>
                            <a:pt x="1356" y="1836"/>
                          </a:lnTo>
                          <a:lnTo>
                            <a:pt x="1348" y="1841"/>
                          </a:lnTo>
                          <a:lnTo>
                            <a:pt x="1341" y="1848"/>
                          </a:lnTo>
                          <a:lnTo>
                            <a:pt x="1333" y="1857"/>
                          </a:lnTo>
                          <a:lnTo>
                            <a:pt x="1326" y="1866"/>
                          </a:lnTo>
                          <a:lnTo>
                            <a:pt x="1319" y="1877"/>
                          </a:lnTo>
                          <a:lnTo>
                            <a:pt x="1312" y="1887"/>
                          </a:lnTo>
                          <a:lnTo>
                            <a:pt x="1307" y="1900"/>
                          </a:lnTo>
                          <a:lnTo>
                            <a:pt x="1308" y="1907"/>
                          </a:lnTo>
                          <a:lnTo>
                            <a:pt x="1312" y="1917"/>
                          </a:lnTo>
                          <a:lnTo>
                            <a:pt x="1317" y="1927"/>
                          </a:lnTo>
                          <a:lnTo>
                            <a:pt x="1323" y="1938"/>
                          </a:lnTo>
                          <a:lnTo>
                            <a:pt x="1326" y="1947"/>
                          </a:lnTo>
                          <a:lnTo>
                            <a:pt x="1330" y="1957"/>
                          </a:lnTo>
                          <a:lnTo>
                            <a:pt x="1330" y="1966"/>
                          </a:lnTo>
                          <a:lnTo>
                            <a:pt x="1328" y="1974"/>
                          </a:lnTo>
                          <a:lnTo>
                            <a:pt x="1324" y="1972"/>
                          </a:lnTo>
                          <a:lnTo>
                            <a:pt x="1321" y="1967"/>
                          </a:lnTo>
                          <a:lnTo>
                            <a:pt x="1317" y="1961"/>
                          </a:lnTo>
                          <a:lnTo>
                            <a:pt x="1315" y="1954"/>
                          </a:lnTo>
                          <a:lnTo>
                            <a:pt x="1311" y="1944"/>
                          </a:lnTo>
                          <a:lnTo>
                            <a:pt x="1307" y="1932"/>
                          </a:lnTo>
                          <a:lnTo>
                            <a:pt x="1303" y="1931"/>
                          </a:lnTo>
                          <a:lnTo>
                            <a:pt x="1300" y="1932"/>
                          </a:lnTo>
                          <a:lnTo>
                            <a:pt x="1293" y="1937"/>
                          </a:lnTo>
                          <a:lnTo>
                            <a:pt x="1289" y="1942"/>
                          </a:lnTo>
                          <a:lnTo>
                            <a:pt x="1284" y="1950"/>
                          </a:lnTo>
                          <a:lnTo>
                            <a:pt x="1282" y="1960"/>
                          </a:lnTo>
                          <a:lnTo>
                            <a:pt x="1276" y="1960"/>
                          </a:lnTo>
                          <a:lnTo>
                            <a:pt x="1273" y="1960"/>
                          </a:lnTo>
                          <a:lnTo>
                            <a:pt x="1278" y="1937"/>
                          </a:lnTo>
                          <a:lnTo>
                            <a:pt x="1288" y="1914"/>
                          </a:lnTo>
                          <a:lnTo>
                            <a:pt x="1301" y="1892"/>
                          </a:lnTo>
                          <a:lnTo>
                            <a:pt x="1316" y="1871"/>
                          </a:lnTo>
                          <a:lnTo>
                            <a:pt x="1330" y="1849"/>
                          </a:lnTo>
                          <a:lnTo>
                            <a:pt x="1344" y="1828"/>
                          </a:lnTo>
                          <a:lnTo>
                            <a:pt x="1355" y="1807"/>
                          </a:lnTo>
                          <a:lnTo>
                            <a:pt x="1362" y="1786"/>
                          </a:lnTo>
                          <a:lnTo>
                            <a:pt x="1358" y="1765"/>
                          </a:lnTo>
                          <a:lnTo>
                            <a:pt x="1353" y="1746"/>
                          </a:lnTo>
                          <a:lnTo>
                            <a:pt x="1346" y="1727"/>
                          </a:lnTo>
                          <a:lnTo>
                            <a:pt x="1341" y="1711"/>
                          </a:lnTo>
                          <a:lnTo>
                            <a:pt x="1333" y="1693"/>
                          </a:lnTo>
                          <a:lnTo>
                            <a:pt x="1328" y="1676"/>
                          </a:lnTo>
                          <a:lnTo>
                            <a:pt x="1323" y="1658"/>
                          </a:lnTo>
                          <a:lnTo>
                            <a:pt x="1321" y="1640"/>
                          </a:lnTo>
                          <a:lnTo>
                            <a:pt x="1322" y="1625"/>
                          </a:lnTo>
                          <a:lnTo>
                            <a:pt x="1324" y="1615"/>
                          </a:lnTo>
                          <a:lnTo>
                            <a:pt x="1325" y="1605"/>
                          </a:lnTo>
                          <a:lnTo>
                            <a:pt x="1326" y="1601"/>
                          </a:lnTo>
                          <a:lnTo>
                            <a:pt x="1326" y="1594"/>
                          </a:lnTo>
                          <a:lnTo>
                            <a:pt x="1328" y="1588"/>
                          </a:lnTo>
                          <a:lnTo>
                            <a:pt x="1318" y="1578"/>
                          </a:lnTo>
                          <a:lnTo>
                            <a:pt x="1309" y="1570"/>
                          </a:lnTo>
                          <a:lnTo>
                            <a:pt x="1297" y="1562"/>
                          </a:lnTo>
                          <a:lnTo>
                            <a:pt x="1287" y="1560"/>
                          </a:lnTo>
                          <a:lnTo>
                            <a:pt x="1277" y="1569"/>
                          </a:lnTo>
                          <a:lnTo>
                            <a:pt x="1269" y="1578"/>
                          </a:lnTo>
                          <a:lnTo>
                            <a:pt x="1259" y="1585"/>
                          </a:lnTo>
                          <a:lnTo>
                            <a:pt x="1249" y="1594"/>
                          </a:lnTo>
                          <a:lnTo>
                            <a:pt x="1239" y="1601"/>
                          </a:lnTo>
                          <a:lnTo>
                            <a:pt x="1232" y="1608"/>
                          </a:lnTo>
                          <a:lnTo>
                            <a:pt x="1225" y="1617"/>
                          </a:lnTo>
                          <a:lnTo>
                            <a:pt x="1221" y="1629"/>
                          </a:lnTo>
                          <a:lnTo>
                            <a:pt x="1216" y="1630"/>
                          </a:lnTo>
                          <a:lnTo>
                            <a:pt x="1213" y="1631"/>
                          </a:lnTo>
                          <a:lnTo>
                            <a:pt x="1211" y="1629"/>
                          </a:lnTo>
                          <a:lnTo>
                            <a:pt x="1219" y="1610"/>
                          </a:lnTo>
                          <a:lnTo>
                            <a:pt x="1229" y="1598"/>
                          </a:lnTo>
                          <a:lnTo>
                            <a:pt x="1241" y="1589"/>
                          </a:lnTo>
                          <a:lnTo>
                            <a:pt x="1254" y="1582"/>
                          </a:lnTo>
                          <a:lnTo>
                            <a:pt x="1264" y="1574"/>
                          </a:lnTo>
                          <a:lnTo>
                            <a:pt x="1274" y="1565"/>
                          </a:lnTo>
                          <a:lnTo>
                            <a:pt x="1280" y="1554"/>
                          </a:lnTo>
                          <a:lnTo>
                            <a:pt x="1282" y="1536"/>
                          </a:lnTo>
                          <a:lnTo>
                            <a:pt x="1256" y="1495"/>
                          </a:lnTo>
                          <a:lnTo>
                            <a:pt x="1235" y="1466"/>
                          </a:lnTo>
                          <a:lnTo>
                            <a:pt x="1218" y="1447"/>
                          </a:lnTo>
                          <a:lnTo>
                            <a:pt x="1202" y="1440"/>
                          </a:lnTo>
                          <a:lnTo>
                            <a:pt x="1185" y="1441"/>
                          </a:lnTo>
                          <a:lnTo>
                            <a:pt x="1167" y="1453"/>
                          </a:lnTo>
                          <a:lnTo>
                            <a:pt x="1145" y="1474"/>
                          </a:lnTo>
                          <a:lnTo>
                            <a:pt x="1120" y="1507"/>
                          </a:lnTo>
                          <a:lnTo>
                            <a:pt x="1116" y="1514"/>
                          </a:lnTo>
                          <a:lnTo>
                            <a:pt x="1112" y="1523"/>
                          </a:lnTo>
                          <a:lnTo>
                            <a:pt x="1109" y="1534"/>
                          </a:lnTo>
                          <a:lnTo>
                            <a:pt x="1105" y="1546"/>
                          </a:lnTo>
                          <a:lnTo>
                            <a:pt x="1102" y="1556"/>
                          </a:lnTo>
                          <a:lnTo>
                            <a:pt x="1099" y="1569"/>
                          </a:lnTo>
                          <a:lnTo>
                            <a:pt x="1098" y="1581"/>
                          </a:lnTo>
                          <a:lnTo>
                            <a:pt x="1099" y="1592"/>
                          </a:lnTo>
                          <a:lnTo>
                            <a:pt x="1116" y="1599"/>
                          </a:lnTo>
                          <a:lnTo>
                            <a:pt x="1131" y="1609"/>
                          </a:lnTo>
                          <a:lnTo>
                            <a:pt x="1144" y="1619"/>
                          </a:lnTo>
                          <a:lnTo>
                            <a:pt x="1157" y="1630"/>
                          </a:lnTo>
                          <a:lnTo>
                            <a:pt x="1168" y="1640"/>
                          </a:lnTo>
                          <a:lnTo>
                            <a:pt x="1181" y="1651"/>
                          </a:lnTo>
                          <a:lnTo>
                            <a:pt x="1195" y="1661"/>
                          </a:lnTo>
                          <a:lnTo>
                            <a:pt x="1213" y="1672"/>
                          </a:lnTo>
                          <a:lnTo>
                            <a:pt x="1213" y="1677"/>
                          </a:lnTo>
                          <a:lnTo>
                            <a:pt x="1213" y="1681"/>
                          </a:lnTo>
                          <a:lnTo>
                            <a:pt x="1212" y="1684"/>
                          </a:lnTo>
                          <a:lnTo>
                            <a:pt x="1211" y="1686"/>
                          </a:lnTo>
                          <a:lnTo>
                            <a:pt x="1200" y="1674"/>
                          </a:lnTo>
                          <a:lnTo>
                            <a:pt x="1188" y="1661"/>
                          </a:lnTo>
                          <a:lnTo>
                            <a:pt x="1173" y="1649"/>
                          </a:lnTo>
                          <a:lnTo>
                            <a:pt x="1159" y="1638"/>
                          </a:lnTo>
                          <a:lnTo>
                            <a:pt x="1143" y="1625"/>
                          </a:lnTo>
                          <a:lnTo>
                            <a:pt x="1126" y="1616"/>
                          </a:lnTo>
                          <a:lnTo>
                            <a:pt x="1111" y="1609"/>
                          </a:lnTo>
                          <a:lnTo>
                            <a:pt x="1097" y="1605"/>
                          </a:lnTo>
                          <a:lnTo>
                            <a:pt x="1096" y="1615"/>
                          </a:lnTo>
                          <a:lnTo>
                            <a:pt x="1095" y="1625"/>
                          </a:lnTo>
                          <a:lnTo>
                            <a:pt x="1094" y="1636"/>
                          </a:lnTo>
                          <a:lnTo>
                            <a:pt x="1094" y="1646"/>
                          </a:lnTo>
                          <a:lnTo>
                            <a:pt x="1092" y="1656"/>
                          </a:lnTo>
                          <a:lnTo>
                            <a:pt x="1091" y="1666"/>
                          </a:lnTo>
                          <a:lnTo>
                            <a:pt x="1090" y="1677"/>
                          </a:lnTo>
                          <a:lnTo>
                            <a:pt x="1090" y="1688"/>
                          </a:lnTo>
                          <a:lnTo>
                            <a:pt x="1087" y="1688"/>
                          </a:lnTo>
                          <a:lnTo>
                            <a:pt x="1082" y="1688"/>
                          </a:lnTo>
                          <a:lnTo>
                            <a:pt x="1083" y="1638"/>
                          </a:lnTo>
                          <a:lnTo>
                            <a:pt x="1085" y="1602"/>
                          </a:lnTo>
                          <a:lnTo>
                            <a:pt x="1087" y="1575"/>
                          </a:lnTo>
                          <a:lnTo>
                            <a:pt x="1088" y="1557"/>
                          </a:lnTo>
                          <a:lnTo>
                            <a:pt x="1087" y="1544"/>
                          </a:lnTo>
                          <a:lnTo>
                            <a:pt x="1087" y="1537"/>
                          </a:lnTo>
                          <a:lnTo>
                            <a:pt x="1087" y="1533"/>
                          </a:lnTo>
                          <a:lnTo>
                            <a:pt x="1087" y="1530"/>
                          </a:lnTo>
                          <a:lnTo>
                            <a:pt x="1075" y="1536"/>
                          </a:lnTo>
                          <a:lnTo>
                            <a:pt x="1061" y="1541"/>
                          </a:lnTo>
                          <a:lnTo>
                            <a:pt x="1044" y="1546"/>
                          </a:lnTo>
                          <a:lnTo>
                            <a:pt x="1029" y="1553"/>
                          </a:lnTo>
                          <a:lnTo>
                            <a:pt x="1013" y="1558"/>
                          </a:lnTo>
                          <a:lnTo>
                            <a:pt x="1001" y="1568"/>
                          </a:lnTo>
                          <a:lnTo>
                            <a:pt x="993" y="1579"/>
                          </a:lnTo>
                          <a:lnTo>
                            <a:pt x="992" y="1597"/>
                          </a:lnTo>
                          <a:lnTo>
                            <a:pt x="998" y="1601"/>
                          </a:lnTo>
                          <a:lnTo>
                            <a:pt x="1003" y="1606"/>
                          </a:lnTo>
                          <a:lnTo>
                            <a:pt x="1008" y="1613"/>
                          </a:lnTo>
                          <a:lnTo>
                            <a:pt x="1013" y="1620"/>
                          </a:lnTo>
                          <a:lnTo>
                            <a:pt x="1016" y="1626"/>
                          </a:lnTo>
                          <a:lnTo>
                            <a:pt x="1022" y="1633"/>
                          </a:lnTo>
                          <a:lnTo>
                            <a:pt x="1029" y="1640"/>
                          </a:lnTo>
                          <a:lnTo>
                            <a:pt x="1040" y="1647"/>
                          </a:lnTo>
                          <a:lnTo>
                            <a:pt x="1040" y="1649"/>
                          </a:lnTo>
                          <a:lnTo>
                            <a:pt x="1040" y="1652"/>
                          </a:lnTo>
                          <a:lnTo>
                            <a:pt x="1035" y="1653"/>
                          </a:lnTo>
                          <a:lnTo>
                            <a:pt x="1030" y="1654"/>
                          </a:lnTo>
                          <a:lnTo>
                            <a:pt x="1020" y="1645"/>
                          </a:lnTo>
                          <a:lnTo>
                            <a:pt x="1013" y="1637"/>
                          </a:lnTo>
                          <a:lnTo>
                            <a:pt x="1007" y="1629"/>
                          </a:lnTo>
                          <a:lnTo>
                            <a:pt x="1003" y="1622"/>
                          </a:lnTo>
                          <a:lnTo>
                            <a:pt x="998" y="1615"/>
                          </a:lnTo>
                          <a:lnTo>
                            <a:pt x="992" y="1611"/>
                          </a:lnTo>
                          <a:lnTo>
                            <a:pt x="981" y="1608"/>
                          </a:lnTo>
                          <a:lnTo>
                            <a:pt x="968" y="1608"/>
                          </a:lnTo>
                          <a:lnTo>
                            <a:pt x="962" y="1613"/>
                          </a:lnTo>
                          <a:lnTo>
                            <a:pt x="957" y="1622"/>
                          </a:lnTo>
                          <a:lnTo>
                            <a:pt x="948" y="1632"/>
                          </a:lnTo>
                          <a:lnTo>
                            <a:pt x="941" y="1643"/>
                          </a:lnTo>
                          <a:lnTo>
                            <a:pt x="931" y="1651"/>
                          </a:lnTo>
                          <a:lnTo>
                            <a:pt x="922" y="1659"/>
                          </a:lnTo>
                          <a:lnTo>
                            <a:pt x="911" y="1665"/>
                          </a:lnTo>
                          <a:lnTo>
                            <a:pt x="902" y="1667"/>
                          </a:lnTo>
                          <a:lnTo>
                            <a:pt x="900" y="1666"/>
                          </a:lnTo>
                          <a:lnTo>
                            <a:pt x="899" y="1665"/>
                          </a:lnTo>
                          <a:lnTo>
                            <a:pt x="910" y="1654"/>
                          </a:lnTo>
                          <a:lnTo>
                            <a:pt x="923" y="1643"/>
                          </a:lnTo>
                          <a:lnTo>
                            <a:pt x="937" y="1630"/>
                          </a:lnTo>
                          <a:lnTo>
                            <a:pt x="951" y="1617"/>
                          </a:lnTo>
                          <a:lnTo>
                            <a:pt x="961" y="1603"/>
                          </a:lnTo>
                          <a:lnTo>
                            <a:pt x="973" y="1589"/>
                          </a:lnTo>
                          <a:lnTo>
                            <a:pt x="980" y="1576"/>
                          </a:lnTo>
                          <a:lnTo>
                            <a:pt x="985" y="1567"/>
                          </a:lnTo>
                          <a:lnTo>
                            <a:pt x="961" y="1568"/>
                          </a:lnTo>
                          <a:lnTo>
                            <a:pt x="944" y="1571"/>
                          </a:lnTo>
                          <a:lnTo>
                            <a:pt x="929" y="1577"/>
                          </a:lnTo>
                          <a:lnTo>
                            <a:pt x="918" y="1584"/>
                          </a:lnTo>
                          <a:lnTo>
                            <a:pt x="905" y="1591"/>
                          </a:lnTo>
                          <a:lnTo>
                            <a:pt x="893" y="1598"/>
                          </a:lnTo>
                          <a:lnTo>
                            <a:pt x="879" y="1605"/>
                          </a:lnTo>
                          <a:lnTo>
                            <a:pt x="863" y="1612"/>
                          </a:lnTo>
                          <a:lnTo>
                            <a:pt x="865" y="1606"/>
                          </a:lnTo>
                          <a:lnTo>
                            <a:pt x="868" y="1601"/>
                          </a:lnTo>
                          <a:lnTo>
                            <a:pt x="877" y="1595"/>
                          </a:lnTo>
                          <a:lnTo>
                            <a:pt x="888" y="1590"/>
                          </a:lnTo>
                          <a:lnTo>
                            <a:pt x="896" y="1584"/>
                          </a:lnTo>
                          <a:lnTo>
                            <a:pt x="905" y="1578"/>
                          </a:lnTo>
                          <a:lnTo>
                            <a:pt x="913" y="1571"/>
                          </a:lnTo>
                          <a:lnTo>
                            <a:pt x="922" y="1565"/>
                          </a:lnTo>
                          <a:lnTo>
                            <a:pt x="931" y="1561"/>
                          </a:lnTo>
                          <a:lnTo>
                            <a:pt x="941" y="1557"/>
                          </a:lnTo>
                          <a:lnTo>
                            <a:pt x="988" y="1557"/>
                          </a:lnTo>
                          <a:lnTo>
                            <a:pt x="1028" y="1548"/>
                          </a:lnTo>
                          <a:lnTo>
                            <a:pt x="1060" y="1529"/>
                          </a:lnTo>
                          <a:lnTo>
                            <a:pt x="1089" y="1505"/>
                          </a:lnTo>
                          <a:lnTo>
                            <a:pt x="1111" y="1474"/>
                          </a:lnTo>
                          <a:lnTo>
                            <a:pt x="1132" y="1440"/>
                          </a:lnTo>
                          <a:lnTo>
                            <a:pt x="1150" y="1404"/>
                          </a:lnTo>
                          <a:lnTo>
                            <a:pt x="1168" y="1369"/>
                          </a:lnTo>
                          <a:lnTo>
                            <a:pt x="1167" y="1359"/>
                          </a:lnTo>
                          <a:lnTo>
                            <a:pt x="1166" y="1352"/>
                          </a:lnTo>
                          <a:lnTo>
                            <a:pt x="1164" y="1345"/>
                          </a:lnTo>
                          <a:lnTo>
                            <a:pt x="1161" y="1339"/>
                          </a:lnTo>
                          <a:lnTo>
                            <a:pt x="1154" y="1329"/>
                          </a:lnTo>
                          <a:lnTo>
                            <a:pt x="1149" y="1318"/>
                          </a:lnTo>
                          <a:lnTo>
                            <a:pt x="1111" y="1282"/>
                          </a:lnTo>
                          <a:lnTo>
                            <a:pt x="1075" y="1243"/>
                          </a:lnTo>
                          <a:lnTo>
                            <a:pt x="1039" y="1201"/>
                          </a:lnTo>
                          <a:lnTo>
                            <a:pt x="1000" y="1164"/>
                          </a:lnTo>
                          <a:lnTo>
                            <a:pt x="958" y="1131"/>
                          </a:lnTo>
                          <a:lnTo>
                            <a:pt x="912" y="1110"/>
                          </a:lnTo>
                          <a:lnTo>
                            <a:pt x="861" y="1104"/>
                          </a:lnTo>
                          <a:lnTo>
                            <a:pt x="803" y="1118"/>
                          </a:lnTo>
                          <a:lnTo>
                            <a:pt x="802" y="1137"/>
                          </a:lnTo>
                          <a:lnTo>
                            <a:pt x="800" y="1157"/>
                          </a:lnTo>
                          <a:lnTo>
                            <a:pt x="796" y="1175"/>
                          </a:lnTo>
                          <a:lnTo>
                            <a:pt x="794" y="1197"/>
                          </a:lnTo>
                          <a:lnTo>
                            <a:pt x="790" y="1216"/>
                          </a:lnTo>
                          <a:lnTo>
                            <a:pt x="788" y="1236"/>
                          </a:lnTo>
                          <a:lnTo>
                            <a:pt x="786" y="1257"/>
                          </a:lnTo>
                          <a:lnTo>
                            <a:pt x="787" y="1281"/>
                          </a:lnTo>
                          <a:lnTo>
                            <a:pt x="794" y="1310"/>
                          </a:lnTo>
                          <a:lnTo>
                            <a:pt x="801" y="1339"/>
                          </a:lnTo>
                          <a:lnTo>
                            <a:pt x="807" y="1368"/>
                          </a:lnTo>
                          <a:lnTo>
                            <a:pt x="812" y="1397"/>
                          </a:lnTo>
                          <a:lnTo>
                            <a:pt x="814" y="1425"/>
                          </a:lnTo>
                          <a:lnTo>
                            <a:pt x="816" y="1454"/>
                          </a:lnTo>
                          <a:lnTo>
                            <a:pt x="816" y="1485"/>
                          </a:lnTo>
                          <a:lnTo>
                            <a:pt x="815" y="1519"/>
                          </a:lnTo>
                          <a:lnTo>
                            <a:pt x="819" y="1547"/>
                          </a:lnTo>
                          <a:lnTo>
                            <a:pt x="823" y="1577"/>
                          </a:lnTo>
                          <a:lnTo>
                            <a:pt x="828" y="1609"/>
                          </a:lnTo>
                          <a:lnTo>
                            <a:pt x="835" y="1640"/>
                          </a:lnTo>
                          <a:lnTo>
                            <a:pt x="841" y="1672"/>
                          </a:lnTo>
                          <a:lnTo>
                            <a:pt x="847" y="1704"/>
                          </a:lnTo>
                          <a:lnTo>
                            <a:pt x="851" y="1735"/>
                          </a:lnTo>
                          <a:lnTo>
                            <a:pt x="856" y="1767"/>
                          </a:lnTo>
                          <a:lnTo>
                            <a:pt x="849" y="1810"/>
                          </a:lnTo>
                          <a:lnTo>
                            <a:pt x="860" y="1839"/>
                          </a:lnTo>
                          <a:lnTo>
                            <a:pt x="881" y="1855"/>
                          </a:lnTo>
                          <a:lnTo>
                            <a:pt x="912" y="1864"/>
                          </a:lnTo>
                          <a:lnTo>
                            <a:pt x="947" y="1866"/>
                          </a:lnTo>
                          <a:lnTo>
                            <a:pt x="987" y="1870"/>
                          </a:lnTo>
                          <a:lnTo>
                            <a:pt x="1026" y="1875"/>
                          </a:lnTo>
                          <a:lnTo>
                            <a:pt x="1061" y="1886"/>
                          </a:lnTo>
                          <a:lnTo>
                            <a:pt x="1077" y="1900"/>
                          </a:lnTo>
                          <a:lnTo>
                            <a:pt x="1092" y="1914"/>
                          </a:lnTo>
                          <a:lnTo>
                            <a:pt x="1108" y="1925"/>
                          </a:lnTo>
                          <a:lnTo>
                            <a:pt x="1123" y="1937"/>
                          </a:lnTo>
                          <a:lnTo>
                            <a:pt x="1137" y="1946"/>
                          </a:lnTo>
                          <a:lnTo>
                            <a:pt x="1154" y="1955"/>
                          </a:lnTo>
                          <a:lnTo>
                            <a:pt x="1173" y="1965"/>
                          </a:lnTo>
                          <a:lnTo>
                            <a:pt x="1197" y="1974"/>
                          </a:lnTo>
                          <a:lnTo>
                            <a:pt x="1206" y="1983"/>
                          </a:lnTo>
                          <a:lnTo>
                            <a:pt x="1219" y="1996"/>
                          </a:lnTo>
                          <a:lnTo>
                            <a:pt x="1233" y="2013"/>
                          </a:lnTo>
                          <a:lnTo>
                            <a:pt x="1250" y="2030"/>
                          </a:lnTo>
                          <a:lnTo>
                            <a:pt x="1267" y="2047"/>
                          </a:lnTo>
                          <a:lnTo>
                            <a:pt x="1283" y="2062"/>
                          </a:lnTo>
                          <a:lnTo>
                            <a:pt x="1297" y="2074"/>
                          </a:lnTo>
                          <a:lnTo>
                            <a:pt x="1309" y="2082"/>
                          </a:lnTo>
                          <a:lnTo>
                            <a:pt x="1316" y="2085"/>
                          </a:lnTo>
                          <a:lnTo>
                            <a:pt x="1323" y="2090"/>
                          </a:lnTo>
                          <a:lnTo>
                            <a:pt x="1330" y="2095"/>
                          </a:lnTo>
                          <a:lnTo>
                            <a:pt x="1337" y="2101"/>
                          </a:lnTo>
                          <a:lnTo>
                            <a:pt x="1337" y="2104"/>
                          </a:lnTo>
                          <a:lnTo>
                            <a:pt x="1337" y="2110"/>
                          </a:lnTo>
                          <a:lnTo>
                            <a:pt x="1326" y="2108"/>
                          </a:lnTo>
                          <a:lnTo>
                            <a:pt x="1316" y="2102"/>
                          </a:lnTo>
                          <a:lnTo>
                            <a:pt x="1303" y="2094"/>
                          </a:lnTo>
                          <a:lnTo>
                            <a:pt x="1291" y="2085"/>
                          </a:lnTo>
                          <a:lnTo>
                            <a:pt x="1280" y="2074"/>
                          </a:lnTo>
                          <a:lnTo>
                            <a:pt x="1270" y="2064"/>
                          </a:lnTo>
                          <a:lnTo>
                            <a:pt x="1261" y="2054"/>
                          </a:lnTo>
                          <a:lnTo>
                            <a:pt x="1256" y="2048"/>
                          </a:lnTo>
                          <a:lnTo>
                            <a:pt x="1252" y="2048"/>
                          </a:lnTo>
                          <a:lnTo>
                            <a:pt x="1247" y="2048"/>
                          </a:lnTo>
                          <a:lnTo>
                            <a:pt x="1240" y="2054"/>
                          </a:lnTo>
                          <a:lnTo>
                            <a:pt x="1234" y="2061"/>
                          </a:lnTo>
                          <a:lnTo>
                            <a:pt x="1229" y="2068"/>
                          </a:lnTo>
                          <a:lnTo>
                            <a:pt x="1226" y="2075"/>
                          </a:lnTo>
                          <a:lnTo>
                            <a:pt x="1221" y="2082"/>
                          </a:lnTo>
                          <a:lnTo>
                            <a:pt x="1218" y="2090"/>
                          </a:lnTo>
                          <a:lnTo>
                            <a:pt x="1215" y="2101"/>
                          </a:lnTo>
                          <a:lnTo>
                            <a:pt x="1213" y="2112"/>
                          </a:lnTo>
                          <a:lnTo>
                            <a:pt x="1219" y="2118"/>
                          </a:lnTo>
                          <a:lnTo>
                            <a:pt x="1225" y="2125"/>
                          </a:lnTo>
                          <a:lnTo>
                            <a:pt x="1231" y="2132"/>
                          </a:lnTo>
                          <a:lnTo>
                            <a:pt x="1238" y="2139"/>
                          </a:lnTo>
                          <a:lnTo>
                            <a:pt x="1243" y="2145"/>
                          </a:lnTo>
                          <a:lnTo>
                            <a:pt x="1250" y="2152"/>
                          </a:lnTo>
                          <a:lnTo>
                            <a:pt x="1257" y="2158"/>
                          </a:lnTo>
                          <a:lnTo>
                            <a:pt x="1268" y="2165"/>
                          </a:lnTo>
                          <a:lnTo>
                            <a:pt x="1267" y="2166"/>
                          </a:lnTo>
                          <a:lnTo>
                            <a:pt x="1266" y="2170"/>
                          </a:lnTo>
                          <a:lnTo>
                            <a:pt x="1248" y="2167"/>
                          </a:lnTo>
                          <a:lnTo>
                            <a:pt x="1238" y="2159"/>
                          </a:lnTo>
                          <a:lnTo>
                            <a:pt x="1229" y="2147"/>
                          </a:lnTo>
                          <a:lnTo>
                            <a:pt x="1225" y="2137"/>
                          </a:lnTo>
                          <a:lnTo>
                            <a:pt x="1216" y="2128"/>
                          </a:lnTo>
                          <a:lnTo>
                            <a:pt x="1207" y="2124"/>
                          </a:lnTo>
                          <a:lnTo>
                            <a:pt x="1192" y="2128"/>
                          </a:lnTo>
                          <a:lnTo>
                            <a:pt x="1171" y="2144"/>
                          </a:lnTo>
                          <a:lnTo>
                            <a:pt x="1172" y="2145"/>
                          </a:lnTo>
                          <a:lnTo>
                            <a:pt x="1173" y="2149"/>
                          </a:lnTo>
                          <a:lnTo>
                            <a:pt x="1167" y="2154"/>
                          </a:lnTo>
                          <a:lnTo>
                            <a:pt x="1164" y="2159"/>
                          </a:lnTo>
                          <a:lnTo>
                            <a:pt x="1159" y="2161"/>
                          </a:lnTo>
                          <a:lnTo>
                            <a:pt x="1156" y="2165"/>
                          </a:lnTo>
                          <a:lnTo>
                            <a:pt x="1158" y="2156"/>
                          </a:lnTo>
                          <a:lnTo>
                            <a:pt x="1167" y="2140"/>
                          </a:lnTo>
                          <a:lnTo>
                            <a:pt x="1179" y="2120"/>
                          </a:lnTo>
                          <a:lnTo>
                            <a:pt x="1194" y="2101"/>
                          </a:lnTo>
                          <a:lnTo>
                            <a:pt x="1208" y="2080"/>
                          </a:lnTo>
                          <a:lnTo>
                            <a:pt x="1222" y="2063"/>
                          </a:lnTo>
                          <a:lnTo>
                            <a:pt x="1232" y="2049"/>
                          </a:lnTo>
                          <a:lnTo>
                            <a:pt x="1238" y="2043"/>
                          </a:lnTo>
                          <a:lnTo>
                            <a:pt x="1236" y="2037"/>
                          </a:lnTo>
                          <a:lnTo>
                            <a:pt x="1235" y="2034"/>
                          </a:lnTo>
                          <a:lnTo>
                            <a:pt x="1219" y="2026"/>
                          </a:lnTo>
                          <a:lnTo>
                            <a:pt x="1195" y="2013"/>
                          </a:lnTo>
                          <a:lnTo>
                            <a:pt x="1166" y="1996"/>
                          </a:lnTo>
                          <a:lnTo>
                            <a:pt x="1136" y="1981"/>
                          </a:lnTo>
                          <a:lnTo>
                            <a:pt x="1104" y="1964"/>
                          </a:lnTo>
                          <a:lnTo>
                            <a:pt x="1078" y="1951"/>
                          </a:lnTo>
                          <a:lnTo>
                            <a:pt x="1061" y="1941"/>
                          </a:lnTo>
                          <a:lnTo>
                            <a:pt x="1054" y="1939"/>
                          </a:lnTo>
                          <a:lnTo>
                            <a:pt x="1046" y="1964"/>
                          </a:lnTo>
                          <a:lnTo>
                            <a:pt x="1037" y="1989"/>
                          </a:lnTo>
                          <a:lnTo>
                            <a:pt x="1029" y="2014"/>
                          </a:lnTo>
                          <a:lnTo>
                            <a:pt x="1026" y="2040"/>
                          </a:lnTo>
                          <a:lnTo>
                            <a:pt x="1025" y="2064"/>
                          </a:lnTo>
                          <a:lnTo>
                            <a:pt x="1030" y="2089"/>
                          </a:lnTo>
                          <a:lnTo>
                            <a:pt x="1044" y="2111"/>
                          </a:lnTo>
                          <a:lnTo>
                            <a:pt x="1068" y="2135"/>
                          </a:lnTo>
                          <a:lnTo>
                            <a:pt x="1074" y="2145"/>
                          </a:lnTo>
                          <a:lnTo>
                            <a:pt x="1080" y="2154"/>
                          </a:lnTo>
                          <a:lnTo>
                            <a:pt x="1084" y="2161"/>
                          </a:lnTo>
                          <a:lnTo>
                            <a:pt x="1091" y="2170"/>
                          </a:lnTo>
                          <a:lnTo>
                            <a:pt x="1097" y="2174"/>
                          </a:lnTo>
                          <a:lnTo>
                            <a:pt x="1105" y="2180"/>
                          </a:lnTo>
                          <a:lnTo>
                            <a:pt x="1115" y="2185"/>
                          </a:lnTo>
                          <a:lnTo>
                            <a:pt x="1128" y="2190"/>
                          </a:lnTo>
                          <a:lnTo>
                            <a:pt x="1129" y="2195"/>
                          </a:lnTo>
                          <a:lnTo>
                            <a:pt x="1130" y="2201"/>
                          </a:lnTo>
                          <a:lnTo>
                            <a:pt x="1110" y="2192"/>
                          </a:lnTo>
                          <a:lnTo>
                            <a:pt x="1095" y="2181"/>
                          </a:lnTo>
                          <a:lnTo>
                            <a:pt x="1083" y="2169"/>
                          </a:lnTo>
                          <a:lnTo>
                            <a:pt x="1074" y="2157"/>
                          </a:lnTo>
                          <a:lnTo>
                            <a:pt x="1063" y="2143"/>
                          </a:lnTo>
                          <a:lnTo>
                            <a:pt x="1054" y="2133"/>
                          </a:lnTo>
                          <a:lnTo>
                            <a:pt x="1042" y="2125"/>
                          </a:lnTo>
                          <a:lnTo>
                            <a:pt x="1028" y="2122"/>
                          </a:lnTo>
                          <a:lnTo>
                            <a:pt x="1025" y="2129"/>
                          </a:lnTo>
                          <a:lnTo>
                            <a:pt x="1021" y="2139"/>
                          </a:lnTo>
                          <a:lnTo>
                            <a:pt x="1015" y="2150"/>
                          </a:lnTo>
                          <a:lnTo>
                            <a:pt x="1009" y="2163"/>
                          </a:lnTo>
                          <a:lnTo>
                            <a:pt x="1001" y="2173"/>
                          </a:lnTo>
                          <a:lnTo>
                            <a:pt x="994" y="2185"/>
                          </a:lnTo>
                          <a:lnTo>
                            <a:pt x="987" y="2195"/>
                          </a:lnTo>
                          <a:lnTo>
                            <a:pt x="980" y="2206"/>
                          </a:lnTo>
                          <a:lnTo>
                            <a:pt x="979" y="2206"/>
                          </a:lnTo>
                          <a:lnTo>
                            <a:pt x="978" y="2206"/>
                          </a:lnTo>
                          <a:lnTo>
                            <a:pt x="979" y="2198"/>
                          </a:lnTo>
                          <a:lnTo>
                            <a:pt x="982" y="2191"/>
                          </a:lnTo>
                          <a:lnTo>
                            <a:pt x="985" y="2183"/>
                          </a:lnTo>
                          <a:lnTo>
                            <a:pt x="988" y="2176"/>
                          </a:lnTo>
                          <a:lnTo>
                            <a:pt x="991" y="2169"/>
                          </a:lnTo>
                          <a:lnTo>
                            <a:pt x="993" y="2163"/>
                          </a:lnTo>
                          <a:lnTo>
                            <a:pt x="993" y="2158"/>
                          </a:lnTo>
                          <a:lnTo>
                            <a:pt x="994" y="2156"/>
                          </a:lnTo>
                          <a:lnTo>
                            <a:pt x="978" y="2157"/>
                          </a:lnTo>
                          <a:lnTo>
                            <a:pt x="966" y="2163"/>
                          </a:lnTo>
                          <a:lnTo>
                            <a:pt x="955" y="2169"/>
                          </a:lnTo>
                          <a:lnTo>
                            <a:pt x="946" y="2177"/>
                          </a:lnTo>
                          <a:lnTo>
                            <a:pt x="936" y="2184"/>
                          </a:lnTo>
                          <a:lnTo>
                            <a:pt x="926" y="2192"/>
                          </a:lnTo>
                          <a:lnTo>
                            <a:pt x="913" y="2198"/>
                          </a:lnTo>
                          <a:lnTo>
                            <a:pt x="899" y="2204"/>
                          </a:lnTo>
                          <a:lnTo>
                            <a:pt x="899" y="2199"/>
                          </a:lnTo>
                          <a:lnTo>
                            <a:pt x="899" y="2197"/>
                          </a:lnTo>
                          <a:lnTo>
                            <a:pt x="916" y="2186"/>
                          </a:lnTo>
                          <a:lnTo>
                            <a:pt x="930" y="2176"/>
                          </a:lnTo>
                          <a:lnTo>
                            <a:pt x="940" y="2166"/>
                          </a:lnTo>
                          <a:lnTo>
                            <a:pt x="950" y="2159"/>
                          </a:lnTo>
                          <a:lnTo>
                            <a:pt x="958" y="2152"/>
                          </a:lnTo>
                          <a:lnTo>
                            <a:pt x="968" y="2147"/>
                          </a:lnTo>
                          <a:lnTo>
                            <a:pt x="982" y="2144"/>
                          </a:lnTo>
                          <a:lnTo>
                            <a:pt x="1001" y="2144"/>
                          </a:lnTo>
                          <a:lnTo>
                            <a:pt x="1006" y="2135"/>
                          </a:lnTo>
                          <a:lnTo>
                            <a:pt x="1013" y="2126"/>
                          </a:lnTo>
                          <a:lnTo>
                            <a:pt x="1019" y="2118"/>
                          </a:lnTo>
                          <a:lnTo>
                            <a:pt x="1025" y="2110"/>
                          </a:lnTo>
                          <a:lnTo>
                            <a:pt x="1021" y="2082"/>
                          </a:lnTo>
                          <a:lnTo>
                            <a:pt x="1020" y="2056"/>
                          </a:lnTo>
                          <a:lnTo>
                            <a:pt x="1020" y="2031"/>
                          </a:lnTo>
                          <a:lnTo>
                            <a:pt x="1020" y="2008"/>
                          </a:lnTo>
                          <a:lnTo>
                            <a:pt x="1020" y="1983"/>
                          </a:lnTo>
                          <a:lnTo>
                            <a:pt x="1021" y="1960"/>
                          </a:lnTo>
                          <a:lnTo>
                            <a:pt x="1020" y="1935"/>
                          </a:lnTo>
                          <a:lnTo>
                            <a:pt x="1020" y="1912"/>
                          </a:lnTo>
                          <a:lnTo>
                            <a:pt x="1008" y="1911"/>
                          </a:lnTo>
                          <a:lnTo>
                            <a:pt x="996" y="1911"/>
                          </a:lnTo>
                          <a:lnTo>
                            <a:pt x="985" y="1909"/>
                          </a:lnTo>
                          <a:lnTo>
                            <a:pt x="974" y="1907"/>
                          </a:lnTo>
                          <a:lnTo>
                            <a:pt x="962" y="1904"/>
                          </a:lnTo>
                          <a:lnTo>
                            <a:pt x="951" y="1903"/>
                          </a:lnTo>
                          <a:lnTo>
                            <a:pt x="939" y="1902"/>
                          </a:lnTo>
                          <a:lnTo>
                            <a:pt x="927" y="1903"/>
                          </a:lnTo>
                          <a:lnTo>
                            <a:pt x="913" y="1930"/>
                          </a:lnTo>
                          <a:lnTo>
                            <a:pt x="911" y="1952"/>
                          </a:lnTo>
                          <a:lnTo>
                            <a:pt x="913" y="1971"/>
                          </a:lnTo>
                          <a:lnTo>
                            <a:pt x="923" y="1988"/>
                          </a:lnTo>
                          <a:lnTo>
                            <a:pt x="932" y="2003"/>
                          </a:lnTo>
                          <a:lnTo>
                            <a:pt x="944" y="2019"/>
                          </a:lnTo>
                          <a:lnTo>
                            <a:pt x="952" y="2036"/>
                          </a:lnTo>
                          <a:lnTo>
                            <a:pt x="958" y="2058"/>
                          </a:lnTo>
                          <a:lnTo>
                            <a:pt x="953" y="2060"/>
                          </a:lnTo>
                          <a:lnTo>
                            <a:pt x="948" y="2063"/>
                          </a:lnTo>
                          <a:lnTo>
                            <a:pt x="930" y="2040"/>
                          </a:lnTo>
                          <a:lnTo>
                            <a:pt x="917" y="2022"/>
                          </a:lnTo>
                          <a:lnTo>
                            <a:pt x="905" y="2010"/>
                          </a:lnTo>
                          <a:lnTo>
                            <a:pt x="896" y="2005"/>
                          </a:lnTo>
                          <a:lnTo>
                            <a:pt x="883" y="2003"/>
                          </a:lnTo>
                          <a:lnTo>
                            <a:pt x="868" y="2010"/>
                          </a:lnTo>
                          <a:lnTo>
                            <a:pt x="845" y="2024"/>
                          </a:lnTo>
                          <a:lnTo>
                            <a:pt x="817" y="2046"/>
                          </a:lnTo>
                          <a:lnTo>
                            <a:pt x="814" y="2053"/>
                          </a:lnTo>
                          <a:lnTo>
                            <a:pt x="812" y="2062"/>
                          </a:lnTo>
                          <a:lnTo>
                            <a:pt x="807" y="2071"/>
                          </a:lnTo>
                          <a:lnTo>
                            <a:pt x="799" y="2082"/>
                          </a:lnTo>
                          <a:lnTo>
                            <a:pt x="801" y="2057"/>
                          </a:lnTo>
                          <a:lnTo>
                            <a:pt x="808" y="2041"/>
                          </a:lnTo>
                          <a:lnTo>
                            <a:pt x="816" y="2028"/>
                          </a:lnTo>
                          <a:lnTo>
                            <a:pt x="829" y="2019"/>
                          </a:lnTo>
                          <a:lnTo>
                            <a:pt x="842" y="2009"/>
                          </a:lnTo>
                          <a:lnTo>
                            <a:pt x="856" y="2001"/>
                          </a:lnTo>
                          <a:lnTo>
                            <a:pt x="870" y="1991"/>
                          </a:lnTo>
                          <a:lnTo>
                            <a:pt x="884" y="1979"/>
                          </a:lnTo>
                          <a:lnTo>
                            <a:pt x="890" y="1944"/>
                          </a:lnTo>
                          <a:lnTo>
                            <a:pt x="893" y="1920"/>
                          </a:lnTo>
                          <a:lnTo>
                            <a:pt x="891" y="1903"/>
                          </a:lnTo>
                          <a:lnTo>
                            <a:pt x="885" y="1893"/>
                          </a:lnTo>
                          <a:lnTo>
                            <a:pt x="874" y="1884"/>
                          </a:lnTo>
                          <a:lnTo>
                            <a:pt x="857" y="1877"/>
                          </a:lnTo>
                          <a:lnTo>
                            <a:pt x="836" y="1869"/>
                          </a:lnTo>
                          <a:lnTo>
                            <a:pt x="813" y="1857"/>
                          </a:lnTo>
                          <a:lnTo>
                            <a:pt x="785" y="1859"/>
                          </a:lnTo>
                          <a:lnTo>
                            <a:pt x="767" y="1866"/>
                          </a:lnTo>
                          <a:lnTo>
                            <a:pt x="755" y="1877"/>
                          </a:lnTo>
                          <a:lnTo>
                            <a:pt x="751" y="1891"/>
                          </a:lnTo>
                          <a:lnTo>
                            <a:pt x="747" y="1906"/>
                          </a:lnTo>
                          <a:lnTo>
                            <a:pt x="746" y="1926"/>
                          </a:lnTo>
                          <a:lnTo>
                            <a:pt x="741" y="1947"/>
                          </a:lnTo>
                          <a:lnTo>
                            <a:pt x="734" y="1972"/>
                          </a:lnTo>
                          <a:lnTo>
                            <a:pt x="728" y="1958"/>
                          </a:lnTo>
                          <a:lnTo>
                            <a:pt x="726" y="1944"/>
                          </a:lnTo>
                          <a:lnTo>
                            <a:pt x="725" y="1931"/>
                          </a:lnTo>
                          <a:lnTo>
                            <a:pt x="728" y="1920"/>
                          </a:lnTo>
                          <a:lnTo>
                            <a:pt x="731" y="1907"/>
                          </a:lnTo>
                          <a:lnTo>
                            <a:pt x="734" y="1896"/>
                          </a:lnTo>
                          <a:lnTo>
                            <a:pt x="737" y="1884"/>
                          </a:lnTo>
                          <a:lnTo>
                            <a:pt x="739" y="1872"/>
                          </a:lnTo>
                          <a:lnTo>
                            <a:pt x="706" y="1870"/>
                          </a:lnTo>
                          <a:lnTo>
                            <a:pt x="687" y="1876"/>
                          </a:lnTo>
                          <a:lnTo>
                            <a:pt x="677" y="1886"/>
                          </a:lnTo>
                          <a:lnTo>
                            <a:pt x="672" y="1903"/>
                          </a:lnTo>
                          <a:lnTo>
                            <a:pt x="669" y="1921"/>
                          </a:lnTo>
                          <a:lnTo>
                            <a:pt x="664" y="1945"/>
                          </a:lnTo>
                          <a:lnTo>
                            <a:pt x="655" y="1968"/>
                          </a:lnTo>
                          <a:lnTo>
                            <a:pt x="639" y="1994"/>
                          </a:lnTo>
                          <a:lnTo>
                            <a:pt x="638" y="1980"/>
                          </a:lnTo>
                          <a:lnTo>
                            <a:pt x="641" y="1966"/>
                          </a:lnTo>
                          <a:lnTo>
                            <a:pt x="643" y="1951"/>
                          </a:lnTo>
                          <a:lnTo>
                            <a:pt x="648" y="1935"/>
                          </a:lnTo>
                          <a:lnTo>
                            <a:pt x="651" y="1920"/>
                          </a:lnTo>
                          <a:lnTo>
                            <a:pt x="655" y="1906"/>
                          </a:lnTo>
                          <a:lnTo>
                            <a:pt x="658" y="1892"/>
                          </a:lnTo>
                          <a:lnTo>
                            <a:pt x="663" y="1882"/>
                          </a:lnTo>
                          <a:lnTo>
                            <a:pt x="652" y="1884"/>
                          </a:lnTo>
                          <a:lnTo>
                            <a:pt x="644" y="1891"/>
                          </a:lnTo>
                          <a:lnTo>
                            <a:pt x="636" y="1898"/>
                          </a:lnTo>
                          <a:lnTo>
                            <a:pt x="629" y="1907"/>
                          </a:lnTo>
                          <a:lnTo>
                            <a:pt x="620" y="1916"/>
                          </a:lnTo>
                          <a:lnTo>
                            <a:pt x="611" y="1924"/>
                          </a:lnTo>
                          <a:lnTo>
                            <a:pt x="601" y="1931"/>
                          </a:lnTo>
                          <a:lnTo>
                            <a:pt x="591" y="1937"/>
                          </a:lnTo>
                          <a:lnTo>
                            <a:pt x="597" y="1923"/>
                          </a:lnTo>
                          <a:lnTo>
                            <a:pt x="608" y="1910"/>
                          </a:lnTo>
                          <a:lnTo>
                            <a:pt x="621" y="1897"/>
                          </a:lnTo>
                          <a:lnTo>
                            <a:pt x="638" y="1886"/>
                          </a:lnTo>
                          <a:lnTo>
                            <a:pt x="655" y="1875"/>
                          </a:lnTo>
                          <a:lnTo>
                            <a:pt x="671" y="1866"/>
                          </a:lnTo>
                          <a:lnTo>
                            <a:pt x="686" y="1859"/>
                          </a:lnTo>
                          <a:lnTo>
                            <a:pt x="699" y="1857"/>
                          </a:lnTo>
                          <a:lnTo>
                            <a:pt x="748" y="1849"/>
                          </a:lnTo>
                          <a:lnTo>
                            <a:pt x="780" y="1828"/>
                          </a:lnTo>
                          <a:lnTo>
                            <a:pt x="795" y="1795"/>
                          </a:lnTo>
                          <a:lnTo>
                            <a:pt x="801" y="1756"/>
                          </a:lnTo>
                          <a:lnTo>
                            <a:pt x="797" y="1712"/>
                          </a:lnTo>
                          <a:lnTo>
                            <a:pt x="790" y="1667"/>
                          </a:lnTo>
                          <a:lnTo>
                            <a:pt x="780" y="1624"/>
                          </a:lnTo>
                          <a:lnTo>
                            <a:pt x="773" y="1588"/>
                          </a:lnTo>
                          <a:lnTo>
                            <a:pt x="769" y="1553"/>
                          </a:lnTo>
                          <a:lnTo>
                            <a:pt x="768" y="1521"/>
                          </a:lnTo>
                          <a:lnTo>
                            <a:pt x="766" y="1489"/>
                          </a:lnTo>
                          <a:lnTo>
                            <a:pt x="765" y="1460"/>
                          </a:lnTo>
                          <a:lnTo>
                            <a:pt x="760" y="1431"/>
                          </a:lnTo>
                          <a:lnTo>
                            <a:pt x="754" y="1401"/>
                          </a:lnTo>
                          <a:lnTo>
                            <a:pt x="747" y="1372"/>
                          </a:lnTo>
                          <a:lnTo>
                            <a:pt x="737" y="1343"/>
                          </a:lnTo>
                          <a:lnTo>
                            <a:pt x="733" y="1321"/>
                          </a:lnTo>
                          <a:lnTo>
                            <a:pt x="731" y="1300"/>
                          </a:lnTo>
                          <a:lnTo>
                            <a:pt x="728" y="1280"/>
                          </a:lnTo>
                          <a:lnTo>
                            <a:pt x="727" y="1260"/>
                          </a:lnTo>
                          <a:lnTo>
                            <a:pt x="725" y="1239"/>
                          </a:lnTo>
                          <a:lnTo>
                            <a:pt x="724" y="1219"/>
                          </a:lnTo>
                          <a:lnTo>
                            <a:pt x="723" y="1199"/>
                          </a:lnTo>
                          <a:lnTo>
                            <a:pt x="723" y="1180"/>
                          </a:lnTo>
                          <a:lnTo>
                            <a:pt x="714" y="1183"/>
                          </a:lnTo>
                          <a:lnTo>
                            <a:pt x="710" y="1190"/>
                          </a:lnTo>
                          <a:lnTo>
                            <a:pt x="704" y="1197"/>
                          </a:lnTo>
                          <a:lnTo>
                            <a:pt x="698" y="1206"/>
                          </a:lnTo>
                          <a:lnTo>
                            <a:pt x="690" y="1213"/>
                          </a:lnTo>
                          <a:lnTo>
                            <a:pt x="679" y="1222"/>
                          </a:lnTo>
                          <a:lnTo>
                            <a:pt x="664" y="1228"/>
                          </a:lnTo>
                          <a:lnTo>
                            <a:pt x="646" y="1235"/>
                          </a:lnTo>
                          <a:lnTo>
                            <a:pt x="597" y="1240"/>
                          </a:lnTo>
                          <a:lnTo>
                            <a:pt x="561" y="1249"/>
                          </a:lnTo>
                          <a:lnTo>
                            <a:pt x="533" y="1262"/>
                          </a:lnTo>
                          <a:lnTo>
                            <a:pt x="512" y="1282"/>
                          </a:lnTo>
                          <a:lnTo>
                            <a:pt x="493" y="1307"/>
                          </a:lnTo>
                          <a:lnTo>
                            <a:pt x="476" y="1338"/>
                          </a:lnTo>
                          <a:lnTo>
                            <a:pt x="456" y="1378"/>
                          </a:lnTo>
                          <a:lnTo>
                            <a:pt x="433" y="1426"/>
                          </a:lnTo>
                          <a:lnTo>
                            <a:pt x="419" y="1440"/>
                          </a:lnTo>
                          <a:lnTo>
                            <a:pt x="407" y="1455"/>
                          </a:lnTo>
                          <a:lnTo>
                            <a:pt x="393" y="1471"/>
                          </a:lnTo>
                          <a:lnTo>
                            <a:pt x="380" y="1486"/>
                          </a:lnTo>
                          <a:lnTo>
                            <a:pt x="364" y="1500"/>
                          </a:lnTo>
                          <a:lnTo>
                            <a:pt x="350" y="1515"/>
                          </a:lnTo>
                          <a:lnTo>
                            <a:pt x="336" y="1530"/>
                          </a:lnTo>
                          <a:lnTo>
                            <a:pt x="322" y="1546"/>
                          </a:lnTo>
                          <a:lnTo>
                            <a:pt x="335" y="1583"/>
                          </a:lnTo>
                          <a:lnTo>
                            <a:pt x="355" y="1610"/>
                          </a:lnTo>
                          <a:lnTo>
                            <a:pt x="380" y="1629"/>
                          </a:lnTo>
                          <a:lnTo>
                            <a:pt x="408" y="1645"/>
                          </a:lnTo>
                          <a:lnTo>
                            <a:pt x="435" y="1659"/>
                          </a:lnTo>
                          <a:lnTo>
                            <a:pt x="460" y="1677"/>
                          </a:lnTo>
                          <a:lnTo>
                            <a:pt x="480" y="1698"/>
                          </a:lnTo>
                          <a:lnTo>
                            <a:pt x="493" y="1729"/>
                          </a:lnTo>
                          <a:lnTo>
                            <a:pt x="492" y="1731"/>
                          </a:lnTo>
                          <a:lnTo>
                            <a:pt x="491" y="1732"/>
                          </a:lnTo>
                          <a:lnTo>
                            <a:pt x="466" y="1695"/>
                          </a:lnTo>
                          <a:lnTo>
                            <a:pt x="450" y="1677"/>
                          </a:lnTo>
                          <a:lnTo>
                            <a:pt x="437" y="1672"/>
                          </a:lnTo>
                          <a:lnTo>
                            <a:pt x="429" y="1678"/>
                          </a:lnTo>
                          <a:lnTo>
                            <a:pt x="419" y="1688"/>
                          </a:lnTo>
                          <a:lnTo>
                            <a:pt x="410" y="1704"/>
                          </a:lnTo>
                          <a:lnTo>
                            <a:pt x="397" y="1716"/>
                          </a:lnTo>
                          <a:lnTo>
                            <a:pt x="382" y="1726"/>
                          </a:lnTo>
                          <a:lnTo>
                            <a:pt x="381" y="1722"/>
                          </a:lnTo>
                          <a:lnTo>
                            <a:pt x="380" y="1719"/>
                          </a:lnTo>
                          <a:lnTo>
                            <a:pt x="388" y="1715"/>
                          </a:lnTo>
                          <a:lnTo>
                            <a:pt x="396" y="1712"/>
                          </a:lnTo>
                          <a:lnTo>
                            <a:pt x="397" y="1702"/>
                          </a:lnTo>
                          <a:lnTo>
                            <a:pt x="400" y="1695"/>
                          </a:lnTo>
                          <a:lnTo>
                            <a:pt x="403" y="1688"/>
                          </a:lnTo>
                          <a:lnTo>
                            <a:pt x="407" y="1685"/>
                          </a:lnTo>
                          <a:lnTo>
                            <a:pt x="414" y="1677"/>
                          </a:lnTo>
                          <a:lnTo>
                            <a:pt x="424" y="1670"/>
                          </a:lnTo>
                          <a:lnTo>
                            <a:pt x="424" y="1665"/>
                          </a:lnTo>
                          <a:lnTo>
                            <a:pt x="424" y="1661"/>
                          </a:lnTo>
                          <a:lnTo>
                            <a:pt x="395" y="1649"/>
                          </a:lnTo>
                          <a:lnTo>
                            <a:pt x="375" y="1640"/>
                          </a:lnTo>
                          <a:lnTo>
                            <a:pt x="361" y="1633"/>
                          </a:lnTo>
                          <a:lnTo>
                            <a:pt x="352" y="1626"/>
                          </a:lnTo>
                          <a:lnTo>
                            <a:pt x="343" y="1617"/>
                          </a:lnTo>
                          <a:lnTo>
                            <a:pt x="336" y="1605"/>
                          </a:lnTo>
                          <a:lnTo>
                            <a:pt x="328" y="1588"/>
                          </a:lnTo>
                          <a:lnTo>
                            <a:pt x="318" y="1564"/>
                          </a:lnTo>
                          <a:lnTo>
                            <a:pt x="314" y="1563"/>
                          </a:lnTo>
                          <a:lnTo>
                            <a:pt x="311" y="1562"/>
                          </a:lnTo>
                          <a:lnTo>
                            <a:pt x="294" y="1582"/>
                          </a:lnTo>
                          <a:lnTo>
                            <a:pt x="281" y="1602"/>
                          </a:lnTo>
                          <a:lnTo>
                            <a:pt x="270" y="1620"/>
                          </a:lnTo>
                          <a:lnTo>
                            <a:pt x="264" y="1639"/>
                          </a:lnTo>
                          <a:lnTo>
                            <a:pt x="261" y="1657"/>
                          </a:lnTo>
                          <a:lnTo>
                            <a:pt x="268" y="1674"/>
                          </a:lnTo>
                          <a:lnTo>
                            <a:pt x="283" y="1691"/>
                          </a:lnTo>
                          <a:lnTo>
                            <a:pt x="308" y="1707"/>
                          </a:lnTo>
                          <a:lnTo>
                            <a:pt x="314" y="1714"/>
                          </a:lnTo>
                          <a:lnTo>
                            <a:pt x="319" y="1724"/>
                          </a:lnTo>
                          <a:lnTo>
                            <a:pt x="323" y="1732"/>
                          </a:lnTo>
                          <a:lnTo>
                            <a:pt x="328" y="1741"/>
                          </a:lnTo>
                          <a:lnTo>
                            <a:pt x="332" y="1749"/>
                          </a:lnTo>
                          <a:lnTo>
                            <a:pt x="338" y="1757"/>
                          </a:lnTo>
                          <a:lnTo>
                            <a:pt x="345" y="1766"/>
                          </a:lnTo>
                          <a:lnTo>
                            <a:pt x="355" y="1774"/>
                          </a:lnTo>
                          <a:lnTo>
                            <a:pt x="355" y="1780"/>
                          </a:lnTo>
                          <a:lnTo>
                            <a:pt x="355" y="1786"/>
                          </a:lnTo>
                          <a:lnTo>
                            <a:pt x="346" y="1779"/>
                          </a:lnTo>
                          <a:lnTo>
                            <a:pt x="339" y="1774"/>
                          </a:lnTo>
                          <a:lnTo>
                            <a:pt x="334" y="1769"/>
                          </a:lnTo>
                          <a:lnTo>
                            <a:pt x="331" y="1766"/>
                          </a:lnTo>
                          <a:lnTo>
                            <a:pt x="327" y="1760"/>
                          </a:lnTo>
                          <a:lnTo>
                            <a:pt x="323" y="1754"/>
                          </a:lnTo>
                          <a:lnTo>
                            <a:pt x="320" y="1746"/>
                          </a:lnTo>
                          <a:lnTo>
                            <a:pt x="318" y="1739"/>
                          </a:lnTo>
                          <a:lnTo>
                            <a:pt x="309" y="1741"/>
                          </a:lnTo>
                          <a:lnTo>
                            <a:pt x="304" y="1743"/>
                          </a:lnTo>
                          <a:lnTo>
                            <a:pt x="299" y="1747"/>
                          </a:lnTo>
                          <a:lnTo>
                            <a:pt x="297" y="1753"/>
                          </a:lnTo>
                          <a:lnTo>
                            <a:pt x="293" y="1757"/>
                          </a:lnTo>
                          <a:lnTo>
                            <a:pt x="290" y="1766"/>
                          </a:lnTo>
                          <a:lnTo>
                            <a:pt x="286" y="1774"/>
                          </a:lnTo>
                          <a:lnTo>
                            <a:pt x="284" y="1786"/>
                          </a:lnTo>
                          <a:lnTo>
                            <a:pt x="279" y="1787"/>
                          </a:lnTo>
                          <a:lnTo>
                            <a:pt x="274" y="1788"/>
                          </a:lnTo>
                          <a:lnTo>
                            <a:pt x="278" y="1773"/>
                          </a:lnTo>
                          <a:lnTo>
                            <a:pt x="281" y="1762"/>
                          </a:lnTo>
                          <a:lnTo>
                            <a:pt x="284" y="1754"/>
                          </a:lnTo>
                          <a:lnTo>
                            <a:pt x="287" y="1748"/>
                          </a:lnTo>
                          <a:lnTo>
                            <a:pt x="291" y="1742"/>
                          </a:lnTo>
                          <a:lnTo>
                            <a:pt x="294" y="1739"/>
                          </a:lnTo>
                          <a:lnTo>
                            <a:pt x="300" y="1734"/>
                          </a:lnTo>
                          <a:lnTo>
                            <a:pt x="308" y="1729"/>
                          </a:lnTo>
                          <a:lnTo>
                            <a:pt x="305" y="1722"/>
                          </a:lnTo>
                          <a:lnTo>
                            <a:pt x="300" y="1716"/>
                          </a:lnTo>
                          <a:lnTo>
                            <a:pt x="293" y="1709"/>
                          </a:lnTo>
                          <a:lnTo>
                            <a:pt x="286" y="1705"/>
                          </a:lnTo>
                          <a:lnTo>
                            <a:pt x="278" y="1699"/>
                          </a:lnTo>
                          <a:lnTo>
                            <a:pt x="271" y="1693"/>
                          </a:lnTo>
                          <a:lnTo>
                            <a:pt x="264" y="1686"/>
                          </a:lnTo>
                          <a:lnTo>
                            <a:pt x="258" y="1679"/>
                          </a:lnTo>
                          <a:lnTo>
                            <a:pt x="254" y="1679"/>
                          </a:lnTo>
                          <a:lnTo>
                            <a:pt x="251" y="1679"/>
                          </a:lnTo>
                          <a:lnTo>
                            <a:pt x="247" y="1685"/>
                          </a:lnTo>
                          <a:lnTo>
                            <a:pt x="245" y="1699"/>
                          </a:lnTo>
                          <a:lnTo>
                            <a:pt x="240" y="1715"/>
                          </a:lnTo>
                          <a:lnTo>
                            <a:pt x="237" y="1736"/>
                          </a:lnTo>
                          <a:lnTo>
                            <a:pt x="232" y="1755"/>
                          </a:lnTo>
                          <a:lnTo>
                            <a:pt x="228" y="1772"/>
                          </a:lnTo>
                          <a:lnTo>
                            <a:pt x="223" y="1782"/>
                          </a:lnTo>
                          <a:lnTo>
                            <a:pt x="219" y="1786"/>
                          </a:lnTo>
                          <a:lnTo>
                            <a:pt x="213" y="1759"/>
                          </a:lnTo>
                          <a:lnTo>
                            <a:pt x="216" y="1733"/>
                          </a:lnTo>
                          <a:lnTo>
                            <a:pt x="222" y="1705"/>
                          </a:lnTo>
                          <a:lnTo>
                            <a:pt x="233" y="1678"/>
                          </a:lnTo>
                          <a:lnTo>
                            <a:pt x="245" y="1650"/>
                          </a:lnTo>
                          <a:lnTo>
                            <a:pt x="258" y="1624"/>
                          </a:lnTo>
                          <a:lnTo>
                            <a:pt x="266" y="1601"/>
                          </a:lnTo>
                          <a:lnTo>
                            <a:pt x="272" y="1581"/>
                          </a:lnTo>
                          <a:lnTo>
                            <a:pt x="239" y="1583"/>
                          </a:lnTo>
                          <a:lnTo>
                            <a:pt x="215" y="1588"/>
                          </a:lnTo>
                          <a:lnTo>
                            <a:pt x="194" y="1594"/>
                          </a:lnTo>
                          <a:lnTo>
                            <a:pt x="176" y="1604"/>
                          </a:lnTo>
                          <a:lnTo>
                            <a:pt x="160" y="1617"/>
                          </a:lnTo>
                          <a:lnTo>
                            <a:pt x="144" y="1635"/>
                          </a:lnTo>
                          <a:lnTo>
                            <a:pt x="128" y="1659"/>
                          </a:lnTo>
                          <a:lnTo>
                            <a:pt x="110" y="1691"/>
                          </a:lnTo>
                          <a:lnTo>
                            <a:pt x="115" y="1695"/>
                          </a:lnTo>
                          <a:lnTo>
                            <a:pt x="123" y="1701"/>
                          </a:lnTo>
                          <a:lnTo>
                            <a:pt x="132" y="1708"/>
                          </a:lnTo>
                          <a:lnTo>
                            <a:pt x="141" y="1715"/>
                          </a:lnTo>
                          <a:lnTo>
                            <a:pt x="147" y="1722"/>
                          </a:lnTo>
                          <a:lnTo>
                            <a:pt x="154" y="1731"/>
                          </a:lnTo>
                          <a:lnTo>
                            <a:pt x="157" y="1740"/>
                          </a:lnTo>
                          <a:lnTo>
                            <a:pt x="157" y="1750"/>
                          </a:lnTo>
                          <a:lnTo>
                            <a:pt x="151" y="1750"/>
                          </a:lnTo>
                          <a:lnTo>
                            <a:pt x="146" y="1750"/>
                          </a:lnTo>
                          <a:lnTo>
                            <a:pt x="142" y="1739"/>
                          </a:lnTo>
                          <a:lnTo>
                            <a:pt x="139" y="1731"/>
                          </a:lnTo>
                          <a:lnTo>
                            <a:pt x="134" y="1722"/>
                          </a:lnTo>
                          <a:lnTo>
                            <a:pt x="130" y="1718"/>
                          </a:lnTo>
                          <a:lnTo>
                            <a:pt x="123" y="1712"/>
                          </a:lnTo>
                          <a:lnTo>
                            <a:pt x="118" y="1709"/>
                          </a:lnTo>
                          <a:lnTo>
                            <a:pt x="108" y="1707"/>
                          </a:lnTo>
                          <a:lnTo>
                            <a:pt x="98" y="1707"/>
                          </a:lnTo>
                          <a:lnTo>
                            <a:pt x="93" y="1713"/>
                          </a:lnTo>
                          <a:lnTo>
                            <a:pt x="89" y="1719"/>
                          </a:lnTo>
                          <a:lnTo>
                            <a:pt x="85" y="1725"/>
                          </a:lnTo>
                          <a:lnTo>
                            <a:pt x="81" y="1732"/>
                          </a:lnTo>
                          <a:lnTo>
                            <a:pt x="78" y="1732"/>
                          </a:lnTo>
                          <a:lnTo>
                            <a:pt x="74" y="1732"/>
                          </a:lnTo>
                          <a:lnTo>
                            <a:pt x="71" y="1728"/>
                          </a:lnTo>
                          <a:lnTo>
                            <a:pt x="70" y="1727"/>
                          </a:lnTo>
                          <a:lnTo>
                            <a:pt x="70" y="1724"/>
                          </a:lnTo>
                          <a:lnTo>
                            <a:pt x="70" y="1719"/>
                          </a:lnTo>
                          <a:lnTo>
                            <a:pt x="79" y="1708"/>
                          </a:lnTo>
                          <a:lnTo>
                            <a:pt x="91" y="1695"/>
                          </a:lnTo>
                          <a:lnTo>
                            <a:pt x="103" y="1679"/>
                          </a:lnTo>
                          <a:lnTo>
                            <a:pt x="116" y="1664"/>
                          </a:lnTo>
                          <a:lnTo>
                            <a:pt x="127" y="1647"/>
                          </a:lnTo>
                          <a:lnTo>
                            <a:pt x="136" y="1633"/>
                          </a:lnTo>
                          <a:lnTo>
                            <a:pt x="141" y="1620"/>
                          </a:lnTo>
                          <a:lnTo>
                            <a:pt x="143" y="1612"/>
                          </a:lnTo>
                          <a:lnTo>
                            <a:pt x="126" y="1610"/>
                          </a:lnTo>
                          <a:lnTo>
                            <a:pt x="113" y="1612"/>
                          </a:lnTo>
                          <a:lnTo>
                            <a:pt x="100" y="1616"/>
                          </a:lnTo>
                          <a:lnTo>
                            <a:pt x="89" y="1623"/>
                          </a:lnTo>
                          <a:lnTo>
                            <a:pt x="78" y="1627"/>
                          </a:lnTo>
                          <a:lnTo>
                            <a:pt x="67" y="1633"/>
                          </a:lnTo>
                          <a:lnTo>
                            <a:pt x="55" y="1636"/>
                          </a:lnTo>
                          <a:lnTo>
                            <a:pt x="43" y="1636"/>
                          </a:lnTo>
                          <a:lnTo>
                            <a:pt x="40" y="1632"/>
                          </a:lnTo>
                          <a:lnTo>
                            <a:pt x="40" y="1629"/>
                          </a:lnTo>
                          <a:lnTo>
                            <a:pt x="51" y="1626"/>
                          </a:lnTo>
                          <a:lnTo>
                            <a:pt x="62" y="1623"/>
                          </a:lnTo>
                          <a:lnTo>
                            <a:pt x="72" y="1618"/>
                          </a:lnTo>
                          <a:lnTo>
                            <a:pt x="81" y="1615"/>
                          </a:lnTo>
                          <a:lnTo>
                            <a:pt x="88" y="1610"/>
                          </a:lnTo>
                          <a:lnTo>
                            <a:pt x="96" y="1605"/>
                          </a:lnTo>
                          <a:lnTo>
                            <a:pt x="105" y="1602"/>
                          </a:lnTo>
                          <a:lnTo>
                            <a:pt x="115" y="1601"/>
                          </a:lnTo>
                          <a:lnTo>
                            <a:pt x="134" y="1601"/>
                          </a:lnTo>
                          <a:lnTo>
                            <a:pt x="147" y="1601"/>
                          </a:lnTo>
                          <a:lnTo>
                            <a:pt x="155" y="1599"/>
                          </a:lnTo>
                          <a:lnTo>
                            <a:pt x="161" y="1598"/>
                          </a:lnTo>
                          <a:lnTo>
                            <a:pt x="165" y="1594"/>
                          </a:lnTo>
                          <a:lnTo>
                            <a:pt x="171" y="1590"/>
                          </a:lnTo>
                          <a:lnTo>
                            <a:pt x="180" y="1584"/>
                          </a:lnTo>
                          <a:lnTo>
                            <a:pt x="194" y="1578"/>
                          </a:lnTo>
                          <a:lnTo>
                            <a:pt x="210" y="1575"/>
                          </a:lnTo>
                          <a:lnTo>
                            <a:pt x="229" y="1571"/>
                          </a:lnTo>
                          <a:lnTo>
                            <a:pt x="247" y="1567"/>
                          </a:lnTo>
                          <a:lnTo>
                            <a:pt x="266" y="1561"/>
                          </a:lnTo>
                          <a:lnTo>
                            <a:pt x="283" y="1553"/>
                          </a:lnTo>
                          <a:lnTo>
                            <a:pt x="297" y="1543"/>
                          </a:lnTo>
                          <a:lnTo>
                            <a:pt x="306" y="1530"/>
                          </a:lnTo>
                          <a:lnTo>
                            <a:pt x="313" y="1516"/>
                          </a:lnTo>
                          <a:lnTo>
                            <a:pt x="291" y="1515"/>
                          </a:lnTo>
                          <a:lnTo>
                            <a:pt x="268" y="1516"/>
                          </a:lnTo>
                          <a:lnTo>
                            <a:pt x="246" y="1519"/>
                          </a:lnTo>
                          <a:lnTo>
                            <a:pt x="225" y="1522"/>
                          </a:lnTo>
                          <a:lnTo>
                            <a:pt x="202" y="1524"/>
                          </a:lnTo>
                          <a:lnTo>
                            <a:pt x="180" y="1528"/>
                          </a:lnTo>
                          <a:lnTo>
                            <a:pt x="156" y="1531"/>
                          </a:lnTo>
                          <a:lnTo>
                            <a:pt x="134" y="1536"/>
                          </a:lnTo>
                          <a:lnTo>
                            <a:pt x="132" y="1533"/>
                          </a:lnTo>
                          <a:lnTo>
                            <a:pt x="132" y="1526"/>
                          </a:lnTo>
                          <a:lnTo>
                            <a:pt x="171" y="1516"/>
                          </a:lnTo>
                          <a:lnTo>
                            <a:pt x="216" y="1512"/>
                          </a:lnTo>
                          <a:lnTo>
                            <a:pt x="259" y="1506"/>
                          </a:lnTo>
                          <a:lnTo>
                            <a:pt x="304" y="1499"/>
                          </a:lnTo>
                          <a:lnTo>
                            <a:pt x="342" y="1486"/>
                          </a:lnTo>
                          <a:lnTo>
                            <a:pt x="376" y="1467"/>
                          </a:lnTo>
                          <a:lnTo>
                            <a:pt x="401" y="1437"/>
                          </a:lnTo>
                          <a:lnTo>
                            <a:pt x="417" y="1394"/>
                          </a:lnTo>
                          <a:lnTo>
                            <a:pt x="409" y="1396"/>
                          </a:lnTo>
                          <a:lnTo>
                            <a:pt x="403" y="1397"/>
                          </a:lnTo>
                          <a:lnTo>
                            <a:pt x="396" y="1397"/>
                          </a:lnTo>
                          <a:lnTo>
                            <a:pt x="389" y="1398"/>
                          </a:lnTo>
                          <a:lnTo>
                            <a:pt x="378" y="1398"/>
                          </a:lnTo>
                          <a:lnTo>
                            <a:pt x="366" y="1399"/>
                          </a:lnTo>
                          <a:lnTo>
                            <a:pt x="347" y="1400"/>
                          </a:lnTo>
                          <a:lnTo>
                            <a:pt x="325" y="1403"/>
                          </a:lnTo>
                          <a:lnTo>
                            <a:pt x="326" y="1406"/>
                          </a:lnTo>
                          <a:lnTo>
                            <a:pt x="328" y="1413"/>
                          </a:lnTo>
                          <a:lnTo>
                            <a:pt x="331" y="1420"/>
                          </a:lnTo>
                          <a:lnTo>
                            <a:pt x="333" y="1428"/>
                          </a:lnTo>
                          <a:lnTo>
                            <a:pt x="333" y="1435"/>
                          </a:lnTo>
                          <a:lnTo>
                            <a:pt x="333" y="1444"/>
                          </a:lnTo>
                          <a:lnTo>
                            <a:pt x="331" y="1449"/>
                          </a:lnTo>
                          <a:lnTo>
                            <a:pt x="327" y="1454"/>
                          </a:lnTo>
                          <a:lnTo>
                            <a:pt x="320" y="1421"/>
                          </a:lnTo>
                          <a:lnTo>
                            <a:pt x="309" y="1407"/>
                          </a:lnTo>
                          <a:lnTo>
                            <a:pt x="294" y="1405"/>
                          </a:lnTo>
                          <a:lnTo>
                            <a:pt x="278" y="1413"/>
                          </a:lnTo>
                          <a:lnTo>
                            <a:pt x="257" y="1426"/>
                          </a:lnTo>
                          <a:lnTo>
                            <a:pt x="237" y="1442"/>
                          </a:lnTo>
                          <a:lnTo>
                            <a:pt x="216" y="1457"/>
                          </a:lnTo>
                          <a:lnTo>
                            <a:pt x="198" y="1467"/>
                          </a:lnTo>
                          <a:lnTo>
                            <a:pt x="197" y="1465"/>
                          </a:lnTo>
                          <a:lnTo>
                            <a:pt x="196" y="1464"/>
                          </a:lnTo>
                          <a:lnTo>
                            <a:pt x="204" y="1458"/>
                          </a:lnTo>
                          <a:lnTo>
                            <a:pt x="212" y="1453"/>
                          </a:lnTo>
                          <a:lnTo>
                            <a:pt x="220" y="1447"/>
                          </a:lnTo>
                          <a:lnTo>
                            <a:pt x="230" y="1442"/>
                          </a:lnTo>
                          <a:lnTo>
                            <a:pt x="236" y="1435"/>
                          </a:lnTo>
                          <a:lnTo>
                            <a:pt x="242" y="1430"/>
                          </a:lnTo>
                          <a:lnTo>
                            <a:pt x="245" y="1421"/>
                          </a:lnTo>
                          <a:lnTo>
                            <a:pt x="249" y="1414"/>
                          </a:lnTo>
                          <a:lnTo>
                            <a:pt x="238" y="1416"/>
                          </a:lnTo>
                          <a:lnTo>
                            <a:pt x="228" y="1419"/>
                          </a:lnTo>
                          <a:lnTo>
                            <a:pt x="216" y="1424"/>
                          </a:lnTo>
                          <a:lnTo>
                            <a:pt x="204" y="1428"/>
                          </a:lnTo>
                          <a:lnTo>
                            <a:pt x="191" y="1432"/>
                          </a:lnTo>
                          <a:lnTo>
                            <a:pt x="178" y="1435"/>
                          </a:lnTo>
                          <a:lnTo>
                            <a:pt x="167" y="1438"/>
                          </a:lnTo>
                          <a:lnTo>
                            <a:pt x="157" y="1440"/>
                          </a:lnTo>
                          <a:lnTo>
                            <a:pt x="162" y="1430"/>
                          </a:lnTo>
                          <a:lnTo>
                            <a:pt x="190" y="1420"/>
                          </a:lnTo>
                          <a:lnTo>
                            <a:pt x="231" y="1410"/>
                          </a:lnTo>
                          <a:lnTo>
                            <a:pt x="283" y="1400"/>
                          </a:lnTo>
                          <a:lnTo>
                            <a:pt x="334" y="1390"/>
                          </a:lnTo>
                          <a:lnTo>
                            <a:pt x="381" y="1384"/>
                          </a:lnTo>
                          <a:lnTo>
                            <a:pt x="414" y="1379"/>
                          </a:lnTo>
                          <a:lnTo>
                            <a:pt x="429" y="1378"/>
                          </a:lnTo>
                          <a:lnTo>
                            <a:pt x="443" y="1351"/>
                          </a:lnTo>
                          <a:lnTo>
                            <a:pt x="456" y="1325"/>
                          </a:lnTo>
                          <a:lnTo>
                            <a:pt x="467" y="1300"/>
                          </a:lnTo>
                          <a:lnTo>
                            <a:pt x="480" y="1275"/>
                          </a:lnTo>
                          <a:lnTo>
                            <a:pt x="492" y="1250"/>
                          </a:lnTo>
                          <a:lnTo>
                            <a:pt x="507" y="1229"/>
                          </a:lnTo>
                          <a:lnTo>
                            <a:pt x="526" y="1212"/>
                          </a:lnTo>
                          <a:lnTo>
                            <a:pt x="548" y="1199"/>
                          </a:lnTo>
                          <a:lnTo>
                            <a:pt x="611" y="1185"/>
                          </a:lnTo>
                          <a:lnTo>
                            <a:pt x="654" y="1168"/>
                          </a:lnTo>
                          <a:lnTo>
                            <a:pt x="676" y="1147"/>
                          </a:lnTo>
                          <a:lnTo>
                            <a:pt x="684" y="1123"/>
                          </a:lnTo>
                          <a:lnTo>
                            <a:pt x="680" y="1090"/>
                          </a:lnTo>
                          <a:lnTo>
                            <a:pt x="673" y="1051"/>
                          </a:lnTo>
                          <a:lnTo>
                            <a:pt x="664" y="1003"/>
                          </a:lnTo>
                          <a:lnTo>
                            <a:pt x="658" y="947"/>
                          </a:lnTo>
                          <a:lnTo>
                            <a:pt x="663" y="928"/>
                          </a:lnTo>
                          <a:lnTo>
                            <a:pt x="670" y="907"/>
                          </a:lnTo>
                          <a:lnTo>
                            <a:pt x="677" y="884"/>
                          </a:lnTo>
                          <a:lnTo>
                            <a:pt x="686" y="862"/>
                          </a:lnTo>
                          <a:lnTo>
                            <a:pt x="692" y="837"/>
                          </a:lnTo>
                          <a:lnTo>
                            <a:pt x="699" y="815"/>
                          </a:lnTo>
                          <a:lnTo>
                            <a:pt x="702" y="795"/>
                          </a:lnTo>
                          <a:lnTo>
                            <a:pt x="702" y="780"/>
                          </a:lnTo>
                          <a:lnTo>
                            <a:pt x="666" y="786"/>
                          </a:lnTo>
                          <a:lnTo>
                            <a:pt x="632" y="795"/>
                          </a:lnTo>
                          <a:lnTo>
                            <a:pt x="595" y="807"/>
                          </a:lnTo>
                          <a:lnTo>
                            <a:pt x="560" y="822"/>
                          </a:lnTo>
                          <a:lnTo>
                            <a:pt x="522" y="838"/>
                          </a:lnTo>
                          <a:lnTo>
                            <a:pt x="489" y="857"/>
                          </a:lnTo>
                          <a:lnTo>
                            <a:pt x="457" y="878"/>
                          </a:lnTo>
                          <a:lnTo>
                            <a:pt x="429" y="901"/>
                          </a:lnTo>
                          <a:lnTo>
                            <a:pt x="405" y="927"/>
                          </a:lnTo>
                          <a:lnTo>
                            <a:pt x="389" y="949"/>
                          </a:lnTo>
                          <a:lnTo>
                            <a:pt x="376" y="965"/>
                          </a:lnTo>
                          <a:lnTo>
                            <a:pt x="367" y="976"/>
                          </a:lnTo>
                          <a:lnTo>
                            <a:pt x="359" y="983"/>
                          </a:lnTo>
                          <a:lnTo>
                            <a:pt x="354" y="992"/>
                          </a:lnTo>
                          <a:lnTo>
                            <a:pt x="347" y="997"/>
                          </a:lnTo>
                          <a:lnTo>
                            <a:pt x="341" y="1006"/>
                          </a:lnTo>
                          <a:lnTo>
                            <a:pt x="307" y="1023"/>
                          </a:lnTo>
                          <a:lnTo>
                            <a:pt x="274" y="1041"/>
                          </a:lnTo>
                          <a:lnTo>
                            <a:pt x="242" y="1057"/>
                          </a:lnTo>
                          <a:lnTo>
                            <a:pt x="212" y="1077"/>
                          </a:lnTo>
                          <a:lnTo>
                            <a:pt x="185" y="1098"/>
                          </a:lnTo>
                          <a:lnTo>
                            <a:pt x="167" y="1127"/>
                          </a:lnTo>
                          <a:lnTo>
                            <a:pt x="154" y="1163"/>
                          </a:lnTo>
                          <a:lnTo>
                            <a:pt x="153" y="1207"/>
                          </a:lnTo>
                          <a:lnTo>
                            <a:pt x="168" y="1221"/>
                          </a:lnTo>
                          <a:lnTo>
                            <a:pt x="181" y="1232"/>
                          </a:lnTo>
                          <a:lnTo>
                            <a:pt x="190" y="1241"/>
                          </a:lnTo>
                          <a:lnTo>
                            <a:pt x="198" y="1250"/>
                          </a:lnTo>
                          <a:lnTo>
                            <a:pt x="203" y="1260"/>
                          </a:lnTo>
                          <a:lnTo>
                            <a:pt x="208" y="1274"/>
                          </a:lnTo>
                          <a:lnTo>
                            <a:pt x="211" y="1291"/>
                          </a:lnTo>
                          <a:lnTo>
                            <a:pt x="215" y="1316"/>
                          </a:lnTo>
                          <a:lnTo>
                            <a:pt x="212" y="1317"/>
                          </a:lnTo>
                          <a:lnTo>
                            <a:pt x="210" y="1321"/>
                          </a:lnTo>
                          <a:lnTo>
                            <a:pt x="208" y="1317"/>
                          </a:lnTo>
                          <a:lnTo>
                            <a:pt x="206" y="1310"/>
                          </a:lnTo>
                          <a:lnTo>
                            <a:pt x="204" y="1302"/>
                          </a:lnTo>
                          <a:lnTo>
                            <a:pt x="203" y="1294"/>
                          </a:lnTo>
                          <a:lnTo>
                            <a:pt x="201" y="1284"/>
                          </a:lnTo>
                          <a:lnTo>
                            <a:pt x="199" y="1276"/>
                          </a:lnTo>
                          <a:lnTo>
                            <a:pt x="197" y="1269"/>
                          </a:lnTo>
                          <a:lnTo>
                            <a:pt x="196" y="1266"/>
                          </a:lnTo>
                          <a:lnTo>
                            <a:pt x="184" y="1267"/>
                          </a:lnTo>
                          <a:lnTo>
                            <a:pt x="175" y="1273"/>
                          </a:lnTo>
                          <a:lnTo>
                            <a:pt x="168" y="1281"/>
                          </a:lnTo>
                          <a:lnTo>
                            <a:pt x="162" y="1291"/>
                          </a:lnTo>
                          <a:lnTo>
                            <a:pt x="155" y="1302"/>
                          </a:lnTo>
                          <a:lnTo>
                            <a:pt x="149" y="1314"/>
                          </a:lnTo>
                          <a:lnTo>
                            <a:pt x="142" y="1324"/>
                          </a:lnTo>
                          <a:lnTo>
                            <a:pt x="136" y="1335"/>
                          </a:lnTo>
                          <a:lnTo>
                            <a:pt x="136" y="1321"/>
                          </a:lnTo>
                          <a:lnTo>
                            <a:pt x="140" y="1309"/>
                          </a:lnTo>
                          <a:lnTo>
                            <a:pt x="146" y="1298"/>
                          </a:lnTo>
                          <a:lnTo>
                            <a:pt x="153" y="1288"/>
                          </a:lnTo>
                          <a:lnTo>
                            <a:pt x="160" y="1277"/>
                          </a:lnTo>
                          <a:lnTo>
                            <a:pt x="169" y="1270"/>
                          </a:lnTo>
                          <a:lnTo>
                            <a:pt x="176" y="1262"/>
                          </a:lnTo>
                          <a:lnTo>
                            <a:pt x="184" y="1256"/>
                          </a:lnTo>
                          <a:lnTo>
                            <a:pt x="184" y="1253"/>
                          </a:lnTo>
                          <a:lnTo>
                            <a:pt x="184" y="1249"/>
                          </a:lnTo>
                          <a:lnTo>
                            <a:pt x="171" y="1240"/>
                          </a:lnTo>
                          <a:lnTo>
                            <a:pt x="160" y="1231"/>
                          </a:lnTo>
                          <a:lnTo>
                            <a:pt x="148" y="1220"/>
                          </a:lnTo>
                          <a:lnTo>
                            <a:pt x="139" y="1209"/>
                          </a:lnTo>
                          <a:lnTo>
                            <a:pt x="135" y="1207"/>
                          </a:lnTo>
                          <a:lnTo>
                            <a:pt x="132" y="1209"/>
                          </a:lnTo>
                          <a:lnTo>
                            <a:pt x="128" y="1218"/>
                          </a:lnTo>
                          <a:lnTo>
                            <a:pt x="125" y="1234"/>
                          </a:lnTo>
                          <a:lnTo>
                            <a:pt x="118" y="1255"/>
                          </a:lnTo>
                          <a:lnTo>
                            <a:pt x="112" y="1280"/>
                          </a:lnTo>
                          <a:lnTo>
                            <a:pt x="101" y="1302"/>
                          </a:lnTo>
                          <a:lnTo>
                            <a:pt x="91" y="1322"/>
                          </a:lnTo>
                          <a:lnTo>
                            <a:pt x="79" y="1334"/>
                          </a:lnTo>
                          <a:lnTo>
                            <a:pt x="67" y="1338"/>
                          </a:lnTo>
                          <a:lnTo>
                            <a:pt x="71" y="1329"/>
                          </a:lnTo>
                          <a:lnTo>
                            <a:pt x="77" y="1321"/>
                          </a:lnTo>
                          <a:lnTo>
                            <a:pt x="82" y="1312"/>
                          </a:lnTo>
                          <a:lnTo>
                            <a:pt x="89" y="1304"/>
                          </a:lnTo>
                          <a:lnTo>
                            <a:pt x="95" y="1295"/>
                          </a:lnTo>
                          <a:lnTo>
                            <a:pt x="101" y="1287"/>
                          </a:lnTo>
                          <a:lnTo>
                            <a:pt x="105" y="1280"/>
                          </a:lnTo>
                          <a:lnTo>
                            <a:pt x="109" y="1274"/>
                          </a:lnTo>
                          <a:lnTo>
                            <a:pt x="98" y="1276"/>
                          </a:lnTo>
                          <a:lnTo>
                            <a:pt x="87" y="1279"/>
                          </a:lnTo>
                          <a:lnTo>
                            <a:pt x="75" y="1282"/>
                          </a:lnTo>
                          <a:lnTo>
                            <a:pt x="65" y="1288"/>
                          </a:lnTo>
                          <a:lnTo>
                            <a:pt x="53" y="1294"/>
                          </a:lnTo>
                          <a:lnTo>
                            <a:pt x="44" y="1302"/>
                          </a:lnTo>
                          <a:lnTo>
                            <a:pt x="36" y="1311"/>
                          </a:lnTo>
                          <a:lnTo>
                            <a:pt x="31" y="1323"/>
                          </a:lnTo>
                          <a:lnTo>
                            <a:pt x="37" y="1324"/>
                          </a:lnTo>
                          <a:lnTo>
                            <a:pt x="44" y="1325"/>
                          </a:lnTo>
                          <a:lnTo>
                            <a:pt x="38" y="1328"/>
                          </a:lnTo>
                          <a:lnTo>
                            <a:pt x="33" y="1331"/>
                          </a:lnTo>
                          <a:lnTo>
                            <a:pt x="27" y="1335"/>
                          </a:lnTo>
                          <a:lnTo>
                            <a:pt x="22" y="1338"/>
                          </a:lnTo>
                          <a:lnTo>
                            <a:pt x="20" y="1334"/>
                          </a:lnTo>
                          <a:lnTo>
                            <a:pt x="19" y="1330"/>
                          </a:lnTo>
                          <a:close/>
                          <a:moveTo>
                            <a:pt x="3004" y="2015"/>
                          </a:moveTo>
                          <a:lnTo>
                            <a:pt x="3005" y="2026"/>
                          </a:lnTo>
                          <a:lnTo>
                            <a:pt x="3006" y="2036"/>
                          </a:lnTo>
                          <a:lnTo>
                            <a:pt x="3007" y="2047"/>
                          </a:lnTo>
                          <a:lnTo>
                            <a:pt x="3009" y="2058"/>
                          </a:lnTo>
                          <a:lnTo>
                            <a:pt x="3011" y="2069"/>
                          </a:lnTo>
                          <a:lnTo>
                            <a:pt x="3015" y="2080"/>
                          </a:lnTo>
                          <a:lnTo>
                            <a:pt x="3021" y="2091"/>
                          </a:lnTo>
                          <a:lnTo>
                            <a:pt x="3032" y="2103"/>
                          </a:lnTo>
                          <a:lnTo>
                            <a:pt x="3039" y="2098"/>
                          </a:lnTo>
                          <a:lnTo>
                            <a:pt x="3046" y="2095"/>
                          </a:lnTo>
                          <a:lnTo>
                            <a:pt x="3050" y="2089"/>
                          </a:lnTo>
                          <a:lnTo>
                            <a:pt x="3056" y="2083"/>
                          </a:lnTo>
                          <a:lnTo>
                            <a:pt x="3060" y="2076"/>
                          </a:lnTo>
                          <a:lnTo>
                            <a:pt x="3063" y="2069"/>
                          </a:lnTo>
                          <a:lnTo>
                            <a:pt x="3068" y="2062"/>
                          </a:lnTo>
                          <a:lnTo>
                            <a:pt x="3075" y="2056"/>
                          </a:lnTo>
                          <a:lnTo>
                            <a:pt x="3073" y="2047"/>
                          </a:lnTo>
                          <a:lnTo>
                            <a:pt x="3067" y="2040"/>
                          </a:lnTo>
                          <a:lnTo>
                            <a:pt x="3057" y="2033"/>
                          </a:lnTo>
                          <a:lnTo>
                            <a:pt x="3048" y="2028"/>
                          </a:lnTo>
                          <a:lnTo>
                            <a:pt x="3035" y="2022"/>
                          </a:lnTo>
                          <a:lnTo>
                            <a:pt x="3023" y="2019"/>
                          </a:lnTo>
                          <a:lnTo>
                            <a:pt x="3013" y="2015"/>
                          </a:lnTo>
                          <a:lnTo>
                            <a:pt x="3004" y="2015"/>
                          </a:lnTo>
                          <a:close/>
                          <a:moveTo>
                            <a:pt x="1346" y="732"/>
                          </a:moveTo>
                          <a:lnTo>
                            <a:pt x="1348" y="756"/>
                          </a:lnTo>
                          <a:lnTo>
                            <a:pt x="1350" y="779"/>
                          </a:lnTo>
                          <a:lnTo>
                            <a:pt x="1352" y="795"/>
                          </a:lnTo>
                          <a:lnTo>
                            <a:pt x="1355" y="811"/>
                          </a:lnTo>
                          <a:lnTo>
                            <a:pt x="1356" y="825"/>
                          </a:lnTo>
                          <a:lnTo>
                            <a:pt x="1359" y="842"/>
                          </a:lnTo>
                          <a:lnTo>
                            <a:pt x="1360" y="859"/>
                          </a:lnTo>
                          <a:lnTo>
                            <a:pt x="1364" y="883"/>
                          </a:lnTo>
                          <a:lnTo>
                            <a:pt x="1363" y="905"/>
                          </a:lnTo>
                          <a:lnTo>
                            <a:pt x="1363" y="931"/>
                          </a:lnTo>
                          <a:lnTo>
                            <a:pt x="1362" y="956"/>
                          </a:lnTo>
                          <a:lnTo>
                            <a:pt x="1363" y="985"/>
                          </a:lnTo>
                          <a:lnTo>
                            <a:pt x="1363" y="1010"/>
                          </a:lnTo>
                          <a:lnTo>
                            <a:pt x="1366" y="1037"/>
                          </a:lnTo>
                          <a:lnTo>
                            <a:pt x="1372" y="1062"/>
                          </a:lnTo>
                          <a:lnTo>
                            <a:pt x="1383" y="1085"/>
                          </a:lnTo>
                          <a:lnTo>
                            <a:pt x="1434" y="1111"/>
                          </a:lnTo>
                          <a:lnTo>
                            <a:pt x="1487" y="1125"/>
                          </a:lnTo>
                          <a:lnTo>
                            <a:pt x="1539" y="1127"/>
                          </a:lnTo>
                          <a:lnTo>
                            <a:pt x="1593" y="1124"/>
                          </a:lnTo>
                          <a:lnTo>
                            <a:pt x="1646" y="1115"/>
                          </a:lnTo>
                          <a:lnTo>
                            <a:pt x="1701" y="1105"/>
                          </a:lnTo>
                          <a:lnTo>
                            <a:pt x="1755" y="1098"/>
                          </a:lnTo>
                          <a:lnTo>
                            <a:pt x="1810" y="1097"/>
                          </a:lnTo>
                          <a:lnTo>
                            <a:pt x="1807" y="1071"/>
                          </a:lnTo>
                          <a:lnTo>
                            <a:pt x="1807" y="1054"/>
                          </a:lnTo>
                          <a:lnTo>
                            <a:pt x="1806" y="1037"/>
                          </a:lnTo>
                          <a:lnTo>
                            <a:pt x="1805" y="1026"/>
                          </a:lnTo>
                          <a:lnTo>
                            <a:pt x="1802" y="1013"/>
                          </a:lnTo>
                          <a:lnTo>
                            <a:pt x="1797" y="1000"/>
                          </a:lnTo>
                          <a:lnTo>
                            <a:pt x="1788" y="985"/>
                          </a:lnTo>
                          <a:lnTo>
                            <a:pt x="1776" y="966"/>
                          </a:lnTo>
                          <a:lnTo>
                            <a:pt x="1763" y="937"/>
                          </a:lnTo>
                          <a:lnTo>
                            <a:pt x="1754" y="908"/>
                          </a:lnTo>
                          <a:lnTo>
                            <a:pt x="1745" y="882"/>
                          </a:lnTo>
                          <a:lnTo>
                            <a:pt x="1740" y="856"/>
                          </a:lnTo>
                          <a:lnTo>
                            <a:pt x="1734" y="829"/>
                          </a:lnTo>
                          <a:lnTo>
                            <a:pt x="1730" y="802"/>
                          </a:lnTo>
                          <a:lnTo>
                            <a:pt x="1727" y="774"/>
                          </a:lnTo>
                          <a:lnTo>
                            <a:pt x="1726" y="747"/>
                          </a:lnTo>
                          <a:lnTo>
                            <a:pt x="1678" y="747"/>
                          </a:lnTo>
                          <a:lnTo>
                            <a:pt x="1637" y="746"/>
                          </a:lnTo>
                          <a:lnTo>
                            <a:pt x="1600" y="742"/>
                          </a:lnTo>
                          <a:lnTo>
                            <a:pt x="1568" y="735"/>
                          </a:lnTo>
                          <a:lnTo>
                            <a:pt x="1534" y="723"/>
                          </a:lnTo>
                          <a:lnTo>
                            <a:pt x="1500" y="708"/>
                          </a:lnTo>
                          <a:lnTo>
                            <a:pt x="1462" y="687"/>
                          </a:lnTo>
                          <a:lnTo>
                            <a:pt x="1421" y="663"/>
                          </a:lnTo>
                          <a:lnTo>
                            <a:pt x="1399" y="654"/>
                          </a:lnTo>
                          <a:lnTo>
                            <a:pt x="1383" y="652"/>
                          </a:lnTo>
                          <a:lnTo>
                            <a:pt x="1370" y="656"/>
                          </a:lnTo>
                          <a:lnTo>
                            <a:pt x="1360" y="664"/>
                          </a:lnTo>
                          <a:lnTo>
                            <a:pt x="1353" y="674"/>
                          </a:lnTo>
                          <a:lnTo>
                            <a:pt x="1350" y="691"/>
                          </a:lnTo>
                          <a:lnTo>
                            <a:pt x="1346" y="709"/>
                          </a:lnTo>
                          <a:lnTo>
                            <a:pt x="1346" y="732"/>
                          </a:lnTo>
                          <a:close/>
                          <a:moveTo>
                            <a:pt x="1893" y="618"/>
                          </a:moveTo>
                          <a:lnTo>
                            <a:pt x="1894" y="622"/>
                          </a:lnTo>
                          <a:lnTo>
                            <a:pt x="1895" y="625"/>
                          </a:lnTo>
                          <a:lnTo>
                            <a:pt x="1929" y="629"/>
                          </a:lnTo>
                          <a:lnTo>
                            <a:pt x="1964" y="636"/>
                          </a:lnTo>
                          <a:lnTo>
                            <a:pt x="2001" y="641"/>
                          </a:lnTo>
                          <a:lnTo>
                            <a:pt x="2037" y="649"/>
                          </a:lnTo>
                          <a:lnTo>
                            <a:pt x="2072" y="654"/>
                          </a:lnTo>
                          <a:lnTo>
                            <a:pt x="2107" y="660"/>
                          </a:lnTo>
                          <a:lnTo>
                            <a:pt x="2141" y="663"/>
                          </a:lnTo>
                          <a:lnTo>
                            <a:pt x="2176" y="665"/>
                          </a:lnTo>
                          <a:lnTo>
                            <a:pt x="2184" y="652"/>
                          </a:lnTo>
                          <a:lnTo>
                            <a:pt x="2191" y="637"/>
                          </a:lnTo>
                          <a:lnTo>
                            <a:pt x="2194" y="619"/>
                          </a:lnTo>
                          <a:lnTo>
                            <a:pt x="2194" y="603"/>
                          </a:lnTo>
                          <a:lnTo>
                            <a:pt x="2189" y="585"/>
                          </a:lnTo>
                          <a:lnTo>
                            <a:pt x="2183" y="570"/>
                          </a:lnTo>
                          <a:lnTo>
                            <a:pt x="2176" y="556"/>
                          </a:lnTo>
                          <a:lnTo>
                            <a:pt x="2167" y="548"/>
                          </a:lnTo>
                          <a:lnTo>
                            <a:pt x="2136" y="545"/>
                          </a:lnTo>
                          <a:lnTo>
                            <a:pt x="2108" y="540"/>
                          </a:lnTo>
                          <a:lnTo>
                            <a:pt x="2083" y="531"/>
                          </a:lnTo>
                          <a:lnTo>
                            <a:pt x="2058" y="523"/>
                          </a:lnTo>
                          <a:lnTo>
                            <a:pt x="2031" y="514"/>
                          </a:lnTo>
                          <a:lnTo>
                            <a:pt x="2003" y="507"/>
                          </a:lnTo>
                          <a:lnTo>
                            <a:pt x="1972" y="501"/>
                          </a:lnTo>
                          <a:lnTo>
                            <a:pt x="1940" y="501"/>
                          </a:lnTo>
                          <a:lnTo>
                            <a:pt x="1936" y="516"/>
                          </a:lnTo>
                          <a:lnTo>
                            <a:pt x="1934" y="531"/>
                          </a:lnTo>
                          <a:lnTo>
                            <a:pt x="1929" y="544"/>
                          </a:lnTo>
                          <a:lnTo>
                            <a:pt x="1925" y="558"/>
                          </a:lnTo>
                          <a:lnTo>
                            <a:pt x="1917" y="571"/>
                          </a:lnTo>
                          <a:lnTo>
                            <a:pt x="1910" y="585"/>
                          </a:lnTo>
                          <a:lnTo>
                            <a:pt x="1902" y="599"/>
                          </a:lnTo>
                          <a:lnTo>
                            <a:pt x="1893" y="618"/>
                          </a:lnTo>
                          <a:close/>
                          <a:moveTo>
                            <a:pt x="1566" y="527"/>
                          </a:moveTo>
                          <a:lnTo>
                            <a:pt x="1577" y="547"/>
                          </a:lnTo>
                          <a:lnTo>
                            <a:pt x="1598" y="565"/>
                          </a:lnTo>
                          <a:lnTo>
                            <a:pt x="1625" y="581"/>
                          </a:lnTo>
                          <a:lnTo>
                            <a:pt x="1658" y="595"/>
                          </a:lnTo>
                          <a:lnTo>
                            <a:pt x="1690" y="604"/>
                          </a:lnTo>
                          <a:lnTo>
                            <a:pt x="1723" y="611"/>
                          </a:lnTo>
                          <a:lnTo>
                            <a:pt x="1752" y="615"/>
                          </a:lnTo>
                          <a:lnTo>
                            <a:pt x="1778" y="617"/>
                          </a:lnTo>
                          <a:lnTo>
                            <a:pt x="1782" y="599"/>
                          </a:lnTo>
                          <a:lnTo>
                            <a:pt x="1784" y="585"/>
                          </a:lnTo>
                          <a:lnTo>
                            <a:pt x="1784" y="572"/>
                          </a:lnTo>
                          <a:lnTo>
                            <a:pt x="1782" y="562"/>
                          </a:lnTo>
                          <a:lnTo>
                            <a:pt x="1776" y="551"/>
                          </a:lnTo>
                          <a:lnTo>
                            <a:pt x="1770" y="542"/>
                          </a:lnTo>
                          <a:lnTo>
                            <a:pt x="1762" y="531"/>
                          </a:lnTo>
                          <a:lnTo>
                            <a:pt x="1752" y="522"/>
                          </a:lnTo>
                          <a:lnTo>
                            <a:pt x="1728" y="521"/>
                          </a:lnTo>
                          <a:lnTo>
                            <a:pt x="1706" y="521"/>
                          </a:lnTo>
                          <a:lnTo>
                            <a:pt x="1681" y="521"/>
                          </a:lnTo>
                          <a:lnTo>
                            <a:pt x="1659" y="521"/>
                          </a:lnTo>
                          <a:lnTo>
                            <a:pt x="1635" y="520"/>
                          </a:lnTo>
                          <a:lnTo>
                            <a:pt x="1612" y="520"/>
                          </a:lnTo>
                          <a:lnTo>
                            <a:pt x="1589" y="520"/>
                          </a:lnTo>
                          <a:lnTo>
                            <a:pt x="1566" y="520"/>
                          </a:lnTo>
                          <a:lnTo>
                            <a:pt x="1566" y="523"/>
                          </a:lnTo>
                          <a:lnTo>
                            <a:pt x="1566" y="527"/>
                          </a:lnTo>
                          <a:close/>
                          <a:moveTo>
                            <a:pt x="737" y="941"/>
                          </a:moveTo>
                          <a:lnTo>
                            <a:pt x="742" y="978"/>
                          </a:lnTo>
                          <a:lnTo>
                            <a:pt x="758" y="1005"/>
                          </a:lnTo>
                          <a:lnTo>
                            <a:pt x="779" y="1023"/>
                          </a:lnTo>
                          <a:lnTo>
                            <a:pt x="807" y="1037"/>
                          </a:lnTo>
                          <a:lnTo>
                            <a:pt x="836" y="1045"/>
                          </a:lnTo>
                          <a:lnTo>
                            <a:pt x="870" y="1051"/>
                          </a:lnTo>
                          <a:lnTo>
                            <a:pt x="904" y="1057"/>
                          </a:lnTo>
                          <a:lnTo>
                            <a:pt x="939" y="1065"/>
                          </a:lnTo>
                          <a:lnTo>
                            <a:pt x="974" y="1084"/>
                          </a:lnTo>
                          <a:lnTo>
                            <a:pt x="1012" y="1111"/>
                          </a:lnTo>
                          <a:lnTo>
                            <a:pt x="1047" y="1142"/>
                          </a:lnTo>
                          <a:lnTo>
                            <a:pt x="1083" y="1177"/>
                          </a:lnTo>
                          <a:lnTo>
                            <a:pt x="1117" y="1212"/>
                          </a:lnTo>
                          <a:lnTo>
                            <a:pt x="1149" y="1248"/>
                          </a:lnTo>
                          <a:lnTo>
                            <a:pt x="1177" y="1283"/>
                          </a:lnTo>
                          <a:lnTo>
                            <a:pt x="1204" y="1318"/>
                          </a:lnTo>
                          <a:lnTo>
                            <a:pt x="1214" y="1337"/>
                          </a:lnTo>
                          <a:lnTo>
                            <a:pt x="1228" y="1351"/>
                          </a:lnTo>
                          <a:lnTo>
                            <a:pt x="1245" y="1359"/>
                          </a:lnTo>
                          <a:lnTo>
                            <a:pt x="1263" y="1365"/>
                          </a:lnTo>
                          <a:lnTo>
                            <a:pt x="1281" y="1366"/>
                          </a:lnTo>
                          <a:lnTo>
                            <a:pt x="1302" y="1369"/>
                          </a:lnTo>
                          <a:lnTo>
                            <a:pt x="1322" y="1369"/>
                          </a:lnTo>
                          <a:lnTo>
                            <a:pt x="1342" y="1373"/>
                          </a:lnTo>
                          <a:lnTo>
                            <a:pt x="1332" y="1342"/>
                          </a:lnTo>
                          <a:lnTo>
                            <a:pt x="1323" y="1311"/>
                          </a:lnTo>
                          <a:lnTo>
                            <a:pt x="1312" y="1281"/>
                          </a:lnTo>
                          <a:lnTo>
                            <a:pt x="1303" y="1253"/>
                          </a:lnTo>
                          <a:lnTo>
                            <a:pt x="1293" y="1223"/>
                          </a:lnTo>
                          <a:lnTo>
                            <a:pt x="1282" y="1195"/>
                          </a:lnTo>
                          <a:lnTo>
                            <a:pt x="1271" y="1167"/>
                          </a:lnTo>
                          <a:lnTo>
                            <a:pt x="1263" y="1139"/>
                          </a:lnTo>
                          <a:lnTo>
                            <a:pt x="1263" y="1084"/>
                          </a:lnTo>
                          <a:lnTo>
                            <a:pt x="1271" y="1019"/>
                          </a:lnTo>
                          <a:lnTo>
                            <a:pt x="1278" y="947"/>
                          </a:lnTo>
                          <a:lnTo>
                            <a:pt x="1282" y="878"/>
                          </a:lnTo>
                          <a:lnTo>
                            <a:pt x="1274" y="814"/>
                          </a:lnTo>
                          <a:lnTo>
                            <a:pt x="1253" y="763"/>
                          </a:lnTo>
                          <a:lnTo>
                            <a:pt x="1212" y="730"/>
                          </a:lnTo>
                          <a:lnTo>
                            <a:pt x="1146" y="722"/>
                          </a:lnTo>
                          <a:lnTo>
                            <a:pt x="1102" y="728"/>
                          </a:lnTo>
                          <a:lnTo>
                            <a:pt x="1057" y="734"/>
                          </a:lnTo>
                          <a:lnTo>
                            <a:pt x="1013" y="738"/>
                          </a:lnTo>
                          <a:lnTo>
                            <a:pt x="970" y="742"/>
                          </a:lnTo>
                          <a:lnTo>
                            <a:pt x="924" y="745"/>
                          </a:lnTo>
                          <a:lnTo>
                            <a:pt x="879" y="748"/>
                          </a:lnTo>
                          <a:lnTo>
                            <a:pt x="834" y="753"/>
                          </a:lnTo>
                          <a:lnTo>
                            <a:pt x="789" y="759"/>
                          </a:lnTo>
                          <a:lnTo>
                            <a:pt x="778" y="777"/>
                          </a:lnTo>
                          <a:lnTo>
                            <a:pt x="768" y="798"/>
                          </a:lnTo>
                          <a:lnTo>
                            <a:pt x="760" y="819"/>
                          </a:lnTo>
                          <a:lnTo>
                            <a:pt x="754" y="844"/>
                          </a:lnTo>
                          <a:lnTo>
                            <a:pt x="747" y="866"/>
                          </a:lnTo>
                          <a:lnTo>
                            <a:pt x="744" y="891"/>
                          </a:lnTo>
                          <a:lnTo>
                            <a:pt x="739" y="916"/>
                          </a:lnTo>
                          <a:lnTo>
                            <a:pt x="737" y="941"/>
                          </a:lnTo>
                          <a:close/>
                          <a:moveTo>
                            <a:pt x="1208" y="1394"/>
                          </a:moveTo>
                          <a:lnTo>
                            <a:pt x="1214" y="1417"/>
                          </a:lnTo>
                          <a:lnTo>
                            <a:pt x="1227" y="1438"/>
                          </a:lnTo>
                          <a:lnTo>
                            <a:pt x="1243" y="1455"/>
                          </a:lnTo>
                          <a:lnTo>
                            <a:pt x="1264" y="1471"/>
                          </a:lnTo>
                          <a:lnTo>
                            <a:pt x="1283" y="1483"/>
                          </a:lnTo>
                          <a:lnTo>
                            <a:pt x="1302" y="1496"/>
                          </a:lnTo>
                          <a:lnTo>
                            <a:pt x="1315" y="1509"/>
                          </a:lnTo>
                          <a:lnTo>
                            <a:pt x="1323" y="1523"/>
                          </a:lnTo>
                          <a:lnTo>
                            <a:pt x="1316" y="1520"/>
                          </a:lnTo>
                          <a:lnTo>
                            <a:pt x="1309" y="1517"/>
                          </a:lnTo>
                          <a:lnTo>
                            <a:pt x="1303" y="1513"/>
                          </a:lnTo>
                          <a:lnTo>
                            <a:pt x="1297" y="1509"/>
                          </a:lnTo>
                          <a:lnTo>
                            <a:pt x="1284" y="1501"/>
                          </a:lnTo>
                          <a:lnTo>
                            <a:pt x="1273" y="1498"/>
                          </a:lnTo>
                          <a:lnTo>
                            <a:pt x="1276" y="1507"/>
                          </a:lnTo>
                          <a:lnTo>
                            <a:pt x="1282" y="1517"/>
                          </a:lnTo>
                          <a:lnTo>
                            <a:pt x="1288" y="1528"/>
                          </a:lnTo>
                          <a:lnTo>
                            <a:pt x="1296" y="1538"/>
                          </a:lnTo>
                          <a:lnTo>
                            <a:pt x="1303" y="1548"/>
                          </a:lnTo>
                          <a:lnTo>
                            <a:pt x="1311" y="1557"/>
                          </a:lnTo>
                          <a:lnTo>
                            <a:pt x="1319" y="1567"/>
                          </a:lnTo>
                          <a:lnTo>
                            <a:pt x="1330" y="1576"/>
                          </a:lnTo>
                          <a:lnTo>
                            <a:pt x="1343" y="1568"/>
                          </a:lnTo>
                          <a:lnTo>
                            <a:pt x="1351" y="1549"/>
                          </a:lnTo>
                          <a:lnTo>
                            <a:pt x="1355" y="1521"/>
                          </a:lnTo>
                          <a:lnTo>
                            <a:pt x="1355" y="1490"/>
                          </a:lnTo>
                          <a:lnTo>
                            <a:pt x="1351" y="1457"/>
                          </a:lnTo>
                          <a:lnTo>
                            <a:pt x="1348" y="1427"/>
                          </a:lnTo>
                          <a:lnTo>
                            <a:pt x="1344" y="1401"/>
                          </a:lnTo>
                          <a:lnTo>
                            <a:pt x="1342" y="1387"/>
                          </a:lnTo>
                          <a:lnTo>
                            <a:pt x="1331" y="1383"/>
                          </a:lnTo>
                          <a:lnTo>
                            <a:pt x="1322" y="1380"/>
                          </a:lnTo>
                          <a:lnTo>
                            <a:pt x="1311" y="1379"/>
                          </a:lnTo>
                          <a:lnTo>
                            <a:pt x="1302" y="1379"/>
                          </a:lnTo>
                          <a:lnTo>
                            <a:pt x="1290" y="1379"/>
                          </a:lnTo>
                          <a:lnTo>
                            <a:pt x="1280" y="1380"/>
                          </a:lnTo>
                          <a:lnTo>
                            <a:pt x="1269" y="1380"/>
                          </a:lnTo>
                          <a:lnTo>
                            <a:pt x="1259" y="1383"/>
                          </a:lnTo>
                          <a:lnTo>
                            <a:pt x="1248" y="1373"/>
                          </a:lnTo>
                          <a:lnTo>
                            <a:pt x="1239" y="1364"/>
                          </a:lnTo>
                          <a:lnTo>
                            <a:pt x="1232" y="1359"/>
                          </a:lnTo>
                          <a:lnTo>
                            <a:pt x="1226" y="1357"/>
                          </a:lnTo>
                          <a:lnTo>
                            <a:pt x="1219" y="1355"/>
                          </a:lnTo>
                          <a:lnTo>
                            <a:pt x="1213" y="1355"/>
                          </a:lnTo>
                          <a:lnTo>
                            <a:pt x="1212" y="1362"/>
                          </a:lnTo>
                          <a:lnTo>
                            <a:pt x="1212" y="1369"/>
                          </a:lnTo>
                          <a:lnTo>
                            <a:pt x="1212" y="1373"/>
                          </a:lnTo>
                          <a:lnTo>
                            <a:pt x="1212" y="1378"/>
                          </a:lnTo>
                          <a:lnTo>
                            <a:pt x="1211" y="1385"/>
                          </a:lnTo>
                          <a:lnTo>
                            <a:pt x="1208" y="1394"/>
                          </a:lnTo>
                          <a:close/>
                          <a:moveTo>
                            <a:pt x="799" y="608"/>
                          </a:moveTo>
                          <a:lnTo>
                            <a:pt x="799" y="617"/>
                          </a:lnTo>
                          <a:lnTo>
                            <a:pt x="801" y="627"/>
                          </a:lnTo>
                          <a:lnTo>
                            <a:pt x="804" y="638"/>
                          </a:lnTo>
                          <a:lnTo>
                            <a:pt x="813" y="649"/>
                          </a:lnTo>
                          <a:lnTo>
                            <a:pt x="848" y="641"/>
                          </a:lnTo>
                          <a:lnTo>
                            <a:pt x="883" y="634"/>
                          </a:lnTo>
                          <a:lnTo>
                            <a:pt x="917" y="625"/>
                          </a:lnTo>
                          <a:lnTo>
                            <a:pt x="952" y="615"/>
                          </a:lnTo>
                          <a:lnTo>
                            <a:pt x="984" y="601"/>
                          </a:lnTo>
                          <a:lnTo>
                            <a:pt x="1015" y="585"/>
                          </a:lnTo>
                          <a:lnTo>
                            <a:pt x="1044" y="567"/>
                          </a:lnTo>
                          <a:lnTo>
                            <a:pt x="1073" y="548"/>
                          </a:lnTo>
                          <a:lnTo>
                            <a:pt x="1078" y="507"/>
                          </a:lnTo>
                          <a:lnTo>
                            <a:pt x="1058" y="485"/>
                          </a:lnTo>
                          <a:lnTo>
                            <a:pt x="1019" y="478"/>
                          </a:lnTo>
                          <a:lnTo>
                            <a:pt x="968" y="486"/>
                          </a:lnTo>
                          <a:lnTo>
                            <a:pt x="912" y="504"/>
                          </a:lnTo>
                          <a:lnTo>
                            <a:pt x="861" y="533"/>
                          </a:lnTo>
                          <a:lnTo>
                            <a:pt x="820" y="567"/>
                          </a:lnTo>
                          <a:lnTo>
                            <a:pt x="799" y="608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72" name="Freeform 110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01" y="3077"/>
                      <a:ext cx="8" cy="5"/>
                    </a:xfrm>
                    <a:custGeom>
                      <a:avLst/>
                      <a:gdLst>
                        <a:gd name="T0" fmla="*/ 0 w 30"/>
                        <a:gd name="T1" fmla="*/ 0 h 19"/>
                        <a:gd name="T2" fmla="*/ 0 w 30"/>
                        <a:gd name="T3" fmla="*/ 0 h 19"/>
                        <a:gd name="T4" fmla="*/ 0 w 30"/>
                        <a:gd name="T5" fmla="*/ 0 h 19"/>
                        <a:gd name="T6" fmla="*/ 0 w 30"/>
                        <a:gd name="T7" fmla="*/ 0 h 19"/>
                        <a:gd name="T8" fmla="*/ 0 w 30"/>
                        <a:gd name="T9" fmla="*/ 0 h 19"/>
                        <a:gd name="T10" fmla="*/ 0 w 30"/>
                        <a:gd name="T11" fmla="*/ 0 h 19"/>
                        <a:gd name="T12" fmla="*/ 0 w 30"/>
                        <a:gd name="T13" fmla="*/ 0 h 19"/>
                        <a:gd name="T14" fmla="*/ 0 w 30"/>
                        <a:gd name="T15" fmla="*/ 0 h 19"/>
                        <a:gd name="T16" fmla="*/ 0 w 30"/>
                        <a:gd name="T17" fmla="*/ 0 h 19"/>
                        <a:gd name="T18" fmla="*/ 0 w 30"/>
                        <a:gd name="T19" fmla="*/ 0 h 19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30"/>
                        <a:gd name="T31" fmla="*/ 0 h 19"/>
                        <a:gd name="T32" fmla="*/ 30 w 30"/>
                        <a:gd name="T33" fmla="*/ 19 h 19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30" h="19">
                          <a:moveTo>
                            <a:pt x="0" y="16"/>
                          </a:moveTo>
                          <a:lnTo>
                            <a:pt x="9" y="8"/>
                          </a:lnTo>
                          <a:lnTo>
                            <a:pt x="16" y="4"/>
                          </a:lnTo>
                          <a:lnTo>
                            <a:pt x="22" y="1"/>
                          </a:lnTo>
                          <a:lnTo>
                            <a:pt x="30" y="0"/>
                          </a:lnTo>
                          <a:lnTo>
                            <a:pt x="21" y="9"/>
                          </a:lnTo>
                          <a:lnTo>
                            <a:pt x="14" y="19"/>
                          </a:lnTo>
                          <a:lnTo>
                            <a:pt x="6" y="17"/>
                          </a:lnTo>
                          <a:lnTo>
                            <a:pt x="1" y="17"/>
                          </a:lnTo>
                          <a:lnTo>
                            <a:pt x="0" y="16"/>
                          </a:lnTo>
                          <a:close/>
                        </a:path>
                      </a:pathLst>
                    </a:custGeom>
                    <a:solidFill>
                      <a:srgbClr val="9E5E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73" name="Freeform 111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96" y="2922"/>
                      <a:ext cx="85" cy="13"/>
                    </a:xfrm>
                    <a:custGeom>
                      <a:avLst/>
                      <a:gdLst>
                        <a:gd name="T0" fmla="*/ 0 w 342"/>
                        <a:gd name="T1" fmla="*/ 0 h 52"/>
                        <a:gd name="T2" fmla="*/ 0 w 342"/>
                        <a:gd name="T3" fmla="*/ 0 h 52"/>
                        <a:gd name="T4" fmla="*/ 0 w 342"/>
                        <a:gd name="T5" fmla="*/ 0 h 52"/>
                        <a:gd name="T6" fmla="*/ 0 w 342"/>
                        <a:gd name="T7" fmla="*/ 0 h 52"/>
                        <a:gd name="T8" fmla="*/ 0 w 342"/>
                        <a:gd name="T9" fmla="*/ 0 h 52"/>
                        <a:gd name="T10" fmla="*/ 0 w 342"/>
                        <a:gd name="T11" fmla="*/ 0 h 52"/>
                        <a:gd name="T12" fmla="*/ 0 w 342"/>
                        <a:gd name="T13" fmla="*/ 0 h 52"/>
                        <a:gd name="T14" fmla="*/ 0 w 342"/>
                        <a:gd name="T15" fmla="*/ 0 h 52"/>
                        <a:gd name="T16" fmla="*/ 0 w 342"/>
                        <a:gd name="T17" fmla="*/ 0 h 52"/>
                        <a:gd name="T18" fmla="*/ 0 w 342"/>
                        <a:gd name="T19" fmla="*/ 0 h 52"/>
                        <a:gd name="T20" fmla="*/ 0 w 342"/>
                        <a:gd name="T21" fmla="*/ 0 h 52"/>
                        <a:gd name="T22" fmla="*/ 0 w 342"/>
                        <a:gd name="T23" fmla="*/ 0 h 52"/>
                        <a:gd name="T24" fmla="*/ 0 w 342"/>
                        <a:gd name="T25" fmla="*/ 0 h 52"/>
                        <a:gd name="T26" fmla="*/ 0 w 342"/>
                        <a:gd name="T27" fmla="*/ 0 h 52"/>
                        <a:gd name="T28" fmla="*/ 0 w 342"/>
                        <a:gd name="T29" fmla="*/ 0 h 52"/>
                        <a:gd name="T30" fmla="*/ 0 w 342"/>
                        <a:gd name="T31" fmla="*/ 0 h 52"/>
                        <a:gd name="T32" fmla="*/ 0 w 342"/>
                        <a:gd name="T33" fmla="*/ 0 h 52"/>
                        <a:gd name="T34" fmla="*/ 0 w 342"/>
                        <a:gd name="T35" fmla="*/ 0 h 52"/>
                        <a:gd name="T36" fmla="*/ 0 w 342"/>
                        <a:gd name="T37" fmla="*/ 0 h 52"/>
                        <a:gd name="T38" fmla="*/ 0 w 342"/>
                        <a:gd name="T39" fmla="*/ 0 h 52"/>
                        <a:gd name="T40" fmla="*/ 0 w 342"/>
                        <a:gd name="T41" fmla="*/ 0 h 52"/>
                        <a:gd name="T42" fmla="*/ 0 w 342"/>
                        <a:gd name="T43" fmla="*/ 0 h 52"/>
                        <a:gd name="T44" fmla="*/ 0 w 342"/>
                        <a:gd name="T45" fmla="*/ 0 h 52"/>
                        <a:gd name="T46" fmla="*/ 0 w 342"/>
                        <a:gd name="T47" fmla="*/ 0 h 52"/>
                        <a:gd name="T48" fmla="*/ 0 w 342"/>
                        <a:gd name="T49" fmla="*/ 0 h 52"/>
                        <a:gd name="T50" fmla="*/ 0 w 342"/>
                        <a:gd name="T51" fmla="*/ 0 h 52"/>
                        <a:gd name="T52" fmla="*/ 0 w 342"/>
                        <a:gd name="T53" fmla="*/ 0 h 52"/>
                        <a:gd name="T54" fmla="*/ 0 w 342"/>
                        <a:gd name="T55" fmla="*/ 0 h 52"/>
                        <a:gd name="T56" fmla="*/ 0 w 342"/>
                        <a:gd name="T57" fmla="*/ 0 h 52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w 342"/>
                        <a:gd name="T88" fmla="*/ 0 h 52"/>
                        <a:gd name="T89" fmla="*/ 342 w 342"/>
                        <a:gd name="T90" fmla="*/ 52 h 52"/>
                      </a:gdLst>
                      <a:ahLst/>
                      <a:cxnLst>
                        <a:cxn ang="T58">
                          <a:pos x="T0" y="T1"/>
                        </a:cxn>
                        <a:cxn ang="T59">
                          <a:pos x="T2" y="T3"/>
                        </a:cxn>
                        <a:cxn ang="T60">
                          <a:pos x="T4" y="T5"/>
                        </a:cxn>
                        <a:cxn ang="T61">
                          <a:pos x="T6" y="T7"/>
                        </a:cxn>
                        <a:cxn ang="T62">
                          <a:pos x="T8" y="T9"/>
                        </a:cxn>
                        <a:cxn ang="T63">
                          <a:pos x="T10" y="T11"/>
                        </a:cxn>
                        <a:cxn ang="T64">
                          <a:pos x="T12" y="T13"/>
                        </a:cxn>
                        <a:cxn ang="T65">
                          <a:pos x="T14" y="T15"/>
                        </a:cxn>
                        <a:cxn ang="T66">
                          <a:pos x="T16" y="T17"/>
                        </a:cxn>
                        <a:cxn ang="T67">
                          <a:pos x="T18" y="T19"/>
                        </a:cxn>
                        <a:cxn ang="T68">
                          <a:pos x="T20" y="T21"/>
                        </a:cxn>
                        <a:cxn ang="T69">
                          <a:pos x="T22" y="T23"/>
                        </a:cxn>
                        <a:cxn ang="T70">
                          <a:pos x="T24" y="T25"/>
                        </a:cxn>
                        <a:cxn ang="T71">
                          <a:pos x="T26" y="T27"/>
                        </a:cxn>
                        <a:cxn ang="T72">
                          <a:pos x="T28" y="T29"/>
                        </a:cxn>
                        <a:cxn ang="T73">
                          <a:pos x="T30" y="T31"/>
                        </a:cxn>
                        <a:cxn ang="T74">
                          <a:pos x="T32" y="T33"/>
                        </a:cxn>
                        <a:cxn ang="T75">
                          <a:pos x="T34" y="T35"/>
                        </a:cxn>
                        <a:cxn ang="T76">
                          <a:pos x="T36" y="T37"/>
                        </a:cxn>
                        <a:cxn ang="T77">
                          <a:pos x="T38" y="T39"/>
                        </a:cxn>
                        <a:cxn ang="T78">
                          <a:pos x="T40" y="T41"/>
                        </a:cxn>
                        <a:cxn ang="T79">
                          <a:pos x="T42" y="T43"/>
                        </a:cxn>
                        <a:cxn ang="T80">
                          <a:pos x="T44" y="T45"/>
                        </a:cxn>
                        <a:cxn ang="T81">
                          <a:pos x="T46" y="T47"/>
                        </a:cxn>
                        <a:cxn ang="T82">
                          <a:pos x="T48" y="T49"/>
                        </a:cxn>
                        <a:cxn ang="T83">
                          <a:pos x="T50" y="T51"/>
                        </a:cxn>
                        <a:cxn ang="T84">
                          <a:pos x="T52" y="T53"/>
                        </a:cxn>
                        <a:cxn ang="T85">
                          <a:pos x="T54" y="T55"/>
                        </a:cxn>
                        <a:cxn ang="T86">
                          <a:pos x="T56" y="T57"/>
                        </a:cxn>
                      </a:cxnLst>
                      <a:rect l="T87" t="T88" r="T89" b="T90"/>
                      <a:pathLst>
                        <a:path w="342" h="52">
                          <a:moveTo>
                            <a:pt x="4" y="22"/>
                          </a:moveTo>
                          <a:lnTo>
                            <a:pt x="10" y="21"/>
                          </a:lnTo>
                          <a:lnTo>
                            <a:pt x="16" y="25"/>
                          </a:lnTo>
                          <a:lnTo>
                            <a:pt x="22" y="26"/>
                          </a:lnTo>
                          <a:lnTo>
                            <a:pt x="29" y="27"/>
                          </a:lnTo>
                          <a:lnTo>
                            <a:pt x="63" y="34"/>
                          </a:lnTo>
                          <a:lnTo>
                            <a:pt x="101" y="35"/>
                          </a:lnTo>
                          <a:lnTo>
                            <a:pt x="140" y="33"/>
                          </a:lnTo>
                          <a:lnTo>
                            <a:pt x="180" y="27"/>
                          </a:lnTo>
                          <a:lnTo>
                            <a:pt x="218" y="19"/>
                          </a:lnTo>
                          <a:lnTo>
                            <a:pt x="257" y="12"/>
                          </a:lnTo>
                          <a:lnTo>
                            <a:pt x="294" y="5"/>
                          </a:lnTo>
                          <a:lnTo>
                            <a:pt x="331" y="0"/>
                          </a:lnTo>
                          <a:lnTo>
                            <a:pt x="339" y="4"/>
                          </a:lnTo>
                          <a:lnTo>
                            <a:pt x="342" y="11"/>
                          </a:lnTo>
                          <a:lnTo>
                            <a:pt x="340" y="20"/>
                          </a:lnTo>
                          <a:lnTo>
                            <a:pt x="335" y="29"/>
                          </a:lnTo>
                          <a:lnTo>
                            <a:pt x="293" y="35"/>
                          </a:lnTo>
                          <a:lnTo>
                            <a:pt x="251" y="41"/>
                          </a:lnTo>
                          <a:lnTo>
                            <a:pt x="210" y="46"/>
                          </a:lnTo>
                          <a:lnTo>
                            <a:pt x="169" y="51"/>
                          </a:lnTo>
                          <a:lnTo>
                            <a:pt x="127" y="52"/>
                          </a:lnTo>
                          <a:lnTo>
                            <a:pt x="85" y="52"/>
                          </a:lnTo>
                          <a:lnTo>
                            <a:pt x="42" y="47"/>
                          </a:lnTo>
                          <a:lnTo>
                            <a:pt x="0" y="39"/>
                          </a:lnTo>
                          <a:lnTo>
                            <a:pt x="0" y="35"/>
                          </a:lnTo>
                          <a:lnTo>
                            <a:pt x="2" y="31"/>
                          </a:lnTo>
                          <a:lnTo>
                            <a:pt x="3" y="25"/>
                          </a:lnTo>
                          <a:lnTo>
                            <a:pt x="4" y="22"/>
                          </a:lnTo>
                          <a:close/>
                        </a:path>
                      </a:pathLst>
                    </a:custGeom>
                    <a:solidFill>
                      <a:srgbClr val="9E5E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74" name="Freeform 112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96" y="2789"/>
                      <a:ext cx="843" cy="524"/>
                    </a:xfrm>
                    <a:custGeom>
                      <a:avLst/>
                      <a:gdLst>
                        <a:gd name="T0" fmla="*/ 0 w 3373"/>
                        <a:gd name="T1" fmla="*/ 0 h 2095"/>
                        <a:gd name="T2" fmla="*/ 0 w 3373"/>
                        <a:gd name="T3" fmla="*/ 0 h 2095"/>
                        <a:gd name="T4" fmla="*/ 0 w 3373"/>
                        <a:gd name="T5" fmla="*/ 0 h 2095"/>
                        <a:gd name="T6" fmla="*/ 0 w 3373"/>
                        <a:gd name="T7" fmla="*/ 0 h 2095"/>
                        <a:gd name="T8" fmla="*/ 0 w 3373"/>
                        <a:gd name="T9" fmla="*/ 0 h 2095"/>
                        <a:gd name="T10" fmla="*/ 0 w 3373"/>
                        <a:gd name="T11" fmla="*/ 0 h 2095"/>
                        <a:gd name="T12" fmla="*/ 0 w 3373"/>
                        <a:gd name="T13" fmla="*/ 0 h 2095"/>
                        <a:gd name="T14" fmla="*/ 0 w 3373"/>
                        <a:gd name="T15" fmla="*/ 0 h 2095"/>
                        <a:gd name="T16" fmla="*/ 0 w 3373"/>
                        <a:gd name="T17" fmla="*/ 0 h 2095"/>
                        <a:gd name="T18" fmla="*/ 0 w 3373"/>
                        <a:gd name="T19" fmla="*/ 0 h 2095"/>
                        <a:gd name="T20" fmla="*/ 0 w 3373"/>
                        <a:gd name="T21" fmla="*/ 0 h 2095"/>
                        <a:gd name="T22" fmla="*/ 0 w 3373"/>
                        <a:gd name="T23" fmla="*/ 0 h 2095"/>
                        <a:gd name="T24" fmla="*/ 0 w 3373"/>
                        <a:gd name="T25" fmla="*/ 0 h 2095"/>
                        <a:gd name="T26" fmla="*/ 0 w 3373"/>
                        <a:gd name="T27" fmla="*/ 0 h 2095"/>
                        <a:gd name="T28" fmla="*/ 0 w 3373"/>
                        <a:gd name="T29" fmla="*/ 0 h 2095"/>
                        <a:gd name="T30" fmla="*/ 0 w 3373"/>
                        <a:gd name="T31" fmla="*/ 0 h 2095"/>
                        <a:gd name="T32" fmla="*/ 0 w 3373"/>
                        <a:gd name="T33" fmla="*/ 0 h 2095"/>
                        <a:gd name="T34" fmla="*/ 0 w 3373"/>
                        <a:gd name="T35" fmla="*/ 0 h 2095"/>
                        <a:gd name="T36" fmla="*/ 0 w 3373"/>
                        <a:gd name="T37" fmla="*/ 0 h 2095"/>
                        <a:gd name="T38" fmla="*/ 0 w 3373"/>
                        <a:gd name="T39" fmla="*/ 0 h 2095"/>
                        <a:gd name="T40" fmla="*/ 0 w 3373"/>
                        <a:gd name="T41" fmla="*/ 0 h 2095"/>
                        <a:gd name="T42" fmla="*/ 0 w 3373"/>
                        <a:gd name="T43" fmla="*/ 0 h 2095"/>
                        <a:gd name="T44" fmla="*/ 0 w 3373"/>
                        <a:gd name="T45" fmla="*/ 0 h 2095"/>
                        <a:gd name="T46" fmla="*/ 0 w 3373"/>
                        <a:gd name="T47" fmla="*/ 0 h 2095"/>
                        <a:gd name="T48" fmla="*/ 0 w 3373"/>
                        <a:gd name="T49" fmla="*/ 0 h 2095"/>
                        <a:gd name="T50" fmla="*/ 0 w 3373"/>
                        <a:gd name="T51" fmla="*/ 0 h 2095"/>
                        <a:gd name="T52" fmla="*/ 0 w 3373"/>
                        <a:gd name="T53" fmla="*/ 0 h 2095"/>
                        <a:gd name="T54" fmla="*/ 0 w 3373"/>
                        <a:gd name="T55" fmla="*/ 0 h 2095"/>
                        <a:gd name="T56" fmla="*/ 0 w 3373"/>
                        <a:gd name="T57" fmla="*/ 0 h 2095"/>
                        <a:gd name="T58" fmla="*/ 0 w 3373"/>
                        <a:gd name="T59" fmla="*/ 0 h 2095"/>
                        <a:gd name="T60" fmla="*/ 0 w 3373"/>
                        <a:gd name="T61" fmla="*/ 0 h 2095"/>
                        <a:gd name="T62" fmla="*/ 0 w 3373"/>
                        <a:gd name="T63" fmla="*/ 0 h 2095"/>
                        <a:gd name="T64" fmla="*/ 0 w 3373"/>
                        <a:gd name="T65" fmla="*/ 0 h 2095"/>
                        <a:gd name="T66" fmla="*/ 0 w 3373"/>
                        <a:gd name="T67" fmla="*/ 0 h 2095"/>
                        <a:gd name="T68" fmla="*/ 0 w 3373"/>
                        <a:gd name="T69" fmla="*/ 0 h 2095"/>
                        <a:gd name="T70" fmla="*/ 0 w 3373"/>
                        <a:gd name="T71" fmla="*/ 0 h 2095"/>
                        <a:gd name="T72" fmla="*/ 0 w 3373"/>
                        <a:gd name="T73" fmla="*/ 0 h 2095"/>
                        <a:gd name="T74" fmla="*/ 0 w 3373"/>
                        <a:gd name="T75" fmla="*/ 0 h 2095"/>
                        <a:gd name="T76" fmla="*/ 0 w 3373"/>
                        <a:gd name="T77" fmla="*/ 0 h 2095"/>
                        <a:gd name="T78" fmla="*/ 0 w 3373"/>
                        <a:gd name="T79" fmla="*/ 0 h 2095"/>
                        <a:gd name="T80" fmla="*/ 0 w 3373"/>
                        <a:gd name="T81" fmla="*/ 0 h 2095"/>
                        <a:gd name="T82" fmla="*/ 0 w 3373"/>
                        <a:gd name="T83" fmla="*/ 0 h 2095"/>
                        <a:gd name="T84" fmla="*/ 0 w 3373"/>
                        <a:gd name="T85" fmla="*/ 0 h 2095"/>
                        <a:gd name="T86" fmla="*/ 0 w 3373"/>
                        <a:gd name="T87" fmla="*/ 0 h 2095"/>
                        <a:gd name="T88" fmla="*/ 0 w 3373"/>
                        <a:gd name="T89" fmla="*/ 0 h 2095"/>
                        <a:gd name="T90" fmla="*/ 0 w 3373"/>
                        <a:gd name="T91" fmla="*/ 0 h 2095"/>
                        <a:gd name="T92" fmla="*/ 0 w 3373"/>
                        <a:gd name="T93" fmla="*/ 0 h 2095"/>
                        <a:gd name="T94" fmla="*/ 0 w 3373"/>
                        <a:gd name="T95" fmla="*/ 0 h 2095"/>
                        <a:gd name="T96" fmla="*/ 0 w 3373"/>
                        <a:gd name="T97" fmla="*/ 0 h 2095"/>
                        <a:gd name="T98" fmla="*/ 0 w 3373"/>
                        <a:gd name="T99" fmla="*/ 0 h 2095"/>
                        <a:gd name="T100" fmla="*/ 0 w 3373"/>
                        <a:gd name="T101" fmla="*/ 0 h 2095"/>
                        <a:gd name="T102" fmla="*/ 0 w 3373"/>
                        <a:gd name="T103" fmla="*/ 0 h 2095"/>
                        <a:gd name="T104" fmla="*/ 0 w 3373"/>
                        <a:gd name="T105" fmla="*/ 0 h 2095"/>
                        <a:gd name="T106" fmla="*/ 0 w 3373"/>
                        <a:gd name="T107" fmla="*/ 0 h 2095"/>
                        <a:gd name="T108" fmla="*/ 0 w 3373"/>
                        <a:gd name="T109" fmla="*/ 0 h 2095"/>
                        <a:gd name="T110" fmla="*/ 0 w 3373"/>
                        <a:gd name="T111" fmla="*/ 0 h 2095"/>
                        <a:gd name="T112" fmla="*/ 0 w 3373"/>
                        <a:gd name="T113" fmla="*/ 0 h 2095"/>
                        <a:gd name="T114" fmla="*/ 0 w 3373"/>
                        <a:gd name="T115" fmla="*/ 0 h 2095"/>
                        <a:gd name="T116" fmla="*/ 0 w 3373"/>
                        <a:gd name="T117" fmla="*/ 0 h 2095"/>
                        <a:gd name="T118" fmla="*/ 0 w 3373"/>
                        <a:gd name="T119" fmla="*/ 0 h 2095"/>
                        <a:gd name="T120" fmla="*/ 0 w 3373"/>
                        <a:gd name="T121" fmla="*/ 0 h 2095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60000 65536"/>
                        <a:gd name="T169" fmla="*/ 0 60000 65536"/>
                        <a:gd name="T170" fmla="*/ 0 60000 65536"/>
                        <a:gd name="T171" fmla="*/ 0 60000 65536"/>
                        <a:gd name="T172" fmla="*/ 0 60000 65536"/>
                        <a:gd name="T173" fmla="*/ 0 60000 65536"/>
                        <a:gd name="T174" fmla="*/ 0 60000 65536"/>
                        <a:gd name="T175" fmla="*/ 0 60000 65536"/>
                        <a:gd name="T176" fmla="*/ 0 60000 65536"/>
                        <a:gd name="T177" fmla="*/ 0 60000 65536"/>
                        <a:gd name="T178" fmla="*/ 0 60000 65536"/>
                        <a:gd name="T179" fmla="*/ 0 60000 65536"/>
                        <a:gd name="T180" fmla="*/ 0 60000 65536"/>
                        <a:gd name="T181" fmla="*/ 0 60000 65536"/>
                        <a:gd name="T182" fmla="*/ 0 60000 65536"/>
                        <a:gd name="T183" fmla="*/ 0 w 3373"/>
                        <a:gd name="T184" fmla="*/ 0 h 2095"/>
                        <a:gd name="T185" fmla="*/ 3373 w 3373"/>
                        <a:gd name="T186" fmla="*/ 2095 h 2095"/>
                      </a:gdLst>
                      <a:ahLst/>
                      <a:cxnLst>
                        <a:cxn ang="T122">
                          <a:pos x="T0" y="T1"/>
                        </a:cxn>
                        <a:cxn ang="T123">
                          <a:pos x="T2" y="T3"/>
                        </a:cxn>
                        <a:cxn ang="T124">
                          <a:pos x="T4" y="T5"/>
                        </a:cxn>
                        <a:cxn ang="T125">
                          <a:pos x="T6" y="T7"/>
                        </a:cxn>
                        <a:cxn ang="T126">
                          <a:pos x="T8" y="T9"/>
                        </a:cxn>
                        <a:cxn ang="T127">
                          <a:pos x="T10" y="T11"/>
                        </a:cxn>
                        <a:cxn ang="T128">
                          <a:pos x="T12" y="T13"/>
                        </a:cxn>
                        <a:cxn ang="T129">
                          <a:pos x="T14" y="T15"/>
                        </a:cxn>
                        <a:cxn ang="T130">
                          <a:pos x="T16" y="T17"/>
                        </a:cxn>
                        <a:cxn ang="T131">
                          <a:pos x="T18" y="T19"/>
                        </a:cxn>
                        <a:cxn ang="T132">
                          <a:pos x="T20" y="T21"/>
                        </a:cxn>
                        <a:cxn ang="T133">
                          <a:pos x="T22" y="T23"/>
                        </a:cxn>
                        <a:cxn ang="T134">
                          <a:pos x="T24" y="T25"/>
                        </a:cxn>
                        <a:cxn ang="T135">
                          <a:pos x="T26" y="T27"/>
                        </a:cxn>
                        <a:cxn ang="T136">
                          <a:pos x="T28" y="T29"/>
                        </a:cxn>
                        <a:cxn ang="T137">
                          <a:pos x="T30" y="T31"/>
                        </a:cxn>
                        <a:cxn ang="T138">
                          <a:pos x="T32" y="T33"/>
                        </a:cxn>
                        <a:cxn ang="T139">
                          <a:pos x="T34" y="T35"/>
                        </a:cxn>
                        <a:cxn ang="T140">
                          <a:pos x="T36" y="T37"/>
                        </a:cxn>
                        <a:cxn ang="T141">
                          <a:pos x="T38" y="T39"/>
                        </a:cxn>
                        <a:cxn ang="T142">
                          <a:pos x="T40" y="T41"/>
                        </a:cxn>
                        <a:cxn ang="T143">
                          <a:pos x="T42" y="T43"/>
                        </a:cxn>
                        <a:cxn ang="T144">
                          <a:pos x="T44" y="T45"/>
                        </a:cxn>
                        <a:cxn ang="T145">
                          <a:pos x="T46" y="T47"/>
                        </a:cxn>
                        <a:cxn ang="T146">
                          <a:pos x="T48" y="T49"/>
                        </a:cxn>
                        <a:cxn ang="T147">
                          <a:pos x="T50" y="T51"/>
                        </a:cxn>
                        <a:cxn ang="T148">
                          <a:pos x="T52" y="T53"/>
                        </a:cxn>
                        <a:cxn ang="T149">
                          <a:pos x="T54" y="T55"/>
                        </a:cxn>
                        <a:cxn ang="T150">
                          <a:pos x="T56" y="T57"/>
                        </a:cxn>
                        <a:cxn ang="T151">
                          <a:pos x="T58" y="T59"/>
                        </a:cxn>
                        <a:cxn ang="T152">
                          <a:pos x="T60" y="T61"/>
                        </a:cxn>
                        <a:cxn ang="T153">
                          <a:pos x="T62" y="T63"/>
                        </a:cxn>
                        <a:cxn ang="T154">
                          <a:pos x="T64" y="T65"/>
                        </a:cxn>
                        <a:cxn ang="T155">
                          <a:pos x="T66" y="T67"/>
                        </a:cxn>
                        <a:cxn ang="T156">
                          <a:pos x="T68" y="T69"/>
                        </a:cxn>
                        <a:cxn ang="T157">
                          <a:pos x="T70" y="T71"/>
                        </a:cxn>
                        <a:cxn ang="T158">
                          <a:pos x="T72" y="T73"/>
                        </a:cxn>
                        <a:cxn ang="T159">
                          <a:pos x="T74" y="T75"/>
                        </a:cxn>
                        <a:cxn ang="T160">
                          <a:pos x="T76" y="T77"/>
                        </a:cxn>
                        <a:cxn ang="T161">
                          <a:pos x="T78" y="T79"/>
                        </a:cxn>
                        <a:cxn ang="T162">
                          <a:pos x="T80" y="T81"/>
                        </a:cxn>
                        <a:cxn ang="T163">
                          <a:pos x="T82" y="T83"/>
                        </a:cxn>
                        <a:cxn ang="T164">
                          <a:pos x="T84" y="T85"/>
                        </a:cxn>
                        <a:cxn ang="T165">
                          <a:pos x="T86" y="T87"/>
                        </a:cxn>
                        <a:cxn ang="T166">
                          <a:pos x="T88" y="T89"/>
                        </a:cxn>
                        <a:cxn ang="T167">
                          <a:pos x="T90" y="T91"/>
                        </a:cxn>
                        <a:cxn ang="T168">
                          <a:pos x="T92" y="T93"/>
                        </a:cxn>
                        <a:cxn ang="T169">
                          <a:pos x="T94" y="T95"/>
                        </a:cxn>
                        <a:cxn ang="T170">
                          <a:pos x="T96" y="T97"/>
                        </a:cxn>
                        <a:cxn ang="T171">
                          <a:pos x="T98" y="T99"/>
                        </a:cxn>
                        <a:cxn ang="T172">
                          <a:pos x="T100" y="T101"/>
                        </a:cxn>
                        <a:cxn ang="T173">
                          <a:pos x="T102" y="T103"/>
                        </a:cxn>
                        <a:cxn ang="T174">
                          <a:pos x="T104" y="T105"/>
                        </a:cxn>
                        <a:cxn ang="T175">
                          <a:pos x="T106" y="T107"/>
                        </a:cxn>
                        <a:cxn ang="T176">
                          <a:pos x="T108" y="T109"/>
                        </a:cxn>
                        <a:cxn ang="T177">
                          <a:pos x="T110" y="T111"/>
                        </a:cxn>
                        <a:cxn ang="T178">
                          <a:pos x="T112" y="T113"/>
                        </a:cxn>
                        <a:cxn ang="T179">
                          <a:pos x="T114" y="T115"/>
                        </a:cxn>
                        <a:cxn ang="T180">
                          <a:pos x="T116" y="T117"/>
                        </a:cxn>
                        <a:cxn ang="T181">
                          <a:pos x="T118" y="T119"/>
                        </a:cxn>
                        <a:cxn ang="T182">
                          <a:pos x="T120" y="T121"/>
                        </a:cxn>
                      </a:cxnLst>
                      <a:rect l="T183" t="T184" r="T185" b="T186"/>
                      <a:pathLst>
                        <a:path w="3373" h="2095">
                          <a:moveTo>
                            <a:pt x="0" y="645"/>
                          </a:moveTo>
                          <a:lnTo>
                            <a:pt x="28" y="651"/>
                          </a:lnTo>
                          <a:lnTo>
                            <a:pt x="53" y="654"/>
                          </a:lnTo>
                          <a:lnTo>
                            <a:pt x="74" y="657"/>
                          </a:lnTo>
                          <a:lnTo>
                            <a:pt x="96" y="658"/>
                          </a:lnTo>
                          <a:lnTo>
                            <a:pt x="116" y="655"/>
                          </a:lnTo>
                          <a:lnTo>
                            <a:pt x="138" y="652"/>
                          </a:lnTo>
                          <a:lnTo>
                            <a:pt x="160" y="646"/>
                          </a:lnTo>
                          <a:lnTo>
                            <a:pt x="188" y="640"/>
                          </a:lnTo>
                          <a:lnTo>
                            <a:pt x="207" y="636"/>
                          </a:lnTo>
                          <a:lnTo>
                            <a:pt x="233" y="631"/>
                          </a:lnTo>
                          <a:lnTo>
                            <a:pt x="260" y="625"/>
                          </a:lnTo>
                          <a:lnTo>
                            <a:pt x="289" y="618"/>
                          </a:lnTo>
                          <a:lnTo>
                            <a:pt x="315" y="606"/>
                          </a:lnTo>
                          <a:lnTo>
                            <a:pt x="337" y="592"/>
                          </a:lnTo>
                          <a:lnTo>
                            <a:pt x="352" y="573"/>
                          </a:lnTo>
                          <a:lnTo>
                            <a:pt x="360" y="550"/>
                          </a:lnTo>
                          <a:lnTo>
                            <a:pt x="370" y="547"/>
                          </a:lnTo>
                          <a:lnTo>
                            <a:pt x="377" y="544"/>
                          </a:lnTo>
                          <a:lnTo>
                            <a:pt x="380" y="542"/>
                          </a:lnTo>
                          <a:lnTo>
                            <a:pt x="384" y="540"/>
                          </a:lnTo>
                          <a:lnTo>
                            <a:pt x="385" y="535"/>
                          </a:lnTo>
                          <a:lnTo>
                            <a:pt x="386" y="530"/>
                          </a:lnTo>
                          <a:lnTo>
                            <a:pt x="386" y="523"/>
                          </a:lnTo>
                          <a:lnTo>
                            <a:pt x="386" y="516"/>
                          </a:lnTo>
                          <a:lnTo>
                            <a:pt x="398" y="515"/>
                          </a:lnTo>
                          <a:lnTo>
                            <a:pt x="408" y="516"/>
                          </a:lnTo>
                          <a:lnTo>
                            <a:pt x="418" y="516"/>
                          </a:lnTo>
                          <a:lnTo>
                            <a:pt x="426" y="516"/>
                          </a:lnTo>
                          <a:lnTo>
                            <a:pt x="432" y="514"/>
                          </a:lnTo>
                          <a:lnTo>
                            <a:pt x="436" y="510"/>
                          </a:lnTo>
                          <a:lnTo>
                            <a:pt x="440" y="503"/>
                          </a:lnTo>
                          <a:lnTo>
                            <a:pt x="443" y="493"/>
                          </a:lnTo>
                          <a:lnTo>
                            <a:pt x="450" y="493"/>
                          </a:lnTo>
                          <a:lnTo>
                            <a:pt x="459" y="493"/>
                          </a:lnTo>
                          <a:lnTo>
                            <a:pt x="466" y="493"/>
                          </a:lnTo>
                          <a:lnTo>
                            <a:pt x="474" y="493"/>
                          </a:lnTo>
                          <a:lnTo>
                            <a:pt x="475" y="487"/>
                          </a:lnTo>
                          <a:lnTo>
                            <a:pt x="477" y="483"/>
                          </a:lnTo>
                          <a:lnTo>
                            <a:pt x="495" y="480"/>
                          </a:lnTo>
                          <a:lnTo>
                            <a:pt x="507" y="477"/>
                          </a:lnTo>
                          <a:lnTo>
                            <a:pt x="511" y="474"/>
                          </a:lnTo>
                          <a:lnTo>
                            <a:pt x="512" y="470"/>
                          </a:lnTo>
                          <a:lnTo>
                            <a:pt x="511" y="465"/>
                          </a:lnTo>
                          <a:lnTo>
                            <a:pt x="510" y="459"/>
                          </a:lnTo>
                          <a:lnTo>
                            <a:pt x="509" y="453"/>
                          </a:lnTo>
                          <a:lnTo>
                            <a:pt x="512" y="447"/>
                          </a:lnTo>
                          <a:lnTo>
                            <a:pt x="520" y="446"/>
                          </a:lnTo>
                          <a:lnTo>
                            <a:pt x="527" y="449"/>
                          </a:lnTo>
                          <a:lnTo>
                            <a:pt x="532" y="453"/>
                          </a:lnTo>
                          <a:lnTo>
                            <a:pt x="539" y="458"/>
                          </a:lnTo>
                          <a:lnTo>
                            <a:pt x="545" y="460"/>
                          </a:lnTo>
                          <a:lnTo>
                            <a:pt x="552" y="459"/>
                          </a:lnTo>
                          <a:lnTo>
                            <a:pt x="559" y="454"/>
                          </a:lnTo>
                          <a:lnTo>
                            <a:pt x="570" y="447"/>
                          </a:lnTo>
                          <a:lnTo>
                            <a:pt x="567" y="441"/>
                          </a:lnTo>
                          <a:lnTo>
                            <a:pt x="566" y="435"/>
                          </a:lnTo>
                          <a:lnTo>
                            <a:pt x="564" y="429"/>
                          </a:lnTo>
                          <a:lnTo>
                            <a:pt x="563" y="424"/>
                          </a:lnTo>
                          <a:lnTo>
                            <a:pt x="573" y="426"/>
                          </a:lnTo>
                          <a:lnTo>
                            <a:pt x="585" y="429"/>
                          </a:lnTo>
                          <a:lnTo>
                            <a:pt x="594" y="432"/>
                          </a:lnTo>
                          <a:lnTo>
                            <a:pt x="605" y="433"/>
                          </a:lnTo>
                          <a:lnTo>
                            <a:pt x="627" y="412"/>
                          </a:lnTo>
                          <a:lnTo>
                            <a:pt x="651" y="400"/>
                          </a:lnTo>
                          <a:lnTo>
                            <a:pt x="673" y="394"/>
                          </a:lnTo>
                          <a:lnTo>
                            <a:pt x="696" y="393"/>
                          </a:lnTo>
                          <a:lnTo>
                            <a:pt x="717" y="394"/>
                          </a:lnTo>
                          <a:lnTo>
                            <a:pt x="738" y="395"/>
                          </a:lnTo>
                          <a:lnTo>
                            <a:pt x="758" y="395"/>
                          </a:lnTo>
                          <a:lnTo>
                            <a:pt x="779" y="392"/>
                          </a:lnTo>
                          <a:lnTo>
                            <a:pt x="838" y="353"/>
                          </a:lnTo>
                          <a:lnTo>
                            <a:pt x="896" y="322"/>
                          </a:lnTo>
                          <a:lnTo>
                            <a:pt x="951" y="290"/>
                          </a:lnTo>
                          <a:lnTo>
                            <a:pt x="1003" y="260"/>
                          </a:lnTo>
                          <a:lnTo>
                            <a:pt x="1044" y="222"/>
                          </a:lnTo>
                          <a:lnTo>
                            <a:pt x="1077" y="177"/>
                          </a:lnTo>
                          <a:lnTo>
                            <a:pt x="1095" y="118"/>
                          </a:lnTo>
                          <a:lnTo>
                            <a:pt x="1101" y="44"/>
                          </a:lnTo>
                          <a:lnTo>
                            <a:pt x="1099" y="34"/>
                          </a:lnTo>
                          <a:lnTo>
                            <a:pt x="1100" y="27"/>
                          </a:lnTo>
                          <a:lnTo>
                            <a:pt x="1105" y="20"/>
                          </a:lnTo>
                          <a:lnTo>
                            <a:pt x="1113" y="16"/>
                          </a:lnTo>
                          <a:lnTo>
                            <a:pt x="1144" y="9"/>
                          </a:lnTo>
                          <a:lnTo>
                            <a:pt x="1194" y="3"/>
                          </a:lnTo>
                          <a:lnTo>
                            <a:pt x="1251" y="0"/>
                          </a:lnTo>
                          <a:lnTo>
                            <a:pt x="1313" y="1"/>
                          </a:lnTo>
                          <a:lnTo>
                            <a:pt x="1372" y="4"/>
                          </a:lnTo>
                          <a:lnTo>
                            <a:pt x="1421" y="16"/>
                          </a:lnTo>
                          <a:lnTo>
                            <a:pt x="1453" y="34"/>
                          </a:lnTo>
                          <a:lnTo>
                            <a:pt x="1466" y="63"/>
                          </a:lnTo>
                          <a:lnTo>
                            <a:pt x="1463" y="64"/>
                          </a:lnTo>
                          <a:lnTo>
                            <a:pt x="1459" y="68"/>
                          </a:lnTo>
                          <a:lnTo>
                            <a:pt x="1464" y="76"/>
                          </a:lnTo>
                          <a:lnTo>
                            <a:pt x="1471" y="83"/>
                          </a:lnTo>
                          <a:lnTo>
                            <a:pt x="1480" y="88"/>
                          </a:lnTo>
                          <a:lnTo>
                            <a:pt x="1490" y="92"/>
                          </a:lnTo>
                          <a:lnTo>
                            <a:pt x="1490" y="97"/>
                          </a:lnTo>
                          <a:lnTo>
                            <a:pt x="1490" y="104"/>
                          </a:lnTo>
                          <a:lnTo>
                            <a:pt x="1483" y="109"/>
                          </a:lnTo>
                          <a:lnTo>
                            <a:pt x="1478" y="113"/>
                          </a:lnTo>
                          <a:lnTo>
                            <a:pt x="1478" y="118"/>
                          </a:lnTo>
                          <a:lnTo>
                            <a:pt x="1478" y="123"/>
                          </a:lnTo>
                          <a:lnTo>
                            <a:pt x="1490" y="127"/>
                          </a:lnTo>
                          <a:lnTo>
                            <a:pt x="1501" y="131"/>
                          </a:lnTo>
                          <a:lnTo>
                            <a:pt x="1513" y="132"/>
                          </a:lnTo>
                          <a:lnTo>
                            <a:pt x="1526" y="134"/>
                          </a:lnTo>
                          <a:lnTo>
                            <a:pt x="1522" y="140"/>
                          </a:lnTo>
                          <a:lnTo>
                            <a:pt x="1520" y="150"/>
                          </a:lnTo>
                          <a:lnTo>
                            <a:pt x="1520" y="158"/>
                          </a:lnTo>
                          <a:lnTo>
                            <a:pt x="1528" y="164"/>
                          </a:lnTo>
                          <a:lnTo>
                            <a:pt x="1528" y="171"/>
                          </a:lnTo>
                          <a:lnTo>
                            <a:pt x="1528" y="178"/>
                          </a:lnTo>
                          <a:lnTo>
                            <a:pt x="1528" y="181"/>
                          </a:lnTo>
                          <a:lnTo>
                            <a:pt x="1528" y="186"/>
                          </a:lnTo>
                          <a:lnTo>
                            <a:pt x="1528" y="192"/>
                          </a:lnTo>
                          <a:lnTo>
                            <a:pt x="1528" y="199"/>
                          </a:lnTo>
                          <a:lnTo>
                            <a:pt x="1540" y="203"/>
                          </a:lnTo>
                          <a:lnTo>
                            <a:pt x="1552" y="207"/>
                          </a:lnTo>
                          <a:lnTo>
                            <a:pt x="1561" y="208"/>
                          </a:lnTo>
                          <a:lnTo>
                            <a:pt x="1568" y="212"/>
                          </a:lnTo>
                          <a:lnTo>
                            <a:pt x="1567" y="220"/>
                          </a:lnTo>
                          <a:lnTo>
                            <a:pt x="1566" y="228"/>
                          </a:lnTo>
                          <a:lnTo>
                            <a:pt x="1565" y="232"/>
                          </a:lnTo>
                          <a:lnTo>
                            <a:pt x="1563" y="236"/>
                          </a:lnTo>
                          <a:lnTo>
                            <a:pt x="1563" y="242"/>
                          </a:lnTo>
                          <a:lnTo>
                            <a:pt x="1563" y="249"/>
                          </a:lnTo>
                          <a:lnTo>
                            <a:pt x="1572" y="253"/>
                          </a:lnTo>
                          <a:lnTo>
                            <a:pt x="1583" y="254"/>
                          </a:lnTo>
                          <a:lnTo>
                            <a:pt x="1593" y="251"/>
                          </a:lnTo>
                          <a:lnTo>
                            <a:pt x="1600" y="251"/>
                          </a:lnTo>
                          <a:lnTo>
                            <a:pt x="1602" y="246"/>
                          </a:lnTo>
                          <a:lnTo>
                            <a:pt x="1604" y="240"/>
                          </a:lnTo>
                          <a:lnTo>
                            <a:pt x="1609" y="240"/>
                          </a:lnTo>
                          <a:lnTo>
                            <a:pt x="1614" y="240"/>
                          </a:lnTo>
                          <a:lnTo>
                            <a:pt x="1613" y="247"/>
                          </a:lnTo>
                          <a:lnTo>
                            <a:pt x="1611" y="254"/>
                          </a:lnTo>
                          <a:lnTo>
                            <a:pt x="1610" y="261"/>
                          </a:lnTo>
                          <a:lnTo>
                            <a:pt x="1609" y="269"/>
                          </a:lnTo>
                          <a:lnTo>
                            <a:pt x="1617" y="273"/>
                          </a:lnTo>
                          <a:lnTo>
                            <a:pt x="1625" y="274"/>
                          </a:lnTo>
                          <a:lnTo>
                            <a:pt x="1633" y="273"/>
                          </a:lnTo>
                          <a:lnTo>
                            <a:pt x="1642" y="271"/>
                          </a:lnTo>
                          <a:lnTo>
                            <a:pt x="1648" y="263"/>
                          </a:lnTo>
                          <a:lnTo>
                            <a:pt x="1655" y="263"/>
                          </a:lnTo>
                          <a:lnTo>
                            <a:pt x="1655" y="269"/>
                          </a:lnTo>
                          <a:lnTo>
                            <a:pt x="1655" y="274"/>
                          </a:lnTo>
                          <a:lnTo>
                            <a:pt x="1655" y="277"/>
                          </a:lnTo>
                          <a:lnTo>
                            <a:pt x="1655" y="281"/>
                          </a:lnTo>
                          <a:lnTo>
                            <a:pt x="1655" y="283"/>
                          </a:lnTo>
                          <a:lnTo>
                            <a:pt x="1657" y="285"/>
                          </a:lnTo>
                          <a:lnTo>
                            <a:pt x="1669" y="284"/>
                          </a:lnTo>
                          <a:lnTo>
                            <a:pt x="1682" y="283"/>
                          </a:lnTo>
                          <a:lnTo>
                            <a:pt x="1693" y="282"/>
                          </a:lnTo>
                          <a:lnTo>
                            <a:pt x="1706" y="281"/>
                          </a:lnTo>
                          <a:lnTo>
                            <a:pt x="1712" y="289"/>
                          </a:lnTo>
                          <a:lnTo>
                            <a:pt x="1718" y="297"/>
                          </a:lnTo>
                          <a:lnTo>
                            <a:pt x="1724" y="304"/>
                          </a:lnTo>
                          <a:lnTo>
                            <a:pt x="1731" y="314"/>
                          </a:lnTo>
                          <a:lnTo>
                            <a:pt x="1741" y="310"/>
                          </a:lnTo>
                          <a:lnTo>
                            <a:pt x="1751" y="306"/>
                          </a:lnTo>
                          <a:lnTo>
                            <a:pt x="1758" y="301"/>
                          </a:lnTo>
                          <a:lnTo>
                            <a:pt x="1765" y="297"/>
                          </a:lnTo>
                          <a:lnTo>
                            <a:pt x="1771" y="292"/>
                          </a:lnTo>
                          <a:lnTo>
                            <a:pt x="1779" y="291"/>
                          </a:lnTo>
                          <a:lnTo>
                            <a:pt x="1786" y="292"/>
                          </a:lnTo>
                          <a:lnTo>
                            <a:pt x="1798" y="299"/>
                          </a:lnTo>
                          <a:lnTo>
                            <a:pt x="1810" y="298"/>
                          </a:lnTo>
                          <a:lnTo>
                            <a:pt x="1822" y="302"/>
                          </a:lnTo>
                          <a:lnTo>
                            <a:pt x="1830" y="305"/>
                          </a:lnTo>
                          <a:lnTo>
                            <a:pt x="1838" y="310"/>
                          </a:lnTo>
                          <a:lnTo>
                            <a:pt x="1844" y="312"/>
                          </a:lnTo>
                          <a:lnTo>
                            <a:pt x="1853" y="314"/>
                          </a:lnTo>
                          <a:lnTo>
                            <a:pt x="1861" y="311"/>
                          </a:lnTo>
                          <a:lnTo>
                            <a:pt x="1874" y="306"/>
                          </a:lnTo>
                          <a:lnTo>
                            <a:pt x="1881" y="306"/>
                          </a:lnTo>
                          <a:lnTo>
                            <a:pt x="1888" y="306"/>
                          </a:lnTo>
                          <a:lnTo>
                            <a:pt x="1890" y="311"/>
                          </a:lnTo>
                          <a:lnTo>
                            <a:pt x="1893" y="318"/>
                          </a:lnTo>
                          <a:lnTo>
                            <a:pt x="1896" y="324"/>
                          </a:lnTo>
                          <a:lnTo>
                            <a:pt x="1899" y="330"/>
                          </a:lnTo>
                          <a:lnTo>
                            <a:pt x="1906" y="329"/>
                          </a:lnTo>
                          <a:lnTo>
                            <a:pt x="1913" y="328"/>
                          </a:lnTo>
                          <a:lnTo>
                            <a:pt x="1919" y="325"/>
                          </a:lnTo>
                          <a:lnTo>
                            <a:pt x="1925" y="323"/>
                          </a:lnTo>
                          <a:lnTo>
                            <a:pt x="1930" y="319"/>
                          </a:lnTo>
                          <a:lnTo>
                            <a:pt x="1937" y="317"/>
                          </a:lnTo>
                          <a:lnTo>
                            <a:pt x="1944" y="316"/>
                          </a:lnTo>
                          <a:lnTo>
                            <a:pt x="1952" y="316"/>
                          </a:lnTo>
                          <a:lnTo>
                            <a:pt x="1958" y="324"/>
                          </a:lnTo>
                          <a:lnTo>
                            <a:pt x="1964" y="332"/>
                          </a:lnTo>
                          <a:lnTo>
                            <a:pt x="1967" y="339"/>
                          </a:lnTo>
                          <a:lnTo>
                            <a:pt x="1972" y="346"/>
                          </a:lnTo>
                          <a:lnTo>
                            <a:pt x="1977" y="349"/>
                          </a:lnTo>
                          <a:lnTo>
                            <a:pt x="1985" y="350"/>
                          </a:lnTo>
                          <a:lnTo>
                            <a:pt x="1996" y="347"/>
                          </a:lnTo>
                          <a:lnTo>
                            <a:pt x="2012" y="343"/>
                          </a:lnTo>
                          <a:lnTo>
                            <a:pt x="2012" y="350"/>
                          </a:lnTo>
                          <a:lnTo>
                            <a:pt x="2014" y="359"/>
                          </a:lnTo>
                          <a:lnTo>
                            <a:pt x="2035" y="360"/>
                          </a:lnTo>
                          <a:lnTo>
                            <a:pt x="2057" y="364"/>
                          </a:lnTo>
                          <a:lnTo>
                            <a:pt x="2078" y="366"/>
                          </a:lnTo>
                          <a:lnTo>
                            <a:pt x="2102" y="370"/>
                          </a:lnTo>
                          <a:lnTo>
                            <a:pt x="2123" y="372"/>
                          </a:lnTo>
                          <a:lnTo>
                            <a:pt x="2145" y="374"/>
                          </a:lnTo>
                          <a:lnTo>
                            <a:pt x="2166" y="374"/>
                          </a:lnTo>
                          <a:lnTo>
                            <a:pt x="2188" y="376"/>
                          </a:lnTo>
                          <a:lnTo>
                            <a:pt x="2191" y="381"/>
                          </a:lnTo>
                          <a:lnTo>
                            <a:pt x="2191" y="392"/>
                          </a:lnTo>
                          <a:lnTo>
                            <a:pt x="2190" y="403"/>
                          </a:lnTo>
                          <a:lnTo>
                            <a:pt x="2191" y="414"/>
                          </a:lnTo>
                          <a:lnTo>
                            <a:pt x="2202" y="415"/>
                          </a:lnTo>
                          <a:lnTo>
                            <a:pt x="2215" y="412"/>
                          </a:lnTo>
                          <a:lnTo>
                            <a:pt x="2227" y="406"/>
                          </a:lnTo>
                          <a:lnTo>
                            <a:pt x="2238" y="403"/>
                          </a:lnTo>
                          <a:lnTo>
                            <a:pt x="2239" y="410"/>
                          </a:lnTo>
                          <a:lnTo>
                            <a:pt x="2240" y="417"/>
                          </a:lnTo>
                          <a:lnTo>
                            <a:pt x="2247" y="414"/>
                          </a:lnTo>
                          <a:lnTo>
                            <a:pt x="2255" y="414"/>
                          </a:lnTo>
                          <a:lnTo>
                            <a:pt x="2262" y="413"/>
                          </a:lnTo>
                          <a:lnTo>
                            <a:pt x="2272" y="412"/>
                          </a:lnTo>
                          <a:lnTo>
                            <a:pt x="2273" y="420"/>
                          </a:lnTo>
                          <a:lnTo>
                            <a:pt x="2274" y="428"/>
                          </a:lnTo>
                          <a:lnTo>
                            <a:pt x="2280" y="427"/>
                          </a:lnTo>
                          <a:lnTo>
                            <a:pt x="2286" y="426"/>
                          </a:lnTo>
                          <a:lnTo>
                            <a:pt x="2293" y="424"/>
                          </a:lnTo>
                          <a:lnTo>
                            <a:pt x="2302" y="424"/>
                          </a:lnTo>
                          <a:lnTo>
                            <a:pt x="2309" y="425"/>
                          </a:lnTo>
                          <a:lnTo>
                            <a:pt x="2319" y="424"/>
                          </a:lnTo>
                          <a:lnTo>
                            <a:pt x="2329" y="421"/>
                          </a:lnTo>
                          <a:lnTo>
                            <a:pt x="2334" y="421"/>
                          </a:lnTo>
                          <a:lnTo>
                            <a:pt x="2337" y="426"/>
                          </a:lnTo>
                          <a:lnTo>
                            <a:pt x="2341" y="431"/>
                          </a:lnTo>
                          <a:lnTo>
                            <a:pt x="2350" y="429"/>
                          </a:lnTo>
                          <a:lnTo>
                            <a:pt x="2358" y="428"/>
                          </a:lnTo>
                          <a:lnTo>
                            <a:pt x="2366" y="426"/>
                          </a:lnTo>
                          <a:lnTo>
                            <a:pt x="2375" y="426"/>
                          </a:lnTo>
                          <a:lnTo>
                            <a:pt x="2375" y="431"/>
                          </a:lnTo>
                          <a:lnTo>
                            <a:pt x="2376" y="436"/>
                          </a:lnTo>
                          <a:lnTo>
                            <a:pt x="2376" y="442"/>
                          </a:lnTo>
                          <a:lnTo>
                            <a:pt x="2377" y="449"/>
                          </a:lnTo>
                          <a:lnTo>
                            <a:pt x="2380" y="449"/>
                          </a:lnTo>
                          <a:lnTo>
                            <a:pt x="2384" y="451"/>
                          </a:lnTo>
                          <a:lnTo>
                            <a:pt x="2387" y="449"/>
                          </a:lnTo>
                          <a:lnTo>
                            <a:pt x="2396" y="449"/>
                          </a:lnTo>
                          <a:lnTo>
                            <a:pt x="2399" y="440"/>
                          </a:lnTo>
                          <a:lnTo>
                            <a:pt x="2401" y="433"/>
                          </a:lnTo>
                          <a:lnTo>
                            <a:pt x="2403" y="427"/>
                          </a:lnTo>
                          <a:lnTo>
                            <a:pt x="2405" y="421"/>
                          </a:lnTo>
                          <a:lnTo>
                            <a:pt x="2408" y="421"/>
                          </a:lnTo>
                          <a:lnTo>
                            <a:pt x="2412" y="421"/>
                          </a:lnTo>
                          <a:lnTo>
                            <a:pt x="2413" y="427"/>
                          </a:lnTo>
                          <a:lnTo>
                            <a:pt x="2414" y="433"/>
                          </a:lnTo>
                          <a:lnTo>
                            <a:pt x="2414" y="436"/>
                          </a:lnTo>
                          <a:lnTo>
                            <a:pt x="2415" y="440"/>
                          </a:lnTo>
                          <a:lnTo>
                            <a:pt x="2417" y="445"/>
                          </a:lnTo>
                          <a:lnTo>
                            <a:pt x="2419" y="449"/>
                          </a:lnTo>
                          <a:lnTo>
                            <a:pt x="2427" y="448"/>
                          </a:lnTo>
                          <a:lnTo>
                            <a:pt x="2435" y="447"/>
                          </a:lnTo>
                          <a:lnTo>
                            <a:pt x="2438" y="440"/>
                          </a:lnTo>
                          <a:lnTo>
                            <a:pt x="2441" y="433"/>
                          </a:lnTo>
                          <a:lnTo>
                            <a:pt x="2448" y="432"/>
                          </a:lnTo>
                          <a:lnTo>
                            <a:pt x="2455" y="431"/>
                          </a:lnTo>
                          <a:lnTo>
                            <a:pt x="2461" y="439"/>
                          </a:lnTo>
                          <a:lnTo>
                            <a:pt x="2463" y="447"/>
                          </a:lnTo>
                          <a:lnTo>
                            <a:pt x="2465" y="453"/>
                          </a:lnTo>
                          <a:lnTo>
                            <a:pt x="2466" y="458"/>
                          </a:lnTo>
                          <a:lnTo>
                            <a:pt x="2466" y="460"/>
                          </a:lnTo>
                          <a:lnTo>
                            <a:pt x="2469" y="462"/>
                          </a:lnTo>
                          <a:lnTo>
                            <a:pt x="2476" y="463"/>
                          </a:lnTo>
                          <a:lnTo>
                            <a:pt x="2490" y="466"/>
                          </a:lnTo>
                          <a:lnTo>
                            <a:pt x="2495" y="459"/>
                          </a:lnTo>
                          <a:lnTo>
                            <a:pt x="2500" y="458"/>
                          </a:lnTo>
                          <a:lnTo>
                            <a:pt x="2503" y="458"/>
                          </a:lnTo>
                          <a:lnTo>
                            <a:pt x="2508" y="459"/>
                          </a:lnTo>
                          <a:lnTo>
                            <a:pt x="2509" y="468"/>
                          </a:lnTo>
                          <a:lnTo>
                            <a:pt x="2513" y="479"/>
                          </a:lnTo>
                          <a:lnTo>
                            <a:pt x="2517" y="480"/>
                          </a:lnTo>
                          <a:lnTo>
                            <a:pt x="2522" y="481"/>
                          </a:lnTo>
                          <a:lnTo>
                            <a:pt x="2525" y="473"/>
                          </a:lnTo>
                          <a:lnTo>
                            <a:pt x="2530" y="468"/>
                          </a:lnTo>
                          <a:lnTo>
                            <a:pt x="2534" y="465"/>
                          </a:lnTo>
                          <a:lnTo>
                            <a:pt x="2538" y="463"/>
                          </a:lnTo>
                          <a:lnTo>
                            <a:pt x="2548" y="470"/>
                          </a:lnTo>
                          <a:lnTo>
                            <a:pt x="2556" y="475"/>
                          </a:lnTo>
                          <a:lnTo>
                            <a:pt x="2563" y="476"/>
                          </a:lnTo>
                          <a:lnTo>
                            <a:pt x="2570" y="475"/>
                          </a:lnTo>
                          <a:lnTo>
                            <a:pt x="2576" y="472"/>
                          </a:lnTo>
                          <a:lnTo>
                            <a:pt x="2583" y="469"/>
                          </a:lnTo>
                          <a:lnTo>
                            <a:pt x="2590" y="466"/>
                          </a:lnTo>
                          <a:lnTo>
                            <a:pt x="2598" y="466"/>
                          </a:lnTo>
                          <a:lnTo>
                            <a:pt x="2606" y="474"/>
                          </a:lnTo>
                          <a:lnTo>
                            <a:pt x="2614" y="483"/>
                          </a:lnTo>
                          <a:lnTo>
                            <a:pt x="2631" y="482"/>
                          </a:lnTo>
                          <a:lnTo>
                            <a:pt x="2648" y="481"/>
                          </a:lnTo>
                          <a:lnTo>
                            <a:pt x="2666" y="480"/>
                          </a:lnTo>
                          <a:lnTo>
                            <a:pt x="2683" y="480"/>
                          </a:lnTo>
                          <a:lnTo>
                            <a:pt x="2701" y="479"/>
                          </a:lnTo>
                          <a:lnTo>
                            <a:pt x="2719" y="477"/>
                          </a:lnTo>
                          <a:lnTo>
                            <a:pt x="2736" y="476"/>
                          </a:lnTo>
                          <a:lnTo>
                            <a:pt x="2755" y="476"/>
                          </a:lnTo>
                          <a:lnTo>
                            <a:pt x="2769" y="470"/>
                          </a:lnTo>
                          <a:lnTo>
                            <a:pt x="2781" y="467"/>
                          </a:lnTo>
                          <a:lnTo>
                            <a:pt x="2789" y="463"/>
                          </a:lnTo>
                          <a:lnTo>
                            <a:pt x="2796" y="462"/>
                          </a:lnTo>
                          <a:lnTo>
                            <a:pt x="2805" y="460"/>
                          </a:lnTo>
                          <a:lnTo>
                            <a:pt x="2815" y="459"/>
                          </a:lnTo>
                          <a:lnTo>
                            <a:pt x="2810" y="466"/>
                          </a:lnTo>
                          <a:lnTo>
                            <a:pt x="2803" y="474"/>
                          </a:lnTo>
                          <a:lnTo>
                            <a:pt x="2793" y="481"/>
                          </a:lnTo>
                          <a:lnTo>
                            <a:pt x="2784" y="488"/>
                          </a:lnTo>
                          <a:lnTo>
                            <a:pt x="2803" y="497"/>
                          </a:lnTo>
                          <a:lnTo>
                            <a:pt x="2836" y="507"/>
                          </a:lnTo>
                          <a:lnTo>
                            <a:pt x="2875" y="514"/>
                          </a:lnTo>
                          <a:lnTo>
                            <a:pt x="2922" y="522"/>
                          </a:lnTo>
                          <a:lnTo>
                            <a:pt x="2968" y="527"/>
                          </a:lnTo>
                          <a:lnTo>
                            <a:pt x="3011" y="532"/>
                          </a:lnTo>
                          <a:lnTo>
                            <a:pt x="3046" y="536"/>
                          </a:lnTo>
                          <a:lnTo>
                            <a:pt x="3072" y="541"/>
                          </a:lnTo>
                          <a:lnTo>
                            <a:pt x="3111" y="549"/>
                          </a:lnTo>
                          <a:lnTo>
                            <a:pt x="3150" y="555"/>
                          </a:lnTo>
                          <a:lnTo>
                            <a:pt x="3189" y="558"/>
                          </a:lnTo>
                          <a:lnTo>
                            <a:pt x="3229" y="563"/>
                          </a:lnTo>
                          <a:lnTo>
                            <a:pt x="3266" y="566"/>
                          </a:lnTo>
                          <a:lnTo>
                            <a:pt x="3303" y="572"/>
                          </a:lnTo>
                          <a:lnTo>
                            <a:pt x="3338" y="581"/>
                          </a:lnTo>
                          <a:lnTo>
                            <a:pt x="3370" y="595"/>
                          </a:lnTo>
                          <a:lnTo>
                            <a:pt x="3372" y="598"/>
                          </a:lnTo>
                          <a:lnTo>
                            <a:pt x="3373" y="603"/>
                          </a:lnTo>
                          <a:lnTo>
                            <a:pt x="3359" y="599"/>
                          </a:lnTo>
                          <a:lnTo>
                            <a:pt x="3347" y="597"/>
                          </a:lnTo>
                          <a:lnTo>
                            <a:pt x="3335" y="593"/>
                          </a:lnTo>
                          <a:lnTo>
                            <a:pt x="3325" y="591"/>
                          </a:lnTo>
                          <a:lnTo>
                            <a:pt x="3312" y="589"/>
                          </a:lnTo>
                          <a:lnTo>
                            <a:pt x="3300" y="589"/>
                          </a:lnTo>
                          <a:lnTo>
                            <a:pt x="3287" y="590"/>
                          </a:lnTo>
                          <a:lnTo>
                            <a:pt x="3275" y="595"/>
                          </a:lnTo>
                          <a:lnTo>
                            <a:pt x="3210" y="591"/>
                          </a:lnTo>
                          <a:lnTo>
                            <a:pt x="3147" y="585"/>
                          </a:lnTo>
                          <a:lnTo>
                            <a:pt x="3085" y="575"/>
                          </a:lnTo>
                          <a:lnTo>
                            <a:pt x="3024" y="565"/>
                          </a:lnTo>
                          <a:lnTo>
                            <a:pt x="2961" y="555"/>
                          </a:lnTo>
                          <a:lnTo>
                            <a:pt x="2899" y="549"/>
                          </a:lnTo>
                          <a:lnTo>
                            <a:pt x="2834" y="547"/>
                          </a:lnTo>
                          <a:lnTo>
                            <a:pt x="2770" y="550"/>
                          </a:lnTo>
                          <a:lnTo>
                            <a:pt x="2721" y="543"/>
                          </a:lnTo>
                          <a:lnTo>
                            <a:pt x="2673" y="542"/>
                          </a:lnTo>
                          <a:lnTo>
                            <a:pt x="2623" y="543"/>
                          </a:lnTo>
                          <a:lnTo>
                            <a:pt x="2573" y="545"/>
                          </a:lnTo>
                          <a:lnTo>
                            <a:pt x="2523" y="547"/>
                          </a:lnTo>
                          <a:lnTo>
                            <a:pt x="2474" y="547"/>
                          </a:lnTo>
                          <a:lnTo>
                            <a:pt x="2425" y="541"/>
                          </a:lnTo>
                          <a:lnTo>
                            <a:pt x="2377" y="530"/>
                          </a:lnTo>
                          <a:lnTo>
                            <a:pt x="2366" y="535"/>
                          </a:lnTo>
                          <a:lnTo>
                            <a:pt x="2359" y="542"/>
                          </a:lnTo>
                          <a:lnTo>
                            <a:pt x="2353" y="550"/>
                          </a:lnTo>
                          <a:lnTo>
                            <a:pt x="2350" y="562"/>
                          </a:lnTo>
                          <a:lnTo>
                            <a:pt x="2345" y="572"/>
                          </a:lnTo>
                          <a:lnTo>
                            <a:pt x="2342" y="586"/>
                          </a:lnTo>
                          <a:lnTo>
                            <a:pt x="2337" y="602"/>
                          </a:lnTo>
                          <a:lnTo>
                            <a:pt x="2331" y="619"/>
                          </a:lnTo>
                          <a:lnTo>
                            <a:pt x="2322" y="643"/>
                          </a:lnTo>
                          <a:lnTo>
                            <a:pt x="2312" y="664"/>
                          </a:lnTo>
                          <a:lnTo>
                            <a:pt x="2303" y="684"/>
                          </a:lnTo>
                          <a:lnTo>
                            <a:pt x="2296" y="705"/>
                          </a:lnTo>
                          <a:lnTo>
                            <a:pt x="2288" y="726"/>
                          </a:lnTo>
                          <a:lnTo>
                            <a:pt x="2283" y="750"/>
                          </a:lnTo>
                          <a:lnTo>
                            <a:pt x="2279" y="777"/>
                          </a:lnTo>
                          <a:lnTo>
                            <a:pt x="2279" y="810"/>
                          </a:lnTo>
                          <a:lnTo>
                            <a:pt x="2284" y="840"/>
                          </a:lnTo>
                          <a:lnTo>
                            <a:pt x="2291" y="890"/>
                          </a:lnTo>
                          <a:lnTo>
                            <a:pt x="2298" y="948"/>
                          </a:lnTo>
                          <a:lnTo>
                            <a:pt x="2307" y="1014"/>
                          </a:lnTo>
                          <a:lnTo>
                            <a:pt x="2316" y="1077"/>
                          </a:lnTo>
                          <a:lnTo>
                            <a:pt x="2328" y="1137"/>
                          </a:lnTo>
                          <a:lnTo>
                            <a:pt x="2343" y="1185"/>
                          </a:lnTo>
                          <a:lnTo>
                            <a:pt x="2362" y="1218"/>
                          </a:lnTo>
                          <a:lnTo>
                            <a:pt x="2384" y="1227"/>
                          </a:lnTo>
                          <a:lnTo>
                            <a:pt x="2407" y="1240"/>
                          </a:lnTo>
                          <a:lnTo>
                            <a:pt x="2432" y="1253"/>
                          </a:lnTo>
                          <a:lnTo>
                            <a:pt x="2456" y="1267"/>
                          </a:lnTo>
                          <a:lnTo>
                            <a:pt x="2480" y="1277"/>
                          </a:lnTo>
                          <a:lnTo>
                            <a:pt x="2503" y="1288"/>
                          </a:lnTo>
                          <a:lnTo>
                            <a:pt x="2525" y="1295"/>
                          </a:lnTo>
                          <a:lnTo>
                            <a:pt x="2548" y="1298"/>
                          </a:lnTo>
                          <a:lnTo>
                            <a:pt x="2557" y="1304"/>
                          </a:lnTo>
                          <a:lnTo>
                            <a:pt x="2568" y="1310"/>
                          </a:lnTo>
                          <a:lnTo>
                            <a:pt x="2576" y="1317"/>
                          </a:lnTo>
                          <a:lnTo>
                            <a:pt x="2584" y="1324"/>
                          </a:lnTo>
                          <a:lnTo>
                            <a:pt x="2591" y="1331"/>
                          </a:lnTo>
                          <a:lnTo>
                            <a:pt x="2599" y="1339"/>
                          </a:lnTo>
                          <a:lnTo>
                            <a:pt x="2606" y="1349"/>
                          </a:lnTo>
                          <a:lnTo>
                            <a:pt x="2617" y="1360"/>
                          </a:lnTo>
                          <a:lnTo>
                            <a:pt x="2632" y="1371"/>
                          </a:lnTo>
                          <a:lnTo>
                            <a:pt x="2658" y="1387"/>
                          </a:lnTo>
                          <a:lnTo>
                            <a:pt x="2689" y="1407"/>
                          </a:lnTo>
                          <a:lnTo>
                            <a:pt x="2723" y="1429"/>
                          </a:lnTo>
                          <a:lnTo>
                            <a:pt x="2755" y="1451"/>
                          </a:lnTo>
                          <a:lnTo>
                            <a:pt x="2783" y="1470"/>
                          </a:lnTo>
                          <a:lnTo>
                            <a:pt x="2803" y="1486"/>
                          </a:lnTo>
                          <a:lnTo>
                            <a:pt x="2812" y="1496"/>
                          </a:lnTo>
                          <a:lnTo>
                            <a:pt x="2786" y="1488"/>
                          </a:lnTo>
                          <a:lnTo>
                            <a:pt x="2754" y="1474"/>
                          </a:lnTo>
                          <a:lnTo>
                            <a:pt x="2717" y="1458"/>
                          </a:lnTo>
                          <a:lnTo>
                            <a:pt x="2682" y="1445"/>
                          </a:lnTo>
                          <a:lnTo>
                            <a:pt x="2651" y="1438"/>
                          </a:lnTo>
                          <a:lnTo>
                            <a:pt x="2633" y="1445"/>
                          </a:lnTo>
                          <a:lnTo>
                            <a:pt x="2630" y="1469"/>
                          </a:lnTo>
                          <a:lnTo>
                            <a:pt x="2648" y="1516"/>
                          </a:lnTo>
                          <a:lnTo>
                            <a:pt x="2652" y="1536"/>
                          </a:lnTo>
                          <a:lnTo>
                            <a:pt x="2657" y="1557"/>
                          </a:lnTo>
                          <a:lnTo>
                            <a:pt x="2660" y="1578"/>
                          </a:lnTo>
                          <a:lnTo>
                            <a:pt x="2664" y="1599"/>
                          </a:lnTo>
                          <a:lnTo>
                            <a:pt x="2667" y="1620"/>
                          </a:lnTo>
                          <a:lnTo>
                            <a:pt x="2672" y="1641"/>
                          </a:lnTo>
                          <a:lnTo>
                            <a:pt x="2676" y="1663"/>
                          </a:lnTo>
                          <a:lnTo>
                            <a:pt x="2683" y="1685"/>
                          </a:lnTo>
                          <a:lnTo>
                            <a:pt x="2690" y="1700"/>
                          </a:lnTo>
                          <a:lnTo>
                            <a:pt x="2698" y="1716"/>
                          </a:lnTo>
                          <a:lnTo>
                            <a:pt x="2701" y="1732"/>
                          </a:lnTo>
                          <a:lnTo>
                            <a:pt x="2706" y="1748"/>
                          </a:lnTo>
                          <a:lnTo>
                            <a:pt x="2707" y="1763"/>
                          </a:lnTo>
                          <a:lnTo>
                            <a:pt x="2710" y="1781"/>
                          </a:lnTo>
                          <a:lnTo>
                            <a:pt x="2713" y="1798"/>
                          </a:lnTo>
                          <a:lnTo>
                            <a:pt x="2717" y="1821"/>
                          </a:lnTo>
                          <a:lnTo>
                            <a:pt x="2723" y="1831"/>
                          </a:lnTo>
                          <a:lnTo>
                            <a:pt x="2730" y="1843"/>
                          </a:lnTo>
                          <a:lnTo>
                            <a:pt x="2735" y="1851"/>
                          </a:lnTo>
                          <a:lnTo>
                            <a:pt x="2741" y="1860"/>
                          </a:lnTo>
                          <a:lnTo>
                            <a:pt x="2744" y="1866"/>
                          </a:lnTo>
                          <a:lnTo>
                            <a:pt x="2749" y="1873"/>
                          </a:lnTo>
                          <a:lnTo>
                            <a:pt x="2753" y="1880"/>
                          </a:lnTo>
                          <a:lnTo>
                            <a:pt x="2757" y="1887"/>
                          </a:lnTo>
                          <a:lnTo>
                            <a:pt x="2755" y="1887"/>
                          </a:lnTo>
                          <a:lnTo>
                            <a:pt x="2753" y="1890"/>
                          </a:lnTo>
                          <a:lnTo>
                            <a:pt x="2726" y="1853"/>
                          </a:lnTo>
                          <a:lnTo>
                            <a:pt x="2705" y="1814"/>
                          </a:lnTo>
                          <a:lnTo>
                            <a:pt x="2688" y="1770"/>
                          </a:lnTo>
                          <a:lnTo>
                            <a:pt x="2675" y="1726"/>
                          </a:lnTo>
                          <a:lnTo>
                            <a:pt x="2664" y="1679"/>
                          </a:lnTo>
                          <a:lnTo>
                            <a:pt x="2653" y="1633"/>
                          </a:lnTo>
                          <a:lnTo>
                            <a:pt x="2643" y="1589"/>
                          </a:lnTo>
                          <a:lnTo>
                            <a:pt x="2633" y="1549"/>
                          </a:lnTo>
                          <a:lnTo>
                            <a:pt x="2617" y="1520"/>
                          </a:lnTo>
                          <a:lnTo>
                            <a:pt x="2600" y="1493"/>
                          </a:lnTo>
                          <a:lnTo>
                            <a:pt x="2583" y="1465"/>
                          </a:lnTo>
                          <a:lnTo>
                            <a:pt x="2565" y="1441"/>
                          </a:lnTo>
                          <a:lnTo>
                            <a:pt x="2543" y="1418"/>
                          </a:lnTo>
                          <a:lnTo>
                            <a:pt x="2520" y="1399"/>
                          </a:lnTo>
                          <a:lnTo>
                            <a:pt x="2492" y="1384"/>
                          </a:lnTo>
                          <a:lnTo>
                            <a:pt x="2460" y="1374"/>
                          </a:lnTo>
                          <a:lnTo>
                            <a:pt x="2448" y="1367"/>
                          </a:lnTo>
                          <a:lnTo>
                            <a:pt x="2438" y="1360"/>
                          </a:lnTo>
                          <a:lnTo>
                            <a:pt x="2425" y="1353"/>
                          </a:lnTo>
                          <a:lnTo>
                            <a:pt x="2412" y="1346"/>
                          </a:lnTo>
                          <a:lnTo>
                            <a:pt x="2398" y="1338"/>
                          </a:lnTo>
                          <a:lnTo>
                            <a:pt x="2384" y="1332"/>
                          </a:lnTo>
                          <a:lnTo>
                            <a:pt x="2370" y="1328"/>
                          </a:lnTo>
                          <a:lnTo>
                            <a:pt x="2359" y="1325"/>
                          </a:lnTo>
                          <a:lnTo>
                            <a:pt x="2318" y="1381"/>
                          </a:lnTo>
                          <a:lnTo>
                            <a:pt x="2286" y="1439"/>
                          </a:lnTo>
                          <a:lnTo>
                            <a:pt x="2261" y="1496"/>
                          </a:lnTo>
                          <a:lnTo>
                            <a:pt x="2246" y="1556"/>
                          </a:lnTo>
                          <a:lnTo>
                            <a:pt x="2238" y="1616"/>
                          </a:lnTo>
                          <a:lnTo>
                            <a:pt x="2241" y="1680"/>
                          </a:lnTo>
                          <a:lnTo>
                            <a:pt x="2254" y="1747"/>
                          </a:lnTo>
                          <a:lnTo>
                            <a:pt x="2279" y="1818"/>
                          </a:lnTo>
                          <a:lnTo>
                            <a:pt x="2282" y="1843"/>
                          </a:lnTo>
                          <a:lnTo>
                            <a:pt x="2288" y="1876"/>
                          </a:lnTo>
                          <a:lnTo>
                            <a:pt x="2293" y="1913"/>
                          </a:lnTo>
                          <a:lnTo>
                            <a:pt x="2298" y="1954"/>
                          </a:lnTo>
                          <a:lnTo>
                            <a:pt x="2301" y="1994"/>
                          </a:lnTo>
                          <a:lnTo>
                            <a:pt x="2301" y="2034"/>
                          </a:lnTo>
                          <a:lnTo>
                            <a:pt x="2296" y="2068"/>
                          </a:lnTo>
                          <a:lnTo>
                            <a:pt x="2288" y="2095"/>
                          </a:lnTo>
                          <a:lnTo>
                            <a:pt x="2281" y="2085"/>
                          </a:lnTo>
                          <a:lnTo>
                            <a:pt x="2277" y="2072"/>
                          </a:lnTo>
                          <a:lnTo>
                            <a:pt x="2275" y="2056"/>
                          </a:lnTo>
                          <a:lnTo>
                            <a:pt x="2275" y="2040"/>
                          </a:lnTo>
                          <a:lnTo>
                            <a:pt x="2274" y="2021"/>
                          </a:lnTo>
                          <a:lnTo>
                            <a:pt x="2275" y="2004"/>
                          </a:lnTo>
                          <a:lnTo>
                            <a:pt x="2275" y="1992"/>
                          </a:lnTo>
                          <a:lnTo>
                            <a:pt x="2276" y="1983"/>
                          </a:lnTo>
                          <a:lnTo>
                            <a:pt x="2268" y="1914"/>
                          </a:lnTo>
                          <a:lnTo>
                            <a:pt x="2255" y="1845"/>
                          </a:lnTo>
                          <a:lnTo>
                            <a:pt x="2240" y="1775"/>
                          </a:lnTo>
                          <a:lnTo>
                            <a:pt x="2225" y="1705"/>
                          </a:lnTo>
                          <a:lnTo>
                            <a:pt x="2213" y="1633"/>
                          </a:lnTo>
                          <a:lnTo>
                            <a:pt x="2209" y="1565"/>
                          </a:lnTo>
                          <a:lnTo>
                            <a:pt x="2215" y="1499"/>
                          </a:lnTo>
                          <a:lnTo>
                            <a:pt x="2235" y="1437"/>
                          </a:lnTo>
                          <a:lnTo>
                            <a:pt x="2248" y="1410"/>
                          </a:lnTo>
                          <a:lnTo>
                            <a:pt x="2261" y="1379"/>
                          </a:lnTo>
                          <a:lnTo>
                            <a:pt x="2273" y="1344"/>
                          </a:lnTo>
                          <a:lnTo>
                            <a:pt x="2283" y="1309"/>
                          </a:lnTo>
                          <a:lnTo>
                            <a:pt x="2287" y="1274"/>
                          </a:lnTo>
                          <a:lnTo>
                            <a:pt x="2287" y="1241"/>
                          </a:lnTo>
                          <a:lnTo>
                            <a:pt x="2279" y="1212"/>
                          </a:lnTo>
                          <a:lnTo>
                            <a:pt x="2264" y="1189"/>
                          </a:lnTo>
                          <a:lnTo>
                            <a:pt x="2262" y="1179"/>
                          </a:lnTo>
                          <a:lnTo>
                            <a:pt x="2262" y="1170"/>
                          </a:lnTo>
                          <a:lnTo>
                            <a:pt x="2255" y="1161"/>
                          </a:lnTo>
                          <a:lnTo>
                            <a:pt x="2255" y="1154"/>
                          </a:lnTo>
                          <a:lnTo>
                            <a:pt x="2256" y="1148"/>
                          </a:lnTo>
                          <a:lnTo>
                            <a:pt x="2262" y="1144"/>
                          </a:lnTo>
                          <a:lnTo>
                            <a:pt x="2261" y="1136"/>
                          </a:lnTo>
                          <a:lnTo>
                            <a:pt x="2260" y="1130"/>
                          </a:lnTo>
                          <a:lnTo>
                            <a:pt x="2255" y="1126"/>
                          </a:lnTo>
                          <a:lnTo>
                            <a:pt x="2250" y="1125"/>
                          </a:lnTo>
                          <a:lnTo>
                            <a:pt x="2250" y="1120"/>
                          </a:lnTo>
                          <a:lnTo>
                            <a:pt x="2250" y="1117"/>
                          </a:lnTo>
                          <a:lnTo>
                            <a:pt x="2255" y="1111"/>
                          </a:lnTo>
                          <a:lnTo>
                            <a:pt x="2260" y="1107"/>
                          </a:lnTo>
                          <a:lnTo>
                            <a:pt x="2262" y="1102"/>
                          </a:lnTo>
                          <a:lnTo>
                            <a:pt x="2264" y="1098"/>
                          </a:lnTo>
                          <a:lnTo>
                            <a:pt x="2264" y="1088"/>
                          </a:lnTo>
                          <a:lnTo>
                            <a:pt x="2264" y="1079"/>
                          </a:lnTo>
                          <a:lnTo>
                            <a:pt x="2257" y="1071"/>
                          </a:lnTo>
                          <a:lnTo>
                            <a:pt x="2252" y="1057"/>
                          </a:lnTo>
                          <a:lnTo>
                            <a:pt x="2245" y="1037"/>
                          </a:lnTo>
                          <a:lnTo>
                            <a:pt x="2238" y="1016"/>
                          </a:lnTo>
                          <a:lnTo>
                            <a:pt x="2229" y="993"/>
                          </a:lnTo>
                          <a:lnTo>
                            <a:pt x="2224" y="974"/>
                          </a:lnTo>
                          <a:lnTo>
                            <a:pt x="2219" y="956"/>
                          </a:lnTo>
                          <a:lnTo>
                            <a:pt x="2217" y="946"/>
                          </a:lnTo>
                          <a:lnTo>
                            <a:pt x="2209" y="942"/>
                          </a:lnTo>
                          <a:lnTo>
                            <a:pt x="2202" y="939"/>
                          </a:lnTo>
                          <a:lnTo>
                            <a:pt x="2200" y="928"/>
                          </a:lnTo>
                          <a:lnTo>
                            <a:pt x="2199" y="919"/>
                          </a:lnTo>
                          <a:lnTo>
                            <a:pt x="2197" y="911"/>
                          </a:lnTo>
                          <a:lnTo>
                            <a:pt x="2194" y="904"/>
                          </a:lnTo>
                          <a:lnTo>
                            <a:pt x="2191" y="896"/>
                          </a:lnTo>
                          <a:lnTo>
                            <a:pt x="2190" y="888"/>
                          </a:lnTo>
                          <a:lnTo>
                            <a:pt x="2188" y="879"/>
                          </a:lnTo>
                          <a:lnTo>
                            <a:pt x="2188" y="870"/>
                          </a:lnTo>
                          <a:lnTo>
                            <a:pt x="2179" y="866"/>
                          </a:lnTo>
                          <a:lnTo>
                            <a:pt x="2174" y="864"/>
                          </a:lnTo>
                          <a:lnTo>
                            <a:pt x="2172" y="860"/>
                          </a:lnTo>
                          <a:lnTo>
                            <a:pt x="2172" y="858"/>
                          </a:lnTo>
                          <a:lnTo>
                            <a:pt x="2171" y="850"/>
                          </a:lnTo>
                          <a:lnTo>
                            <a:pt x="2166" y="843"/>
                          </a:lnTo>
                          <a:lnTo>
                            <a:pt x="2167" y="836"/>
                          </a:lnTo>
                          <a:lnTo>
                            <a:pt x="2169" y="830"/>
                          </a:lnTo>
                          <a:lnTo>
                            <a:pt x="2169" y="823"/>
                          </a:lnTo>
                          <a:lnTo>
                            <a:pt x="2171" y="817"/>
                          </a:lnTo>
                          <a:lnTo>
                            <a:pt x="2162" y="816"/>
                          </a:lnTo>
                          <a:lnTo>
                            <a:pt x="2154" y="815"/>
                          </a:lnTo>
                          <a:lnTo>
                            <a:pt x="2153" y="808"/>
                          </a:lnTo>
                          <a:lnTo>
                            <a:pt x="2152" y="801"/>
                          </a:lnTo>
                          <a:lnTo>
                            <a:pt x="2159" y="792"/>
                          </a:lnTo>
                          <a:lnTo>
                            <a:pt x="2165" y="788"/>
                          </a:lnTo>
                          <a:lnTo>
                            <a:pt x="2166" y="782"/>
                          </a:lnTo>
                          <a:lnTo>
                            <a:pt x="2167" y="778"/>
                          </a:lnTo>
                          <a:lnTo>
                            <a:pt x="2166" y="774"/>
                          </a:lnTo>
                          <a:lnTo>
                            <a:pt x="2165" y="769"/>
                          </a:lnTo>
                          <a:lnTo>
                            <a:pt x="2163" y="763"/>
                          </a:lnTo>
                          <a:lnTo>
                            <a:pt x="2162" y="757"/>
                          </a:lnTo>
                          <a:lnTo>
                            <a:pt x="2167" y="753"/>
                          </a:lnTo>
                          <a:lnTo>
                            <a:pt x="2172" y="749"/>
                          </a:lnTo>
                          <a:lnTo>
                            <a:pt x="2176" y="746"/>
                          </a:lnTo>
                          <a:lnTo>
                            <a:pt x="2180" y="742"/>
                          </a:lnTo>
                          <a:lnTo>
                            <a:pt x="2181" y="737"/>
                          </a:lnTo>
                          <a:lnTo>
                            <a:pt x="2183" y="733"/>
                          </a:lnTo>
                          <a:lnTo>
                            <a:pt x="2181" y="727"/>
                          </a:lnTo>
                          <a:lnTo>
                            <a:pt x="2181" y="721"/>
                          </a:lnTo>
                          <a:lnTo>
                            <a:pt x="2174" y="720"/>
                          </a:lnTo>
                          <a:lnTo>
                            <a:pt x="2166" y="719"/>
                          </a:lnTo>
                          <a:lnTo>
                            <a:pt x="2166" y="710"/>
                          </a:lnTo>
                          <a:lnTo>
                            <a:pt x="2169" y="702"/>
                          </a:lnTo>
                          <a:lnTo>
                            <a:pt x="2179" y="698"/>
                          </a:lnTo>
                          <a:lnTo>
                            <a:pt x="2187" y="695"/>
                          </a:lnTo>
                          <a:lnTo>
                            <a:pt x="2192" y="692"/>
                          </a:lnTo>
                          <a:lnTo>
                            <a:pt x="2197" y="691"/>
                          </a:lnTo>
                          <a:lnTo>
                            <a:pt x="2199" y="686"/>
                          </a:lnTo>
                          <a:lnTo>
                            <a:pt x="2200" y="682"/>
                          </a:lnTo>
                          <a:lnTo>
                            <a:pt x="2201" y="675"/>
                          </a:lnTo>
                          <a:lnTo>
                            <a:pt x="2202" y="667"/>
                          </a:lnTo>
                          <a:lnTo>
                            <a:pt x="2208" y="660"/>
                          </a:lnTo>
                          <a:lnTo>
                            <a:pt x="2209" y="654"/>
                          </a:lnTo>
                          <a:lnTo>
                            <a:pt x="2201" y="650"/>
                          </a:lnTo>
                          <a:lnTo>
                            <a:pt x="2197" y="647"/>
                          </a:lnTo>
                          <a:lnTo>
                            <a:pt x="2195" y="645"/>
                          </a:lnTo>
                          <a:lnTo>
                            <a:pt x="2195" y="643"/>
                          </a:lnTo>
                          <a:lnTo>
                            <a:pt x="2198" y="632"/>
                          </a:lnTo>
                          <a:lnTo>
                            <a:pt x="2200" y="621"/>
                          </a:lnTo>
                          <a:lnTo>
                            <a:pt x="2200" y="609"/>
                          </a:lnTo>
                          <a:lnTo>
                            <a:pt x="2201" y="597"/>
                          </a:lnTo>
                          <a:lnTo>
                            <a:pt x="2200" y="583"/>
                          </a:lnTo>
                          <a:lnTo>
                            <a:pt x="2199" y="571"/>
                          </a:lnTo>
                          <a:lnTo>
                            <a:pt x="2198" y="561"/>
                          </a:lnTo>
                          <a:lnTo>
                            <a:pt x="2198" y="552"/>
                          </a:lnTo>
                          <a:lnTo>
                            <a:pt x="2201" y="549"/>
                          </a:lnTo>
                          <a:lnTo>
                            <a:pt x="2205" y="545"/>
                          </a:lnTo>
                          <a:lnTo>
                            <a:pt x="2202" y="538"/>
                          </a:lnTo>
                          <a:lnTo>
                            <a:pt x="2202" y="531"/>
                          </a:lnTo>
                          <a:lnTo>
                            <a:pt x="2194" y="524"/>
                          </a:lnTo>
                          <a:lnTo>
                            <a:pt x="2190" y="517"/>
                          </a:lnTo>
                          <a:lnTo>
                            <a:pt x="2187" y="509"/>
                          </a:lnTo>
                          <a:lnTo>
                            <a:pt x="2184" y="502"/>
                          </a:lnTo>
                          <a:lnTo>
                            <a:pt x="2173" y="502"/>
                          </a:lnTo>
                          <a:lnTo>
                            <a:pt x="2164" y="502"/>
                          </a:lnTo>
                          <a:lnTo>
                            <a:pt x="2158" y="492"/>
                          </a:lnTo>
                          <a:lnTo>
                            <a:pt x="2154" y="486"/>
                          </a:lnTo>
                          <a:lnTo>
                            <a:pt x="2151" y="482"/>
                          </a:lnTo>
                          <a:lnTo>
                            <a:pt x="2147" y="482"/>
                          </a:lnTo>
                          <a:lnTo>
                            <a:pt x="2143" y="482"/>
                          </a:lnTo>
                          <a:lnTo>
                            <a:pt x="2138" y="483"/>
                          </a:lnTo>
                          <a:lnTo>
                            <a:pt x="2135" y="486"/>
                          </a:lnTo>
                          <a:lnTo>
                            <a:pt x="2132" y="489"/>
                          </a:lnTo>
                          <a:lnTo>
                            <a:pt x="2128" y="492"/>
                          </a:lnTo>
                          <a:lnTo>
                            <a:pt x="2119" y="495"/>
                          </a:lnTo>
                          <a:lnTo>
                            <a:pt x="2118" y="483"/>
                          </a:lnTo>
                          <a:lnTo>
                            <a:pt x="2118" y="476"/>
                          </a:lnTo>
                          <a:lnTo>
                            <a:pt x="2116" y="470"/>
                          </a:lnTo>
                          <a:lnTo>
                            <a:pt x="2112" y="466"/>
                          </a:lnTo>
                          <a:lnTo>
                            <a:pt x="2105" y="469"/>
                          </a:lnTo>
                          <a:lnTo>
                            <a:pt x="2099" y="476"/>
                          </a:lnTo>
                          <a:lnTo>
                            <a:pt x="2090" y="481"/>
                          </a:lnTo>
                          <a:lnTo>
                            <a:pt x="2081" y="483"/>
                          </a:lnTo>
                          <a:lnTo>
                            <a:pt x="2076" y="469"/>
                          </a:lnTo>
                          <a:lnTo>
                            <a:pt x="2073" y="461"/>
                          </a:lnTo>
                          <a:lnTo>
                            <a:pt x="2068" y="456"/>
                          </a:lnTo>
                          <a:lnTo>
                            <a:pt x="2064" y="455"/>
                          </a:lnTo>
                          <a:lnTo>
                            <a:pt x="2056" y="455"/>
                          </a:lnTo>
                          <a:lnTo>
                            <a:pt x="2049" y="458"/>
                          </a:lnTo>
                          <a:lnTo>
                            <a:pt x="2039" y="459"/>
                          </a:lnTo>
                          <a:lnTo>
                            <a:pt x="2028" y="461"/>
                          </a:lnTo>
                          <a:lnTo>
                            <a:pt x="2020" y="454"/>
                          </a:lnTo>
                          <a:lnTo>
                            <a:pt x="2015" y="451"/>
                          </a:lnTo>
                          <a:lnTo>
                            <a:pt x="2011" y="449"/>
                          </a:lnTo>
                          <a:lnTo>
                            <a:pt x="2008" y="451"/>
                          </a:lnTo>
                          <a:lnTo>
                            <a:pt x="2004" y="452"/>
                          </a:lnTo>
                          <a:lnTo>
                            <a:pt x="1999" y="454"/>
                          </a:lnTo>
                          <a:lnTo>
                            <a:pt x="1991" y="458"/>
                          </a:lnTo>
                          <a:lnTo>
                            <a:pt x="1981" y="461"/>
                          </a:lnTo>
                          <a:lnTo>
                            <a:pt x="1975" y="451"/>
                          </a:lnTo>
                          <a:lnTo>
                            <a:pt x="1970" y="443"/>
                          </a:lnTo>
                          <a:lnTo>
                            <a:pt x="1963" y="438"/>
                          </a:lnTo>
                          <a:lnTo>
                            <a:pt x="1957" y="434"/>
                          </a:lnTo>
                          <a:lnTo>
                            <a:pt x="1948" y="431"/>
                          </a:lnTo>
                          <a:lnTo>
                            <a:pt x="1939" y="431"/>
                          </a:lnTo>
                          <a:lnTo>
                            <a:pt x="1929" y="432"/>
                          </a:lnTo>
                          <a:lnTo>
                            <a:pt x="1917" y="435"/>
                          </a:lnTo>
                          <a:lnTo>
                            <a:pt x="1917" y="436"/>
                          </a:lnTo>
                          <a:lnTo>
                            <a:pt x="1917" y="440"/>
                          </a:lnTo>
                          <a:lnTo>
                            <a:pt x="1911" y="439"/>
                          </a:lnTo>
                          <a:lnTo>
                            <a:pt x="1905" y="439"/>
                          </a:lnTo>
                          <a:lnTo>
                            <a:pt x="1899" y="440"/>
                          </a:lnTo>
                          <a:lnTo>
                            <a:pt x="1895" y="445"/>
                          </a:lnTo>
                          <a:lnTo>
                            <a:pt x="1886" y="443"/>
                          </a:lnTo>
                          <a:lnTo>
                            <a:pt x="1878" y="443"/>
                          </a:lnTo>
                          <a:lnTo>
                            <a:pt x="1869" y="445"/>
                          </a:lnTo>
                          <a:lnTo>
                            <a:pt x="1860" y="446"/>
                          </a:lnTo>
                          <a:lnTo>
                            <a:pt x="1848" y="447"/>
                          </a:lnTo>
                          <a:lnTo>
                            <a:pt x="1837" y="448"/>
                          </a:lnTo>
                          <a:lnTo>
                            <a:pt x="1827" y="449"/>
                          </a:lnTo>
                          <a:lnTo>
                            <a:pt x="1816" y="452"/>
                          </a:lnTo>
                          <a:lnTo>
                            <a:pt x="1808" y="458"/>
                          </a:lnTo>
                          <a:lnTo>
                            <a:pt x="1800" y="460"/>
                          </a:lnTo>
                          <a:lnTo>
                            <a:pt x="1791" y="461"/>
                          </a:lnTo>
                          <a:lnTo>
                            <a:pt x="1780" y="469"/>
                          </a:lnTo>
                          <a:lnTo>
                            <a:pt x="1774" y="467"/>
                          </a:lnTo>
                          <a:lnTo>
                            <a:pt x="1768" y="466"/>
                          </a:lnTo>
                          <a:lnTo>
                            <a:pt x="1760" y="463"/>
                          </a:lnTo>
                          <a:lnTo>
                            <a:pt x="1752" y="463"/>
                          </a:lnTo>
                          <a:lnTo>
                            <a:pt x="1743" y="461"/>
                          </a:lnTo>
                          <a:lnTo>
                            <a:pt x="1734" y="460"/>
                          </a:lnTo>
                          <a:lnTo>
                            <a:pt x="1727" y="460"/>
                          </a:lnTo>
                          <a:lnTo>
                            <a:pt x="1724" y="461"/>
                          </a:lnTo>
                          <a:lnTo>
                            <a:pt x="1721" y="462"/>
                          </a:lnTo>
                          <a:lnTo>
                            <a:pt x="1719" y="465"/>
                          </a:lnTo>
                          <a:lnTo>
                            <a:pt x="1716" y="468"/>
                          </a:lnTo>
                          <a:lnTo>
                            <a:pt x="1709" y="472"/>
                          </a:lnTo>
                          <a:lnTo>
                            <a:pt x="1703" y="466"/>
                          </a:lnTo>
                          <a:lnTo>
                            <a:pt x="1700" y="463"/>
                          </a:lnTo>
                          <a:lnTo>
                            <a:pt x="1697" y="463"/>
                          </a:lnTo>
                          <a:lnTo>
                            <a:pt x="1690" y="463"/>
                          </a:lnTo>
                          <a:lnTo>
                            <a:pt x="1688" y="465"/>
                          </a:lnTo>
                          <a:lnTo>
                            <a:pt x="1686" y="467"/>
                          </a:lnTo>
                          <a:lnTo>
                            <a:pt x="1682" y="469"/>
                          </a:lnTo>
                          <a:lnTo>
                            <a:pt x="1676" y="472"/>
                          </a:lnTo>
                          <a:lnTo>
                            <a:pt x="1670" y="466"/>
                          </a:lnTo>
                          <a:lnTo>
                            <a:pt x="1666" y="463"/>
                          </a:lnTo>
                          <a:lnTo>
                            <a:pt x="1656" y="466"/>
                          </a:lnTo>
                          <a:lnTo>
                            <a:pt x="1647" y="467"/>
                          </a:lnTo>
                          <a:lnTo>
                            <a:pt x="1642" y="465"/>
                          </a:lnTo>
                          <a:lnTo>
                            <a:pt x="1637" y="463"/>
                          </a:lnTo>
                          <a:lnTo>
                            <a:pt x="1628" y="463"/>
                          </a:lnTo>
                          <a:lnTo>
                            <a:pt x="1623" y="462"/>
                          </a:lnTo>
                          <a:lnTo>
                            <a:pt x="1617" y="461"/>
                          </a:lnTo>
                          <a:lnTo>
                            <a:pt x="1609" y="461"/>
                          </a:lnTo>
                          <a:lnTo>
                            <a:pt x="1604" y="462"/>
                          </a:lnTo>
                          <a:lnTo>
                            <a:pt x="1602" y="463"/>
                          </a:lnTo>
                          <a:lnTo>
                            <a:pt x="1599" y="467"/>
                          </a:lnTo>
                          <a:lnTo>
                            <a:pt x="1595" y="474"/>
                          </a:lnTo>
                          <a:lnTo>
                            <a:pt x="1587" y="467"/>
                          </a:lnTo>
                          <a:lnTo>
                            <a:pt x="1580" y="459"/>
                          </a:lnTo>
                          <a:lnTo>
                            <a:pt x="1574" y="459"/>
                          </a:lnTo>
                          <a:lnTo>
                            <a:pt x="1568" y="459"/>
                          </a:lnTo>
                          <a:lnTo>
                            <a:pt x="1565" y="462"/>
                          </a:lnTo>
                          <a:lnTo>
                            <a:pt x="1562" y="467"/>
                          </a:lnTo>
                          <a:lnTo>
                            <a:pt x="1558" y="470"/>
                          </a:lnTo>
                          <a:lnTo>
                            <a:pt x="1549" y="474"/>
                          </a:lnTo>
                          <a:lnTo>
                            <a:pt x="1545" y="466"/>
                          </a:lnTo>
                          <a:lnTo>
                            <a:pt x="1541" y="460"/>
                          </a:lnTo>
                          <a:lnTo>
                            <a:pt x="1537" y="453"/>
                          </a:lnTo>
                          <a:lnTo>
                            <a:pt x="1533" y="447"/>
                          </a:lnTo>
                          <a:lnTo>
                            <a:pt x="1524" y="446"/>
                          </a:lnTo>
                          <a:lnTo>
                            <a:pt x="1515" y="445"/>
                          </a:lnTo>
                          <a:lnTo>
                            <a:pt x="1506" y="443"/>
                          </a:lnTo>
                          <a:lnTo>
                            <a:pt x="1497" y="442"/>
                          </a:lnTo>
                          <a:lnTo>
                            <a:pt x="1486" y="440"/>
                          </a:lnTo>
                          <a:lnTo>
                            <a:pt x="1477" y="440"/>
                          </a:lnTo>
                          <a:lnTo>
                            <a:pt x="1466" y="438"/>
                          </a:lnTo>
                          <a:lnTo>
                            <a:pt x="1458" y="438"/>
                          </a:lnTo>
                          <a:lnTo>
                            <a:pt x="1456" y="446"/>
                          </a:lnTo>
                          <a:lnTo>
                            <a:pt x="1453" y="455"/>
                          </a:lnTo>
                          <a:lnTo>
                            <a:pt x="1450" y="465"/>
                          </a:lnTo>
                          <a:lnTo>
                            <a:pt x="1449" y="474"/>
                          </a:lnTo>
                          <a:lnTo>
                            <a:pt x="1441" y="476"/>
                          </a:lnTo>
                          <a:lnTo>
                            <a:pt x="1436" y="479"/>
                          </a:lnTo>
                          <a:lnTo>
                            <a:pt x="1431" y="482"/>
                          </a:lnTo>
                          <a:lnTo>
                            <a:pt x="1431" y="487"/>
                          </a:lnTo>
                          <a:lnTo>
                            <a:pt x="1431" y="492"/>
                          </a:lnTo>
                          <a:lnTo>
                            <a:pt x="1432" y="500"/>
                          </a:lnTo>
                          <a:lnTo>
                            <a:pt x="1432" y="509"/>
                          </a:lnTo>
                          <a:lnTo>
                            <a:pt x="1435" y="521"/>
                          </a:lnTo>
                          <a:lnTo>
                            <a:pt x="1424" y="522"/>
                          </a:lnTo>
                          <a:lnTo>
                            <a:pt x="1414" y="521"/>
                          </a:lnTo>
                          <a:lnTo>
                            <a:pt x="1407" y="518"/>
                          </a:lnTo>
                          <a:lnTo>
                            <a:pt x="1400" y="517"/>
                          </a:lnTo>
                          <a:lnTo>
                            <a:pt x="1393" y="516"/>
                          </a:lnTo>
                          <a:lnTo>
                            <a:pt x="1387" y="516"/>
                          </a:lnTo>
                          <a:lnTo>
                            <a:pt x="1384" y="523"/>
                          </a:lnTo>
                          <a:lnTo>
                            <a:pt x="1386" y="534"/>
                          </a:lnTo>
                          <a:lnTo>
                            <a:pt x="1387" y="538"/>
                          </a:lnTo>
                          <a:lnTo>
                            <a:pt x="1388" y="545"/>
                          </a:lnTo>
                          <a:lnTo>
                            <a:pt x="1389" y="551"/>
                          </a:lnTo>
                          <a:lnTo>
                            <a:pt x="1391" y="557"/>
                          </a:lnTo>
                          <a:lnTo>
                            <a:pt x="1383" y="556"/>
                          </a:lnTo>
                          <a:lnTo>
                            <a:pt x="1379" y="555"/>
                          </a:lnTo>
                          <a:lnTo>
                            <a:pt x="1374" y="555"/>
                          </a:lnTo>
                          <a:lnTo>
                            <a:pt x="1372" y="555"/>
                          </a:lnTo>
                          <a:lnTo>
                            <a:pt x="1366" y="555"/>
                          </a:lnTo>
                          <a:lnTo>
                            <a:pt x="1361" y="557"/>
                          </a:lnTo>
                          <a:lnTo>
                            <a:pt x="1359" y="565"/>
                          </a:lnTo>
                          <a:lnTo>
                            <a:pt x="1356" y="573"/>
                          </a:lnTo>
                          <a:lnTo>
                            <a:pt x="1349" y="573"/>
                          </a:lnTo>
                          <a:lnTo>
                            <a:pt x="1343" y="575"/>
                          </a:lnTo>
                          <a:lnTo>
                            <a:pt x="1336" y="575"/>
                          </a:lnTo>
                          <a:lnTo>
                            <a:pt x="1331" y="576"/>
                          </a:lnTo>
                          <a:lnTo>
                            <a:pt x="1329" y="583"/>
                          </a:lnTo>
                          <a:lnTo>
                            <a:pt x="1329" y="588"/>
                          </a:lnTo>
                          <a:lnTo>
                            <a:pt x="1324" y="591"/>
                          </a:lnTo>
                          <a:lnTo>
                            <a:pt x="1315" y="592"/>
                          </a:lnTo>
                          <a:lnTo>
                            <a:pt x="1312" y="595"/>
                          </a:lnTo>
                          <a:lnTo>
                            <a:pt x="1311" y="598"/>
                          </a:lnTo>
                          <a:lnTo>
                            <a:pt x="1309" y="603"/>
                          </a:lnTo>
                          <a:lnTo>
                            <a:pt x="1308" y="612"/>
                          </a:lnTo>
                          <a:lnTo>
                            <a:pt x="1302" y="612"/>
                          </a:lnTo>
                          <a:lnTo>
                            <a:pt x="1297" y="613"/>
                          </a:lnTo>
                          <a:lnTo>
                            <a:pt x="1291" y="613"/>
                          </a:lnTo>
                          <a:lnTo>
                            <a:pt x="1285" y="614"/>
                          </a:lnTo>
                          <a:lnTo>
                            <a:pt x="1283" y="620"/>
                          </a:lnTo>
                          <a:lnTo>
                            <a:pt x="1281" y="627"/>
                          </a:lnTo>
                          <a:lnTo>
                            <a:pt x="1281" y="634"/>
                          </a:lnTo>
                          <a:lnTo>
                            <a:pt x="1283" y="645"/>
                          </a:lnTo>
                          <a:lnTo>
                            <a:pt x="1274" y="648"/>
                          </a:lnTo>
                          <a:lnTo>
                            <a:pt x="1266" y="654"/>
                          </a:lnTo>
                          <a:lnTo>
                            <a:pt x="1269" y="672"/>
                          </a:lnTo>
                          <a:lnTo>
                            <a:pt x="1274" y="692"/>
                          </a:lnTo>
                          <a:lnTo>
                            <a:pt x="1281" y="713"/>
                          </a:lnTo>
                          <a:lnTo>
                            <a:pt x="1292" y="734"/>
                          </a:lnTo>
                          <a:lnTo>
                            <a:pt x="1301" y="755"/>
                          </a:lnTo>
                          <a:lnTo>
                            <a:pt x="1311" y="778"/>
                          </a:lnTo>
                          <a:lnTo>
                            <a:pt x="1318" y="801"/>
                          </a:lnTo>
                          <a:lnTo>
                            <a:pt x="1325" y="824"/>
                          </a:lnTo>
                          <a:lnTo>
                            <a:pt x="1322" y="863"/>
                          </a:lnTo>
                          <a:lnTo>
                            <a:pt x="1319" y="906"/>
                          </a:lnTo>
                          <a:lnTo>
                            <a:pt x="1315" y="949"/>
                          </a:lnTo>
                          <a:lnTo>
                            <a:pt x="1317" y="993"/>
                          </a:lnTo>
                          <a:lnTo>
                            <a:pt x="1321" y="1031"/>
                          </a:lnTo>
                          <a:lnTo>
                            <a:pt x="1338" y="1066"/>
                          </a:lnTo>
                          <a:lnTo>
                            <a:pt x="1364" y="1092"/>
                          </a:lnTo>
                          <a:lnTo>
                            <a:pt x="1407" y="1112"/>
                          </a:lnTo>
                          <a:lnTo>
                            <a:pt x="1424" y="1113"/>
                          </a:lnTo>
                          <a:lnTo>
                            <a:pt x="1443" y="1114"/>
                          </a:lnTo>
                          <a:lnTo>
                            <a:pt x="1460" y="1116"/>
                          </a:lnTo>
                          <a:lnTo>
                            <a:pt x="1479" y="1118"/>
                          </a:lnTo>
                          <a:lnTo>
                            <a:pt x="1497" y="1119"/>
                          </a:lnTo>
                          <a:lnTo>
                            <a:pt x="1515" y="1122"/>
                          </a:lnTo>
                          <a:lnTo>
                            <a:pt x="1533" y="1123"/>
                          </a:lnTo>
                          <a:lnTo>
                            <a:pt x="1552" y="1125"/>
                          </a:lnTo>
                          <a:lnTo>
                            <a:pt x="1552" y="1126"/>
                          </a:lnTo>
                          <a:lnTo>
                            <a:pt x="1552" y="1130"/>
                          </a:lnTo>
                          <a:lnTo>
                            <a:pt x="1522" y="1136"/>
                          </a:lnTo>
                          <a:lnTo>
                            <a:pt x="1493" y="1139"/>
                          </a:lnTo>
                          <a:lnTo>
                            <a:pt x="1462" y="1139"/>
                          </a:lnTo>
                          <a:lnTo>
                            <a:pt x="1431" y="1137"/>
                          </a:lnTo>
                          <a:lnTo>
                            <a:pt x="1400" y="1131"/>
                          </a:lnTo>
                          <a:lnTo>
                            <a:pt x="1368" y="1125"/>
                          </a:lnTo>
                          <a:lnTo>
                            <a:pt x="1338" y="1116"/>
                          </a:lnTo>
                          <a:lnTo>
                            <a:pt x="1311" y="1107"/>
                          </a:lnTo>
                          <a:lnTo>
                            <a:pt x="1294" y="1118"/>
                          </a:lnTo>
                          <a:lnTo>
                            <a:pt x="1290" y="1141"/>
                          </a:lnTo>
                          <a:lnTo>
                            <a:pt x="1293" y="1173"/>
                          </a:lnTo>
                          <a:lnTo>
                            <a:pt x="1302" y="1212"/>
                          </a:lnTo>
                          <a:lnTo>
                            <a:pt x="1312" y="1250"/>
                          </a:lnTo>
                          <a:lnTo>
                            <a:pt x="1322" y="1289"/>
                          </a:lnTo>
                          <a:lnTo>
                            <a:pt x="1329" y="1323"/>
                          </a:lnTo>
                          <a:lnTo>
                            <a:pt x="1331" y="1351"/>
                          </a:lnTo>
                          <a:lnTo>
                            <a:pt x="1324" y="1340"/>
                          </a:lnTo>
                          <a:lnTo>
                            <a:pt x="1320" y="1330"/>
                          </a:lnTo>
                          <a:lnTo>
                            <a:pt x="1315" y="1316"/>
                          </a:lnTo>
                          <a:lnTo>
                            <a:pt x="1313" y="1303"/>
                          </a:lnTo>
                          <a:lnTo>
                            <a:pt x="1309" y="1289"/>
                          </a:lnTo>
                          <a:lnTo>
                            <a:pt x="1307" y="1275"/>
                          </a:lnTo>
                          <a:lnTo>
                            <a:pt x="1305" y="1263"/>
                          </a:lnTo>
                          <a:lnTo>
                            <a:pt x="1304" y="1254"/>
                          </a:lnTo>
                          <a:lnTo>
                            <a:pt x="1293" y="1229"/>
                          </a:lnTo>
                          <a:lnTo>
                            <a:pt x="1284" y="1207"/>
                          </a:lnTo>
                          <a:lnTo>
                            <a:pt x="1273" y="1185"/>
                          </a:lnTo>
                          <a:lnTo>
                            <a:pt x="1266" y="1163"/>
                          </a:lnTo>
                          <a:lnTo>
                            <a:pt x="1258" y="1140"/>
                          </a:lnTo>
                          <a:lnTo>
                            <a:pt x="1252" y="1118"/>
                          </a:lnTo>
                          <a:lnTo>
                            <a:pt x="1249" y="1096"/>
                          </a:lnTo>
                          <a:lnTo>
                            <a:pt x="1246" y="1075"/>
                          </a:lnTo>
                          <a:lnTo>
                            <a:pt x="1257" y="1016"/>
                          </a:lnTo>
                          <a:lnTo>
                            <a:pt x="1264" y="958"/>
                          </a:lnTo>
                          <a:lnTo>
                            <a:pt x="1266" y="899"/>
                          </a:lnTo>
                          <a:lnTo>
                            <a:pt x="1265" y="842"/>
                          </a:lnTo>
                          <a:lnTo>
                            <a:pt x="1257" y="784"/>
                          </a:lnTo>
                          <a:lnTo>
                            <a:pt x="1243" y="730"/>
                          </a:lnTo>
                          <a:lnTo>
                            <a:pt x="1222" y="679"/>
                          </a:lnTo>
                          <a:lnTo>
                            <a:pt x="1194" y="633"/>
                          </a:lnTo>
                          <a:lnTo>
                            <a:pt x="1182" y="636"/>
                          </a:lnTo>
                          <a:lnTo>
                            <a:pt x="1174" y="639"/>
                          </a:lnTo>
                          <a:lnTo>
                            <a:pt x="1167" y="643"/>
                          </a:lnTo>
                          <a:lnTo>
                            <a:pt x="1162" y="646"/>
                          </a:lnTo>
                          <a:lnTo>
                            <a:pt x="1154" y="648"/>
                          </a:lnTo>
                          <a:lnTo>
                            <a:pt x="1147" y="651"/>
                          </a:lnTo>
                          <a:lnTo>
                            <a:pt x="1136" y="650"/>
                          </a:lnTo>
                          <a:lnTo>
                            <a:pt x="1122" y="650"/>
                          </a:lnTo>
                          <a:lnTo>
                            <a:pt x="1115" y="653"/>
                          </a:lnTo>
                          <a:lnTo>
                            <a:pt x="1107" y="658"/>
                          </a:lnTo>
                          <a:lnTo>
                            <a:pt x="1096" y="661"/>
                          </a:lnTo>
                          <a:lnTo>
                            <a:pt x="1086" y="667"/>
                          </a:lnTo>
                          <a:lnTo>
                            <a:pt x="1073" y="671"/>
                          </a:lnTo>
                          <a:lnTo>
                            <a:pt x="1063" y="675"/>
                          </a:lnTo>
                          <a:lnTo>
                            <a:pt x="1051" y="679"/>
                          </a:lnTo>
                          <a:lnTo>
                            <a:pt x="1041" y="681"/>
                          </a:lnTo>
                          <a:lnTo>
                            <a:pt x="1034" y="671"/>
                          </a:lnTo>
                          <a:lnTo>
                            <a:pt x="1029" y="665"/>
                          </a:lnTo>
                          <a:lnTo>
                            <a:pt x="1023" y="661"/>
                          </a:lnTo>
                          <a:lnTo>
                            <a:pt x="1018" y="661"/>
                          </a:lnTo>
                          <a:lnTo>
                            <a:pt x="1012" y="661"/>
                          </a:lnTo>
                          <a:lnTo>
                            <a:pt x="1006" y="666"/>
                          </a:lnTo>
                          <a:lnTo>
                            <a:pt x="999" y="673"/>
                          </a:lnTo>
                          <a:lnTo>
                            <a:pt x="993" y="684"/>
                          </a:lnTo>
                          <a:lnTo>
                            <a:pt x="984" y="684"/>
                          </a:lnTo>
                          <a:lnTo>
                            <a:pt x="975" y="679"/>
                          </a:lnTo>
                          <a:lnTo>
                            <a:pt x="970" y="680"/>
                          </a:lnTo>
                          <a:lnTo>
                            <a:pt x="965" y="684"/>
                          </a:lnTo>
                          <a:lnTo>
                            <a:pt x="961" y="687"/>
                          </a:lnTo>
                          <a:lnTo>
                            <a:pt x="956" y="695"/>
                          </a:lnTo>
                          <a:lnTo>
                            <a:pt x="948" y="695"/>
                          </a:lnTo>
                          <a:lnTo>
                            <a:pt x="943" y="693"/>
                          </a:lnTo>
                          <a:lnTo>
                            <a:pt x="937" y="691"/>
                          </a:lnTo>
                          <a:lnTo>
                            <a:pt x="931" y="691"/>
                          </a:lnTo>
                          <a:lnTo>
                            <a:pt x="922" y="699"/>
                          </a:lnTo>
                          <a:lnTo>
                            <a:pt x="915" y="705"/>
                          </a:lnTo>
                          <a:lnTo>
                            <a:pt x="908" y="707"/>
                          </a:lnTo>
                          <a:lnTo>
                            <a:pt x="903" y="708"/>
                          </a:lnTo>
                          <a:lnTo>
                            <a:pt x="896" y="707"/>
                          </a:lnTo>
                          <a:lnTo>
                            <a:pt x="891" y="706"/>
                          </a:lnTo>
                          <a:lnTo>
                            <a:pt x="882" y="703"/>
                          </a:lnTo>
                          <a:lnTo>
                            <a:pt x="875" y="702"/>
                          </a:lnTo>
                          <a:lnTo>
                            <a:pt x="872" y="705"/>
                          </a:lnTo>
                          <a:lnTo>
                            <a:pt x="869" y="707"/>
                          </a:lnTo>
                          <a:lnTo>
                            <a:pt x="865" y="708"/>
                          </a:lnTo>
                          <a:lnTo>
                            <a:pt x="858" y="709"/>
                          </a:lnTo>
                          <a:lnTo>
                            <a:pt x="852" y="705"/>
                          </a:lnTo>
                          <a:lnTo>
                            <a:pt x="850" y="702"/>
                          </a:lnTo>
                          <a:lnTo>
                            <a:pt x="846" y="702"/>
                          </a:lnTo>
                          <a:lnTo>
                            <a:pt x="839" y="702"/>
                          </a:lnTo>
                          <a:lnTo>
                            <a:pt x="834" y="709"/>
                          </a:lnTo>
                          <a:lnTo>
                            <a:pt x="830" y="716"/>
                          </a:lnTo>
                          <a:lnTo>
                            <a:pt x="779" y="723"/>
                          </a:lnTo>
                          <a:lnTo>
                            <a:pt x="727" y="733"/>
                          </a:lnTo>
                          <a:lnTo>
                            <a:pt x="672" y="743"/>
                          </a:lnTo>
                          <a:lnTo>
                            <a:pt x="617" y="757"/>
                          </a:lnTo>
                          <a:lnTo>
                            <a:pt x="560" y="773"/>
                          </a:lnTo>
                          <a:lnTo>
                            <a:pt x="508" y="791"/>
                          </a:lnTo>
                          <a:lnTo>
                            <a:pt x="459" y="815"/>
                          </a:lnTo>
                          <a:lnTo>
                            <a:pt x="415" y="843"/>
                          </a:lnTo>
                          <a:lnTo>
                            <a:pt x="398" y="863"/>
                          </a:lnTo>
                          <a:lnTo>
                            <a:pt x="383" y="884"/>
                          </a:lnTo>
                          <a:lnTo>
                            <a:pt x="367" y="905"/>
                          </a:lnTo>
                          <a:lnTo>
                            <a:pt x="351" y="926"/>
                          </a:lnTo>
                          <a:lnTo>
                            <a:pt x="332" y="945"/>
                          </a:lnTo>
                          <a:lnTo>
                            <a:pt x="314" y="963"/>
                          </a:lnTo>
                          <a:lnTo>
                            <a:pt x="292" y="981"/>
                          </a:lnTo>
                          <a:lnTo>
                            <a:pt x="269" y="999"/>
                          </a:lnTo>
                          <a:lnTo>
                            <a:pt x="244" y="1009"/>
                          </a:lnTo>
                          <a:lnTo>
                            <a:pt x="225" y="1018"/>
                          </a:lnTo>
                          <a:lnTo>
                            <a:pt x="206" y="1027"/>
                          </a:lnTo>
                          <a:lnTo>
                            <a:pt x="189" y="1036"/>
                          </a:lnTo>
                          <a:lnTo>
                            <a:pt x="173" y="1045"/>
                          </a:lnTo>
                          <a:lnTo>
                            <a:pt x="159" y="1058"/>
                          </a:lnTo>
                          <a:lnTo>
                            <a:pt x="145" y="1074"/>
                          </a:lnTo>
                          <a:lnTo>
                            <a:pt x="131" y="1096"/>
                          </a:lnTo>
                          <a:lnTo>
                            <a:pt x="119" y="1086"/>
                          </a:lnTo>
                          <a:lnTo>
                            <a:pt x="111" y="1084"/>
                          </a:lnTo>
                          <a:lnTo>
                            <a:pt x="104" y="1085"/>
                          </a:lnTo>
                          <a:lnTo>
                            <a:pt x="98" y="1091"/>
                          </a:lnTo>
                          <a:lnTo>
                            <a:pt x="91" y="1098"/>
                          </a:lnTo>
                          <a:lnTo>
                            <a:pt x="85" y="1109"/>
                          </a:lnTo>
                          <a:lnTo>
                            <a:pt x="77" y="1119"/>
                          </a:lnTo>
                          <a:lnTo>
                            <a:pt x="69" y="1132"/>
                          </a:lnTo>
                          <a:lnTo>
                            <a:pt x="65" y="1131"/>
                          </a:lnTo>
                          <a:lnTo>
                            <a:pt x="62" y="1130"/>
                          </a:lnTo>
                          <a:lnTo>
                            <a:pt x="82" y="1097"/>
                          </a:lnTo>
                          <a:lnTo>
                            <a:pt x="105" y="1071"/>
                          </a:lnTo>
                          <a:lnTo>
                            <a:pt x="130" y="1052"/>
                          </a:lnTo>
                          <a:lnTo>
                            <a:pt x="157" y="1037"/>
                          </a:lnTo>
                          <a:lnTo>
                            <a:pt x="184" y="1024"/>
                          </a:lnTo>
                          <a:lnTo>
                            <a:pt x="212" y="1011"/>
                          </a:lnTo>
                          <a:lnTo>
                            <a:pt x="240" y="997"/>
                          </a:lnTo>
                          <a:lnTo>
                            <a:pt x="269" y="981"/>
                          </a:lnTo>
                          <a:lnTo>
                            <a:pt x="277" y="968"/>
                          </a:lnTo>
                          <a:lnTo>
                            <a:pt x="292" y="952"/>
                          </a:lnTo>
                          <a:lnTo>
                            <a:pt x="309" y="931"/>
                          </a:lnTo>
                          <a:lnTo>
                            <a:pt x="328" y="910"/>
                          </a:lnTo>
                          <a:lnTo>
                            <a:pt x="344" y="886"/>
                          </a:lnTo>
                          <a:lnTo>
                            <a:pt x="358" y="867"/>
                          </a:lnTo>
                          <a:lnTo>
                            <a:pt x="367" y="852"/>
                          </a:lnTo>
                          <a:lnTo>
                            <a:pt x="370" y="845"/>
                          </a:lnTo>
                          <a:lnTo>
                            <a:pt x="329" y="852"/>
                          </a:lnTo>
                          <a:lnTo>
                            <a:pt x="288" y="864"/>
                          </a:lnTo>
                          <a:lnTo>
                            <a:pt x="246" y="877"/>
                          </a:lnTo>
                          <a:lnTo>
                            <a:pt x="204" y="892"/>
                          </a:lnTo>
                          <a:lnTo>
                            <a:pt x="160" y="905"/>
                          </a:lnTo>
                          <a:lnTo>
                            <a:pt x="117" y="919"/>
                          </a:lnTo>
                          <a:lnTo>
                            <a:pt x="75" y="931"/>
                          </a:lnTo>
                          <a:lnTo>
                            <a:pt x="34" y="941"/>
                          </a:lnTo>
                          <a:lnTo>
                            <a:pt x="30" y="938"/>
                          </a:lnTo>
                          <a:lnTo>
                            <a:pt x="29" y="935"/>
                          </a:lnTo>
                          <a:lnTo>
                            <a:pt x="29" y="931"/>
                          </a:lnTo>
                          <a:lnTo>
                            <a:pt x="29" y="925"/>
                          </a:lnTo>
                          <a:lnTo>
                            <a:pt x="53" y="920"/>
                          </a:lnTo>
                          <a:lnTo>
                            <a:pt x="75" y="915"/>
                          </a:lnTo>
                          <a:lnTo>
                            <a:pt x="92" y="908"/>
                          </a:lnTo>
                          <a:lnTo>
                            <a:pt x="111" y="903"/>
                          </a:lnTo>
                          <a:lnTo>
                            <a:pt x="126" y="893"/>
                          </a:lnTo>
                          <a:lnTo>
                            <a:pt x="144" y="885"/>
                          </a:lnTo>
                          <a:lnTo>
                            <a:pt x="160" y="876"/>
                          </a:lnTo>
                          <a:lnTo>
                            <a:pt x="181" y="867"/>
                          </a:lnTo>
                          <a:lnTo>
                            <a:pt x="181" y="864"/>
                          </a:lnTo>
                          <a:lnTo>
                            <a:pt x="181" y="860"/>
                          </a:lnTo>
                          <a:lnTo>
                            <a:pt x="167" y="853"/>
                          </a:lnTo>
                          <a:lnTo>
                            <a:pt x="156" y="851"/>
                          </a:lnTo>
                          <a:lnTo>
                            <a:pt x="143" y="850"/>
                          </a:lnTo>
                          <a:lnTo>
                            <a:pt x="131" y="852"/>
                          </a:lnTo>
                          <a:lnTo>
                            <a:pt x="117" y="853"/>
                          </a:lnTo>
                          <a:lnTo>
                            <a:pt x="104" y="857"/>
                          </a:lnTo>
                          <a:lnTo>
                            <a:pt x="90" y="859"/>
                          </a:lnTo>
                          <a:lnTo>
                            <a:pt x="76" y="863"/>
                          </a:lnTo>
                          <a:lnTo>
                            <a:pt x="74" y="857"/>
                          </a:lnTo>
                          <a:lnTo>
                            <a:pt x="71" y="855"/>
                          </a:lnTo>
                          <a:lnTo>
                            <a:pt x="82" y="851"/>
                          </a:lnTo>
                          <a:lnTo>
                            <a:pt x="95" y="849"/>
                          </a:lnTo>
                          <a:lnTo>
                            <a:pt x="106" y="846"/>
                          </a:lnTo>
                          <a:lnTo>
                            <a:pt x="119" y="845"/>
                          </a:lnTo>
                          <a:lnTo>
                            <a:pt x="131" y="844"/>
                          </a:lnTo>
                          <a:lnTo>
                            <a:pt x="143" y="843"/>
                          </a:lnTo>
                          <a:lnTo>
                            <a:pt x="153" y="843"/>
                          </a:lnTo>
                          <a:lnTo>
                            <a:pt x="165" y="843"/>
                          </a:lnTo>
                          <a:lnTo>
                            <a:pt x="192" y="849"/>
                          </a:lnTo>
                          <a:lnTo>
                            <a:pt x="219" y="852"/>
                          </a:lnTo>
                          <a:lnTo>
                            <a:pt x="244" y="852"/>
                          </a:lnTo>
                          <a:lnTo>
                            <a:pt x="271" y="849"/>
                          </a:lnTo>
                          <a:lnTo>
                            <a:pt x="297" y="842"/>
                          </a:lnTo>
                          <a:lnTo>
                            <a:pt x="323" y="835"/>
                          </a:lnTo>
                          <a:lnTo>
                            <a:pt x="349" y="825"/>
                          </a:lnTo>
                          <a:lnTo>
                            <a:pt x="374" y="817"/>
                          </a:lnTo>
                          <a:lnTo>
                            <a:pt x="431" y="789"/>
                          </a:lnTo>
                          <a:lnTo>
                            <a:pt x="474" y="769"/>
                          </a:lnTo>
                          <a:lnTo>
                            <a:pt x="508" y="753"/>
                          </a:lnTo>
                          <a:lnTo>
                            <a:pt x="536" y="741"/>
                          </a:lnTo>
                          <a:lnTo>
                            <a:pt x="558" y="729"/>
                          </a:lnTo>
                          <a:lnTo>
                            <a:pt x="580" y="720"/>
                          </a:lnTo>
                          <a:lnTo>
                            <a:pt x="605" y="708"/>
                          </a:lnTo>
                          <a:lnTo>
                            <a:pt x="637" y="695"/>
                          </a:lnTo>
                          <a:lnTo>
                            <a:pt x="688" y="679"/>
                          </a:lnTo>
                          <a:lnTo>
                            <a:pt x="759" y="660"/>
                          </a:lnTo>
                          <a:lnTo>
                            <a:pt x="841" y="634"/>
                          </a:lnTo>
                          <a:lnTo>
                            <a:pt x="928" y="604"/>
                          </a:lnTo>
                          <a:lnTo>
                            <a:pt x="1006" y="565"/>
                          </a:lnTo>
                          <a:lnTo>
                            <a:pt x="1071" y="521"/>
                          </a:lnTo>
                          <a:lnTo>
                            <a:pt x="1111" y="467"/>
                          </a:lnTo>
                          <a:lnTo>
                            <a:pt x="1120" y="405"/>
                          </a:lnTo>
                          <a:lnTo>
                            <a:pt x="1116" y="403"/>
                          </a:lnTo>
                          <a:lnTo>
                            <a:pt x="1111" y="403"/>
                          </a:lnTo>
                          <a:lnTo>
                            <a:pt x="1102" y="400"/>
                          </a:lnTo>
                          <a:lnTo>
                            <a:pt x="1095" y="400"/>
                          </a:lnTo>
                          <a:lnTo>
                            <a:pt x="1086" y="398"/>
                          </a:lnTo>
                          <a:lnTo>
                            <a:pt x="1078" y="398"/>
                          </a:lnTo>
                          <a:lnTo>
                            <a:pt x="1071" y="398"/>
                          </a:lnTo>
                          <a:lnTo>
                            <a:pt x="1066" y="399"/>
                          </a:lnTo>
                          <a:lnTo>
                            <a:pt x="1065" y="401"/>
                          </a:lnTo>
                          <a:lnTo>
                            <a:pt x="1063" y="405"/>
                          </a:lnTo>
                          <a:lnTo>
                            <a:pt x="1054" y="405"/>
                          </a:lnTo>
                          <a:lnTo>
                            <a:pt x="1047" y="406"/>
                          </a:lnTo>
                          <a:lnTo>
                            <a:pt x="1039" y="406"/>
                          </a:lnTo>
                          <a:lnTo>
                            <a:pt x="1032" y="407"/>
                          </a:lnTo>
                          <a:lnTo>
                            <a:pt x="1027" y="415"/>
                          </a:lnTo>
                          <a:lnTo>
                            <a:pt x="1023" y="424"/>
                          </a:lnTo>
                          <a:lnTo>
                            <a:pt x="1016" y="425"/>
                          </a:lnTo>
                          <a:lnTo>
                            <a:pt x="1009" y="426"/>
                          </a:lnTo>
                          <a:lnTo>
                            <a:pt x="1002" y="427"/>
                          </a:lnTo>
                          <a:lnTo>
                            <a:pt x="996" y="428"/>
                          </a:lnTo>
                          <a:lnTo>
                            <a:pt x="991" y="435"/>
                          </a:lnTo>
                          <a:lnTo>
                            <a:pt x="988" y="440"/>
                          </a:lnTo>
                          <a:lnTo>
                            <a:pt x="984" y="441"/>
                          </a:lnTo>
                          <a:lnTo>
                            <a:pt x="981" y="442"/>
                          </a:lnTo>
                          <a:lnTo>
                            <a:pt x="976" y="443"/>
                          </a:lnTo>
                          <a:lnTo>
                            <a:pt x="970" y="445"/>
                          </a:lnTo>
                          <a:lnTo>
                            <a:pt x="967" y="436"/>
                          </a:lnTo>
                          <a:lnTo>
                            <a:pt x="964" y="431"/>
                          </a:lnTo>
                          <a:lnTo>
                            <a:pt x="961" y="424"/>
                          </a:lnTo>
                          <a:lnTo>
                            <a:pt x="958" y="420"/>
                          </a:lnTo>
                          <a:lnTo>
                            <a:pt x="953" y="417"/>
                          </a:lnTo>
                          <a:lnTo>
                            <a:pt x="948" y="415"/>
                          </a:lnTo>
                          <a:lnTo>
                            <a:pt x="941" y="414"/>
                          </a:lnTo>
                          <a:lnTo>
                            <a:pt x="934" y="417"/>
                          </a:lnTo>
                          <a:lnTo>
                            <a:pt x="934" y="424"/>
                          </a:lnTo>
                          <a:lnTo>
                            <a:pt x="934" y="431"/>
                          </a:lnTo>
                          <a:lnTo>
                            <a:pt x="924" y="431"/>
                          </a:lnTo>
                          <a:lnTo>
                            <a:pt x="917" y="431"/>
                          </a:lnTo>
                          <a:lnTo>
                            <a:pt x="909" y="431"/>
                          </a:lnTo>
                          <a:lnTo>
                            <a:pt x="901" y="431"/>
                          </a:lnTo>
                          <a:lnTo>
                            <a:pt x="899" y="434"/>
                          </a:lnTo>
                          <a:lnTo>
                            <a:pt x="896" y="440"/>
                          </a:lnTo>
                          <a:lnTo>
                            <a:pt x="889" y="439"/>
                          </a:lnTo>
                          <a:lnTo>
                            <a:pt x="879" y="438"/>
                          </a:lnTo>
                          <a:lnTo>
                            <a:pt x="872" y="436"/>
                          </a:lnTo>
                          <a:lnTo>
                            <a:pt x="865" y="436"/>
                          </a:lnTo>
                          <a:lnTo>
                            <a:pt x="857" y="435"/>
                          </a:lnTo>
                          <a:lnTo>
                            <a:pt x="848" y="435"/>
                          </a:lnTo>
                          <a:lnTo>
                            <a:pt x="846" y="438"/>
                          </a:lnTo>
                          <a:lnTo>
                            <a:pt x="846" y="440"/>
                          </a:lnTo>
                          <a:lnTo>
                            <a:pt x="845" y="443"/>
                          </a:lnTo>
                          <a:lnTo>
                            <a:pt x="844" y="452"/>
                          </a:lnTo>
                          <a:lnTo>
                            <a:pt x="837" y="452"/>
                          </a:lnTo>
                          <a:lnTo>
                            <a:pt x="831" y="453"/>
                          </a:lnTo>
                          <a:lnTo>
                            <a:pt x="824" y="453"/>
                          </a:lnTo>
                          <a:lnTo>
                            <a:pt x="818" y="454"/>
                          </a:lnTo>
                          <a:lnTo>
                            <a:pt x="812" y="461"/>
                          </a:lnTo>
                          <a:lnTo>
                            <a:pt x="806" y="469"/>
                          </a:lnTo>
                          <a:lnTo>
                            <a:pt x="795" y="469"/>
                          </a:lnTo>
                          <a:lnTo>
                            <a:pt x="786" y="472"/>
                          </a:lnTo>
                          <a:lnTo>
                            <a:pt x="779" y="473"/>
                          </a:lnTo>
                          <a:lnTo>
                            <a:pt x="776" y="476"/>
                          </a:lnTo>
                          <a:lnTo>
                            <a:pt x="770" y="480"/>
                          </a:lnTo>
                          <a:lnTo>
                            <a:pt x="765" y="484"/>
                          </a:lnTo>
                          <a:lnTo>
                            <a:pt x="758" y="490"/>
                          </a:lnTo>
                          <a:lnTo>
                            <a:pt x="749" y="497"/>
                          </a:lnTo>
                          <a:lnTo>
                            <a:pt x="747" y="503"/>
                          </a:lnTo>
                          <a:lnTo>
                            <a:pt x="747" y="510"/>
                          </a:lnTo>
                          <a:lnTo>
                            <a:pt x="745" y="516"/>
                          </a:lnTo>
                          <a:lnTo>
                            <a:pt x="744" y="523"/>
                          </a:lnTo>
                          <a:lnTo>
                            <a:pt x="740" y="525"/>
                          </a:lnTo>
                          <a:lnTo>
                            <a:pt x="736" y="528"/>
                          </a:lnTo>
                          <a:lnTo>
                            <a:pt x="736" y="536"/>
                          </a:lnTo>
                          <a:lnTo>
                            <a:pt x="738" y="545"/>
                          </a:lnTo>
                          <a:lnTo>
                            <a:pt x="738" y="550"/>
                          </a:lnTo>
                          <a:lnTo>
                            <a:pt x="740" y="556"/>
                          </a:lnTo>
                          <a:lnTo>
                            <a:pt x="741" y="563"/>
                          </a:lnTo>
                          <a:lnTo>
                            <a:pt x="742" y="571"/>
                          </a:lnTo>
                          <a:lnTo>
                            <a:pt x="735" y="576"/>
                          </a:lnTo>
                          <a:lnTo>
                            <a:pt x="729" y="581"/>
                          </a:lnTo>
                          <a:lnTo>
                            <a:pt x="729" y="586"/>
                          </a:lnTo>
                          <a:lnTo>
                            <a:pt x="729" y="593"/>
                          </a:lnTo>
                          <a:lnTo>
                            <a:pt x="729" y="600"/>
                          </a:lnTo>
                          <a:lnTo>
                            <a:pt x="729" y="607"/>
                          </a:lnTo>
                          <a:lnTo>
                            <a:pt x="727" y="610"/>
                          </a:lnTo>
                          <a:lnTo>
                            <a:pt x="724" y="612"/>
                          </a:lnTo>
                          <a:lnTo>
                            <a:pt x="724" y="616"/>
                          </a:lnTo>
                          <a:lnTo>
                            <a:pt x="724" y="619"/>
                          </a:lnTo>
                          <a:lnTo>
                            <a:pt x="734" y="625"/>
                          </a:lnTo>
                          <a:lnTo>
                            <a:pt x="744" y="631"/>
                          </a:lnTo>
                          <a:lnTo>
                            <a:pt x="744" y="634"/>
                          </a:lnTo>
                          <a:lnTo>
                            <a:pt x="744" y="638"/>
                          </a:lnTo>
                          <a:lnTo>
                            <a:pt x="714" y="645"/>
                          </a:lnTo>
                          <a:lnTo>
                            <a:pt x="695" y="636"/>
                          </a:lnTo>
                          <a:lnTo>
                            <a:pt x="681" y="614"/>
                          </a:lnTo>
                          <a:lnTo>
                            <a:pt x="670" y="589"/>
                          </a:lnTo>
                          <a:lnTo>
                            <a:pt x="656" y="561"/>
                          </a:lnTo>
                          <a:lnTo>
                            <a:pt x="640" y="540"/>
                          </a:lnTo>
                          <a:lnTo>
                            <a:pt x="612" y="529"/>
                          </a:lnTo>
                          <a:lnTo>
                            <a:pt x="575" y="536"/>
                          </a:lnTo>
                          <a:lnTo>
                            <a:pt x="531" y="561"/>
                          </a:lnTo>
                          <a:lnTo>
                            <a:pt x="461" y="590"/>
                          </a:lnTo>
                          <a:lnTo>
                            <a:pt x="372" y="620"/>
                          </a:lnTo>
                          <a:lnTo>
                            <a:pt x="275" y="647"/>
                          </a:lnTo>
                          <a:lnTo>
                            <a:pt x="178" y="666"/>
                          </a:lnTo>
                          <a:lnTo>
                            <a:pt x="94" y="675"/>
                          </a:lnTo>
                          <a:lnTo>
                            <a:pt x="30" y="668"/>
                          </a:lnTo>
                          <a:lnTo>
                            <a:pt x="0" y="645"/>
                          </a:lnTo>
                          <a:close/>
                        </a:path>
                      </a:pathLst>
                    </a:custGeom>
                    <a:solidFill>
                      <a:srgbClr val="4D1A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75" name="Freeform 113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96" y="2791"/>
                      <a:ext cx="843" cy="522"/>
                    </a:xfrm>
                    <a:custGeom>
                      <a:avLst/>
                      <a:gdLst>
                        <a:gd name="T0" fmla="*/ 0 w 3373"/>
                        <a:gd name="T1" fmla="*/ 0 h 2091"/>
                        <a:gd name="T2" fmla="*/ 0 w 3373"/>
                        <a:gd name="T3" fmla="*/ 0 h 2091"/>
                        <a:gd name="T4" fmla="*/ 0 w 3373"/>
                        <a:gd name="T5" fmla="*/ 0 h 2091"/>
                        <a:gd name="T6" fmla="*/ 0 w 3373"/>
                        <a:gd name="T7" fmla="*/ 0 h 2091"/>
                        <a:gd name="T8" fmla="*/ 0 w 3373"/>
                        <a:gd name="T9" fmla="*/ 0 h 2091"/>
                        <a:gd name="T10" fmla="*/ 0 w 3373"/>
                        <a:gd name="T11" fmla="*/ 0 h 2091"/>
                        <a:gd name="T12" fmla="*/ 0 w 3373"/>
                        <a:gd name="T13" fmla="*/ 0 h 2091"/>
                        <a:gd name="T14" fmla="*/ 0 w 3373"/>
                        <a:gd name="T15" fmla="*/ 0 h 2091"/>
                        <a:gd name="T16" fmla="*/ 0 w 3373"/>
                        <a:gd name="T17" fmla="*/ 0 h 2091"/>
                        <a:gd name="T18" fmla="*/ 0 w 3373"/>
                        <a:gd name="T19" fmla="*/ 0 h 2091"/>
                        <a:gd name="T20" fmla="*/ 0 w 3373"/>
                        <a:gd name="T21" fmla="*/ 0 h 2091"/>
                        <a:gd name="T22" fmla="*/ 0 w 3373"/>
                        <a:gd name="T23" fmla="*/ 0 h 2091"/>
                        <a:gd name="T24" fmla="*/ 0 w 3373"/>
                        <a:gd name="T25" fmla="*/ 0 h 2091"/>
                        <a:gd name="T26" fmla="*/ 0 w 3373"/>
                        <a:gd name="T27" fmla="*/ 0 h 2091"/>
                        <a:gd name="T28" fmla="*/ 0 w 3373"/>
                        <a:gd name="T29" fmla="*/ 0 h 2091"/>
                        <a:gd name="T30" fmla="*/ 0 w 3373"/>
                        <a:gd name="T31" fmla="*/ 0 h 2091"/>
                        <a:gd name="T32" fmla="*/ 0 w 3373"/>
                        <a:gd name="T33" fmla="*/ 0 h 2091"/>
                        <a:gd name="T34" fmla="*/ 0 w 3373"/>
                        <a:gd name="T35" fmla="*/ 0 h 2091"/>
                        <a:gd name="T36" fmla="*/ 0 w 3373"/>
                        <a:gd name="T37" fmla="*/ 0 h 2091"/>
                        <a:gd name="T38" fmla="*/ 0 w 3373"/>
                        <a:gd name="T39" fmla="*/ 0 h 2091"/>
                        <a:gd name="T40" fmla="*/ 0 w 3373"/>
                        <a:gd name="T41" fmla="*/ 0 h 2091"/>
                        <a:gd name="T42" fmla="*/ 0 w 3373"/>
                        <a:gd name="T43" fmla="*/ 0 h 2091"/>
                        <a:gd name="T44" fmla="*/ 0 w 3373"/>
                        <a:gd name="T45" fmla="*/ 0 h 2091"/>
                        <a:gd name="T46" fmla="*/ 0 w 3373"/>
                        <a:gd name="T47" fmla="*/ 0 h 2091"/>
                        <a:gd name="T48" fmla="*/ 0 w 3373"/>
                        <a:gd name="T49" fmla="*/ 0 h 2091"/>
                        <a:gd name="T50" fmla="*/ 0 w 3373"/>
                        <a:gd name="T51" fmla="*/ 0 h 2091"/>
                        <a:gd name="T52" fmla="*/ 0 w 3373"/>
                        <a:gd name="T53" fmla="*/ 0 h 2091"/>
                        <a:gd name="T54" fmla="*/ 0 w 3373"/>
                        <a:gd name="T55" fmla="*/ 0 h 2091"/>
                        <a:gd name="T56" fmla="*/ 0 w 3373"/>
                        <a:gd name="T57" fmla="*/ 0 h 2091"/>
                        <a:gd name="T58" fmla="*/ 0 w 3373"/>
                        <a:gd name="T59" fmla="*/ 0 h 2091"/>
                        <a:gd name="T60" fmla="*/ 0 w 3373"/>
                        <a:gd name="T61" fmla="*/ 0 h 2091"/>
                        <a:gd name="T62" fmla="*/ 0 w 3373"/>
                        <a:gd name="T63" fmla="*/ 0 h 2091"/>
                        <a:gd name="T64" fmla="*/ 0 w 3373"/>
                        <a:gd name="T65" fmla="*/ 0 h 2091"/>
                        <a:gd name="T66" fmla="*/ 0 w 3373"/>
                        <a:gd name="T67" fmla="*/ 0 h 2091"/>
                        <a:gd name="T68" fmla="*/ 0 w 3373"/>
                        <a:gd name="T69" fmla="*/ 0 h 2091"/>
                        <a:gd name="T70" fmla="*/ 0 w 3373"/>
                        <a:gd name="T71" fmla="*/ 0 h 2091"/>
                        <a:gd name="T72" fmla="*/ 0 w 3373"/>
                        <a:gd name="T73" fmla="*/ 0 h 2091"/>
                        <a:gd name="T74" fmla="*/ 0 w 3373"/>
                        <a:gd name="T75" fmla="*/ 0 h 2091"/>
                        <a:gd name="T76" fmla="*/ 0 w 3373"/>
                        <a:gd name="T77" fmla="*/ 0 h 2091"/>
                        <a:gd name="T78" fmla="*/ 0 w 3373"/>
                        <a:gd name="T79" fmla="*/ 0 h 2091"/>
                        <a:gd name="T80" fmla="*/ 0 w 3373"/>
                        <a:gd name="T81" fmla="*/ 0 h 2091"/>
                        <a:gd name="T82" fmla="*/ 0 w 3373"/>
                        <a:gd name="T83" fmla="*/ 0 h 2091"/>
                        <a:gd name="T84" fmla="*/ 0 w 3373"/>
                        <a:gd name="T85" fmla="*/ 0 h 2091"/>
                        <a:gd name="T86" fmla="*/ 0 w 3373"/>
                        <a:gd name="T87" fmla="*/ 0 h 2091"/>
                        <a:gd name="T88" fmla="*/ 0 w 3373"/>
                        <a:gd name="T89" fmla="*/ 0 h 2091"/>
                        <a:gd name="T90" fmla="*/ 0 w 3373"/>
                        <a:gd name="T91" fmla="*/ 0 h 2091"/>
                        <a:gd name="T92" fmla="*/ 0 w 3373"/>
                        <a:gd name="T93" fmla="*/ 0 h 2091"/>
                        <a:gd name="T94" fmla="*/ 0 w 3373"/>
                        <a:gd name="T95" fmla="*/ 0 h 2091"/>
                        <a:gd name="T96" fmla="*/ 0 w 3373"/>
                        <a:gd name="T97" fmla="*/ 0 h 2091"/>
                        <a:gd name="T98" fmla="*/ 0 w 3373"/>
                        <a:gd name="T99" fmla="*/ 0 h 2091"/>
                        <a:gd name="T100" fmla="*/ 0 w 3373"/>
                        <a:gd name="T101" fmla="*/ 0 h 2091"/>
                        <a:gd name="T102" fmla="*/ 0 w 3373"/>
                        <a:gd name="T103" fmla="*/ 0 h 2091"/>
                        <a:gd name="T104" fmla="*/ 0 w 3373"/>
                        <a:gd name="T105" fmla="*/ 0 h 2091"/>
                        <a:gd name="T106" fmla="*/ 0 w 3373"/>
                        <a:gd name="T107" fmla="*/ 0 h 2091"/>
                        <a:gd name="T108" fmla="*/ 0 w 3373"/>
                        <a:gd name="T109" fmla="*/ 0 h 2091"/>
                        <a:gd name="T110" fmla="*/ 0 w 3373"/>
                        <a:gd name="T111" fmla="*/ 0 h 2091"/>
                        <a:gd name="T112" fmla="*/ 0 w 3373"/>
                        <a:gd name="T113" fmla="*/ 0 h 2091"/>
                        <a:gd name="T114" fmla="*/ 0 w 3373"/>
                        <a:gd name="T115" fmla="*/ 0 h 2091"/>
                        <a:gd name="T116" fmla="*/ 0 w 3373"/>
                        <a:gd name="T117" fmla="*/ 0 h 2091"/>
                        <a:gd name="T118" fmla="*/ 0 w 3373"/>
                        <a:gd name="T119" fmla="*/ 0 h 2091"/>
                        <a:gd name="T120" fmla="*/ 0 w 3373"/>
                        <a:gd name="T121" fmla="*/ 0 h 2091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60000 65536"/>
                        <a:gd name="T169" fmla="*/ 0 60000 65536"/>
                        <a:gd name="T170" fmla="*/ 0 60000 65536"/>
                        <a:gd name="T171" fmla="*/ 0 60000 65536"/>
                        <a:gd name="T172" fmla="*/ 0 60000 65536"/>
                        <a:gd name="T173" fmla="*/ 0 60000 65536"/>
                        <a:gd name="T174" fmla="*/ 0 60000 65536"/>
                        <a:gd name="T175" fmla="*/ 0 60000 65536"/>
                        <a:gd name="T176" fmla="*/ 0 60000 65536"/>
                        <a:gd name="T177" fmla="*/ 0 60000 65536"/>
                        <a:gd name="T178" fmla="*/ 0 60000 65536"/>
                        <a:gd name="T179" fmla="*/ 0 60000 65536"/>
                        <a:gd name="T180" fmla="*/ 0 60000 65536"/>
                        <a:gd name="T181" fmla="*/ 0 60000 65536"/>
                        <a:gd name="T182" fmla="*/ 0 60000 65536"/>
                        <a:gd name="T183" fmla="*/ 0 w 3373"/>
                        <a:gd name="T184" fmla="*/ 0 h 2091"/>
                        <a:gd name="T185" fmla="*/ 3373 w 3373"/>
                        <a:gd name="T186" fmla="*/ 2091 h 2091"/>
                      </a:gdLst>
                      <a:ahLst/>
                      <a:cxnLst>
                        <a:cxn ang="T122">
                          <a:pos x="T0" y="T1"/>
                        </a:cxn>
                        <a:cxn ang="T123">
                          <a:pos x="T2" y="T3"/>
                        </a:cxn>
                        <a:cxn ang="T124">
                          <a:pos x="T4" y="T5"/>
                        </a:cxn>
                        <a:cxn ang="T125">
                          <a:pos x="T6" y="T7"/>
                        </a:cxn>
                        <a:cxn ang="T126">
                          <a:pos x="T8" y="T9"/>
                        </a:cxn>
                        <a:cxn ang="T127">
                          <a:pos x="T10" y="T11"/>
                        </a:cxn>
                        <a:cxn ang="T128">
                          <a:pos x="T12" y="T13"/>
                        </a:cxn>
                        <a:cxn ang="T129">
                          <a:pos x="T14" y="T15"/>
                        </a:cxn>
                        <a:cxn ang="T130">
                          <a:pos x="T16" y="T17"/>
                        </a:cxn>
                        <a:cxn ang="T131">
                          <a:pos x="T18" y="T19"/>
                        </a:cxn>
                        <a:cxn ang="T132">
                          <a:pos x="T20" y="T21"/>
                        </a:cxn>
                        <a:cxn ang="T133">
                          <a:pos x="T22" y="T23"/>
                        </a:cxn>
                        <a:cxn ang="T134">
                          <a:pos x="T24" y="T25"/>
                        </a:cxn>
                        <a:cxn ang="T135">
                          <a:pos x="T26" y="T27"/>
                        </a:cxn>
                        <a:cxn ang="T136">
                          <a:pos x="T28" y="T29"/>
                        </a:cxn>
                        <a:cxn ang="T137">
                          <a:pos x="T30" y="T31"/>
                        </a:cxn>
                        <a:cxn ang="T138">
                          <a:pos x="T32" y="T33"/>
                        </a:cxn>
                        <a:cxn ang="T139">
                          <a:pos x="T34" y="T35"/>
                        </a:cxn>
                        <a:cxn ang="T140">
                          <a:pos x="T36" y="T37"/>
                        </a:cxn>
                        <a:cxn ang="T141">
                          <a:pos x="T38" y="T39"/>
                        </a:cxn>
                        <a:cxn ang="T142">
                          <a:pos x="T40" y="T41"/>
                        </a:cxn>
                        <a:cxn ang="T143">
                          <a:pos x="T42" y="T43"/>
                        </a:cxn>
                        <a:cxn ang="T144">
                          <a:pos x="T44" y="T45"/>
                        </a:cxn>
                        <a:cxn ang="T145">
                          <a:pos x="T46" y="T47"/>
                        </a:cxn>
                        <a:cxn ang="T146">
                          <a:pos x="T48" y="T49"/>
                        </a:cxn>
                        <a:cxn ang="T147">
                          <a:pos x="T50" y="T51"/>
                        </a:cxn>
                        <a:cxn ang="T148">
                          <a:pos x="T52" y="T53"/>
                        </a:cxn>
                        <a:cxn ang="T149">
                          <a:pos x="T54" y="T55"/>
                        </a:cxn>
                        <a:cxn ang="T150">
                          <a:pos x="T56" y="T57"/>
                        </a:cxn>
                        <a:cxn ang="T151">
                          <a:pos x="T58" y="T59"/>
                        </a:cxn>
                        <a:cxn ang="T152">
                          <a:pos x="T60" y="T61"/>
                        </a:cxn>
                        <a:cxn ang="T153">
                          <a:pos x="T62" y="T63"/>
                        </a:cxn>
                        <a:cxn ang="T154">
                          <a:pos x="T64" y="T65"/>
                        </a:cxn>
                        <a:cxn ang="T155">
                          <a:pos x="T66" y="T67"/>
                        </a:cxn>
                        <a:cxn ang="T156">
                          <a:pos x="T68" y="T69"/>
                        </a:cxn>
                        <a:cxn ang="T157">
                          <a:pos x="T70" y="T71"/>
                        </a:cxn>
                        <a:cxn ang="T158">
                          <a:pos x="T72" y="T73"/>
                        </a:cxn>
                        <a:cxn ang="T159">
                          <a:pos x="T74" y="T75"/>
                        </a:cxn>
                        <a:cxn ang="T160">
                          <a:pos x="T76" y="T77"/>
                        </a:cxn>
                        <a:cxn ang="T161">
                          <a:pos x="T78" y="T79"/>
                        </a:cxn>
                        <a:cxn ang="T162">
                          <a:pos x="T80" y="T81"/>
                        </a:cxn>
                        <a:cxn ang="T163">
                          <a:pos x="T82" y="T83"/>
                        </a:cxn>
                        <a:cxn ang="T164">
                          <a:pos x="T84" y="T85"/>
                        </a:cxn>
                        <a:cxn ang="T165">
                          <a:pos x="T86" y="T87"/>
                        </a:cxn>
                        <a:cxn ang="T166">
                          <a:pos x="T88" y="T89"/>
                        </a:cxn>
                        <a:cxn ang="T167">
                          <a:pos x="T90" y="T91"/>
                        </a:cxn>
                        <a:cxn ang="T168">
                          <a:pos x="T92" y="T93"/>
                        </a:cxn>
                        <a:cxn ang="T169">
                          <a:pos x="T94" y="T95"/>
                        </a:cxn>
                        <a:cxn ang="T170">
                          <a:pos x="T96" y="T97"/>
                        </a:cxn>
                        <a:cxn ang="T171">
                          <a:pos x="T98" y="T99"/>
                        </a:cxn>
                        <a:cxn ang="T172">
                          <a:pos x="T100" y="T101"/>
                        </a:cxn>
                        <a:cxn ang="T173">
                          <a:pos x="T102" y="T103"/>
                        </a:cxn>
                        <a:cxn ang="T174">
                          <a:pos x="T104" y="T105"/>
                        </a:cxn>
                        <a:cxn ang="T175">
                          <a:pos x="T106" y="T107"/>
                        </a:cxn>
                        <a:cxn ang="T176">
                          <a:pos x="T108" y="T109"/>
                        </a:cxn>
                        <a:cxn ang="T177">
                          <a:pos x="T110" y="T111"/>
                        </a:cxn>
                        <a:cxn ang="T178">
                          <a:pos x="T112" y="T113"/>
                        </a:cxn>
                        <a:cxn ang="T179">
                          <a:pos x="T114" y="T115"/>
                        </a:cxn>
                        <a:cxn ang="T180">
                          <a:pos x="T116" y="T117"/>
                        </a:cxn>
                        <a:cxn ang="T181">
                          <a:pos x="T118" y="T119"/>
                        </a:cxn>
                        <a:cxn ang="T182">
                          <a:pos x="T120" y="T121"/>
                        </a:cxn>
                      </a:cxnLst>
                      <a:rect l="T183" t="T184" r="T185" b="T186"/>
                      <a:pathLst>
                        <a:path w="3373" h="2091">
                          <a:moveTo>
                            <a:pt x="0" y="641"/>
                          </a:moveTo>
                          <a:lnTo>
                            <a:pt x="28" y="647"/>
                          </a:lnTo>
                          <a:lnTo>
                            <a:pt x="53" y="650"/>
                          </a:lnTo>
                          <a:lnTo>
                            <a:pt x="74" y="653"/>
                          </a:lnTo>
                          <a:lnTo>
                            <a:pt x="96" y="654"/>
                          </a:lnTo>
                          <a:lnTo>
                            <a:pt x="116" y="651"/>
                          </a:lnTo>
                          <a:lnTo>
                            <a:pt x="138" y="648"/>
                          </a:lnTo>
                          <a:lnTo>
                            <a:pt x="160" y="642"/>
                          </a:lnTo>
                          <a:lnTo>
                            <a:pt x="188" y="636"/>
                          </a:lnTo>
                          <a:lnTo>
                            <a:pt x="207" y="632"/>
                          </a:lnTo>
                          <a:lnTo>
                            <a:pt x="234" y="628"/>
                          </a:lnTo>
                          <a:lnTo>
                            <a:pt x="262" y="623"/>
                          </a:lnTo>
                          <a:lnTo>
                            <a:pt x="291" y="617"/>
                          </a:lnTo>
                          <a:lnTo>
                            <a:pt x="318" y="608"/>
                          </a:lnTo>
                          <a:lnTo>
                            <a:pt x="342" y="595"/>
                          </a:lnTo>
                          <a:lnTo>
                            <a:pt x="357" y="578"/>
                          </a:lnTo>
                          <a:lnTo>
                            <a:pt x="365" y="555"/>
                          </a:lnTo>
                          <a:lnTo>
                            <a:pt x="376" y="552"/>
                          </a:lnTo>
                          <a:lnTo>
                            <a:pt x="383" y="548"/>
                          </a:lnTo>
                          <a:lnTo>
                            <a:pt x="387" y="545"/>
                          </a:lnTo>
                          <a:lnTo>
                            <a:pt x="391" y="543"/>
                          </a:lnTo>
                          <a:lnTo>
                            <a:pt x="392" y="538"/>
                          </a:lnTo>
                          <a:lnTo>
                            <a:pt x="393" y="533"/>
                          </a:lnTo>
                          <a:lnTo>
                            <a:pt x="393" y="526"/>
                          </a:lnTo>
                          <a:lnTo>
                            <a:pt x="393" y="519"/>
                          </a:lnTo>
                          <a:lnTo>
                            <a:pt x="404" y="518"/>
                          </a:lnTo>
                          <a:lnTo>
                            <a:pt x="414" y="519"/>
                          </a:lnTo>
                          <a:lnTo>
                            <a:pt x="422" y="519"/>
                          </a:lnTo>
                          <a:lnTo>
                            <a:pt x="431" y="519"/>
                          </a:lnTo>
                          <a:lnTo>
                            <a:pt x="436" y="517"/>
                          </a:lnTo>
                          <a:lnTo>
                            <a:pt x="441" y="513"/>
                          </a:lnTo>
                          <a:lnTo>
                            <a:pt x="445" y="506"/>
                          </a:lnTo>
                          <a:lnTo>
                            <a:pt x="448" y="498"/>
                          </a:lnTo>
                          <a:lnTo>
                            <a:pt x="455" y="496"/>
                          </a:lnTo>
                          <a:lnTo>
                            <a:pt x="463" y="495"/>
                          </a:lnTo>
                          <a:lnTo>
                            <a:pt x="472" y="493"/>
                          </a:lnTo>
                          <a:lnTo>
                            <a:pt x="480" y="493"/>
                          </a:lnTo>
                          <a:lnTo>
                            <a:pt x="482" y="489"/>
                          </a:lnTo>
                          <a:lnTo>
                            <a:pt x="484" y="484"/>
                          </a:lnTo>
                          <a:lnTo>
                            <a:pt x="502" y="482"/>
                          </a:lnTo>
                          <a:lnTo>
                            <a:pt x="512" y="480"/>
                          </a:lnTo>
                          <a:lnTo>
                            <a:pt x="518" y="477"/>
                          </a:lnTo>
                          <a:lnTo>
                            <a:pt x="521" y="475"/>
                          </a:lnTo>
                          <a:lnTo>
                            <a:pt x="520" y="469"/>
                          </a:lnTo>
                          <a:lnTo>
                            <a:pt x="518" y="464"/>
                          </a:lnTo>
                          <a:lnTo>
                            <a:pt x="518" y="458"/>
                          </a:lnTo>
                          <a:lnTo>
                            <a:pt x="522" y="452"/>
                          </a:lnTo>
                          <a:lnTo>
                            <a:pt x="528" y="451"/>
                          </a:lnTo>
                          <a:lnTo>
                            <a:pt x="535" y="455"/>
                          </a:lnTo>
                          <a:lnTo>
                            <a:pt x="541" y="457"/>
                          </a:lnTo>
                          <a:lnTo>
                            <a:pt x="548" y="461"/>
                          </a:lnTo>
                          <a:lnTo>
                            <a:pt x="553" y="462"/>
                          </a:lnTo>
                          <a:lnTo>
                            <a:pt x="560" y="461"/>
                          </a:lnTo>
                          <a:lnTo>
                            <a:pt x="567" y="456"/>
                          </a:lnTo>
                          <a:lnTo>
                            <a:pt x="577" y="448"/>
                          </a:lnTo>
                          <a:lnTo>
                            <a:pt x="573" y="437"/>
                          </a:lnTo>
                          <a:lnTo>
                            <a:pt x="570" y="427"/>
                          </a:lnTo>
                          <a:lnTo>
                            <a:pt x="580" y="429"/>
                          </a:lnTo>
                          <a:lnTo>
                            <a:pt x="592" y="432"/>
                          </a:lnTo>
                          <a:lnTo>
                            <a:pt x="603" y="434"/>
                          </a:lnTo>
                          <a:lnTo>
                            <a:pt x="613" y="434"/>
                          </a:lnTo>
                          <a:lnTo>
                            <a:pt x="635" y="413"/>
                          </a:lnTo>
                          <a:lnTo>
                            <a:pt x="659" y="402"/>
                          </a:lnTo>
                          <a:lnTo>
                            <a:pt x="680" y="396"/>
                          </a:lnTo>
                          <a:lnTo>
                            <a:pt x="701" y="395"/>
                          </a:lnTo>
                          <a:lnTo>
                            <a:pt x="720" y="395"/>
                          </a:lnTo>
                          <a:lnTo>
                            <a:pt x="740" y="396"/>
                          </a:lnTo>
                          <a:lnTo>
                            <a:pt x="759" y="396"/>
                          </a:lnTo>
                          <a:lnTo>
                            <a:pt x="779" y="393"/>
                          </a:lnTo>
                          <a:lnTo>
                            <a:pt x="839" y="354"/>
                          </a:lnTo>
                          <a:lnTo>
                            <a:pt x="902" y="322"/>
                          </a:lnTo>
                          <a:lnTo>
                            <a:pt x="963" y="293"/>
                          </a:lnTo>
                          <a:lnTo>
                            <a:pt x="1020" y="263"/>
                          </a:lnTo>
                          <a:lnTo>
                            <a:pt x="1067" y="226"/>
                          </a:lnTo>
                          <a:lnTo>
                            <a:pt x="1105" y="182"/>
                          </a:lnTo>
                          <a:lnTo>
                            <a:pt x="1127" y="123"/>
                          </a:lnTo>
                          <a:lnTo>
                            <a:pt x="1133" y="50"/>
                          </a:lnTo>
                          <a:lnTo>
                            <a:pt x="1132" y="39"/>
                          </a:lnTo>
                          <a:lnTo>
                            <a:pt x="1134" y="28"/>
                          </a:lnTo>
                          <a:lnTo>
                            <a:pt x="1140" y="18"/>
                          </a:lnTo>
                          <a:lnTo>
                            <a:pt x="1149" y="12"/>
                          </a:lnTo>
                          <a:lnTo>
                            <a:pt x="1180" y="7"/>
                          </a:lnTo>
                          <a:lnTo>
                            <a:pt x="1223" y="4"/>
                          </a:lnTo>
                          <a:lnTo>
                            <a:pt x="1271" y="0"/>
                          </a:lnTo>
                          <a:lnTo>
                            <a:pt x="1322" y="2"/>
                          </a:lnTo>
                          <a:lnTo>
                            <a:pt x="1369" y="5"/>
                          </a:lnTo>
                          <a:lnTo>
                            <a:pt x="1409" y="16"/>
                          </a:lnTo>
                          <a:lnTo>
                            <a:pt x="1435" y="32"/>
                          </a:lnTo>
                          <a:lnTo>
                            <a:pt x="1444" y="59"/>
                          </a:lnTo>
                          <a:lnTo>
                            <a:pt x="1441" y="61"/>
                          </a:lnTo>
                          <a:lnTo>
                            <a:pt x="1437" y="64"/>
                          </a:lnTo>
                          <a:lnTo>
                            <a:pt x="1443" y="72"/>
                          </a:lnTo>
                          <a:lnTo>
                            <a:pt x="1451" y="79"/>
                          </a:lnTo>
                          <a:lnTo>
                            <a:pt x="1458" y="84"/>
                          </a:lnTo>
                          <a:lnTo>
                            <a:pt x="1466" y="88"/>
                          </a:lnTo>
                          <a:lnTo>
                            <a:pt x="1467" y="93"/>
                          </a:lnTo>
                          <a:lnTo>
                            <a:pt x="1469" y="100"/>
                          </a:lnTo>
                          <a:lnTo>
                            <a:pt x="1462" y="105"/>
                          </a:lnTo>
                          <a:lnTo>
                            <a:pt x="1456" y="112"/>
                          </a:lnTo>
                          <a:lnTo>
                            <a:pt x="1457" y="115"/>
                          </a:lnTo>
                          <a:lnTo>
                            <a:pt x="1458" y="121"/>
                          </a:lnTo>
                          <a:lnTo>
                            <a:pt x="1467" y="124"/>
                          </a:lnTo>
                          <a:lnTo>
                            <a:pt x="1479" y="127"/>
                          </a:lnTo>
                          <a:lnTo>
                            <a:pt x="1485" y="127"/>
                          </a:lnTo>
                          <a:lnTo>
                            <a:pt x="1492" y="128"/>
                          </a:lnTo>
                          <a:lnTo>
                            <a:pt x="1499" y="129"/>
                          </a:lnTo>
                          <a:lnTo>
                            <a:pt x="1506" y="130"/>
                          </a:lnTo>
                          <a:lnTo>
                            <a:pt x="1503" y="136"/>
                          </a:lnTo>
                          <a:lnTo>
                            <a:pt x="1499" y="146"/>
                          </a:lnTo>
                          <a:lnTo>
                            <a:pt x="1498" y="149"/>
                          </a:lnTo>
                          <a:lnTo>
                            <a:pt x="1499" y="154"/>
                          </a:lnTo>
                          <a:lnTo>
                            <a:pt x="1501" y="157"/>
                          </a:lnTo>
                          <a:lnTo>
                            <a:pt x="1508" y="160"/>
                          </a:lnTo>
                          <a:lnTo>
                            <a:pt x="1507" y="167"/>
                          </a:lnTo>
                          <a:lnTo>
                            <a:pt x="1507" y="174"/>
                          </a:lnTo>
                          <a:lnTo>
                            <a:pt x="1507" y="177"/>
                          </a:lnTo>
                          <a:lnTo>
                            <a:pt x="1507" y="182"/>
                          </a:lnTo>
                          <a:lnTo>
                            <a:pt x="1507" y="188"/>
                          </a:lnTo>
                          <a:lnTo>
                            <a:pt x="1508" y="195"/>
                          </a:lnTo>
                          <a:lnTo>
                            <a:pt x="1519" y="199"/>
                          </a:lnTo>
                          <a:lnTo>
                            <a:pt x="1531" y="203"/>
                          </a:lnTo>
                          <a:lnTo>
                            <a:pt x="1540" y="205"/>
                          </a:lnTo>
                          <a:lnTo>
                            <a:pt x="1547" y="210"/>
                          </a:lnTo>
                          <a:lnTo>
                            <a:pt x="1546" y="219"/>
                          </a:lnTo>
                          <a:lnTo>
                            <a:pt x="1546" y="230"/>
                          </a:lnTo>
                          <a:lnTo>
                            <a:pt x="1545" y="242"/>
                          </a:lnTo>
                          <a:lnTo>
                            <a:pt x="1545" y="254"/>
                          </a:lnTo>
                          <a:lnTo>
                            <a:pt x="1553" y="259"/>
                          </a:lnTo>
                          <a:lnTo>
                            <a:pt x="1565" y="260"/>
                          </a:lnTo>
                          <a:lnTo>
                            <a:pt x="1575" y="259"/>
                          </a:lnTo>
                          <a:lnTo>
                            <a:pt x="1582" y="259"/>
                          </a:lnTo>
                          <a:lnTo>
                            <a:pt x="1585" y="252"/>
                          </a:lnTo>
                          <a:lnTo>
                            <a:pt x="1587" y="247"/>
                          </a:lnTo>
                          <a:lnTo>
                            <a:pt x="1590" y="245"/>
                          </a:lnTo>
                          <a:lnTo>
                            <a:pt x="1595" y="245"/>
                          </a:lnTo>
                          <a:lnTo>
                            <a:pt x="1594" y="252"/>
                          </a:lnTo>
                          <a:lnTo>
                            <a:pt x="1593" y="259"/>
                          </a:lnTo>
                          <a:lnTo>
                            <a:pt x="1592" y="266"/>
                          </a:lnTo>
                          <a:lnTo>
                            <a:pt x="1590" y="274"/>
                          </a:lnTo>
                          <a:lnTo>
                            <a:pt x="1599" y="278"/>
                          </a:lnTo>
                          <a:lnTo>
                            <a:pt x="1607" y="279"/>
                          </a:lnTo>
                          <a:lnTo>
                            <a:pt x="1614" y="278"/>
                          </a:lnTo>
                          <a:lnTo>
                            <a:pt x="1623" y="277"/>
                          </a:lnTo>
                          <a:lnTo>
                            <a:pt x="1625" y="271"/>
                          </a:lnTo>
                          <a:lnTo>
                            <a:pt x="1629" y="270"/>
                          </a:lnTo>
                          <a:lnTo>
                            <a:pt x="1633" y="269"/>
                          </a:lnTo>
                          <a:lnTo>
                            <a:pt x="1637" y="270"/>
                          </a:lnTo>
                          <a:lnTo>
                            <a:pt x="1637" y="276"/>
                          </a:lnTo>
                          <a:lnTo>
                            <a:pt x="1637" y="280"/>
                          </a:lnTo>
                          <a:lnTo>
                            <a:pt x="1637" y="283"/>
                          </a:lnTo>
                          <a:lnTo>
                            <a:pt x="1637" y="286"/>
                          </a:lnTo>
                          <a:lnTo>
                            <a:pt x="1637" y="290"/>
                          </a:lnTo>
                          <a:lnTo>
                            <a:pt x="1640" y="293"/>
                          </a:lnTo>
                          <a:lnTo>
                            <a:pt x="1650" y="291"/>
                          </a:lnTo>
                          <a:lnTo>
                            <a:pt x="1662" y="290"/>
                          </a:lnTo>
                          <a:lnTo>
                            <a:pt x="1673" y="288"/>
                          </a:lnTo>
                          <a:lnTo>
                            <a:pt x="1685" y="288"/>
                          </a:lnTo>
                          <a:lnTo>
                            <a:pt x="1695" y="295"/>
                          </a:lnTo>
                          <a:lnTo>
                            <a:pt x="1707" y="302"/>
                          </a:lnTo>
                          <a:lnTo>
                            <a:pt x="1719" y="310"/>
                          </a:lnTo>
                          <a:lnTo>
                            <a:pt x="1728" y="317"/>
                          </a:lnTo>
                          <a:lnTo>
                            <a:pt x="1738" y="313"/>
                          </a:lnTo>
                          <a:lnTo>
                            <a:pt x="1746" y="310"/>
                          </a:lnTo>
                          <a:lnTo>
                            <a:pt x="1753" y="304"/>
                          </a:lnTo>
                          <a:lnTo>
                            <a:pt x="1760" y="300"/>
                          </a:lnTo>
                          <a:lnTo>
                            <a:pt x="1766" y="295"/>
                          </a:lnTo>
                          <a:lnTo>
                            <a:pt x="1774" y="294"/>
                          </a:lnTo>
                          <a:lnTo>
                            <a:pt x="1781" y="295"/>
                          </a:lnTo>
                          <a:lnTo>
                            <a:pt x="1793" y="302"/>
                          </a:lnTo>
                          <a:lnTo>
                            <a:pt x="1807" y="302"/>
                          </a:lnTo>
                          <a:lnTo>
                            <a:pt x="1819" y="306"/>
                          </a:lnTo>
                          <a:lnTo>
                            <a:pt x="1826" y="310"/>
                          </a:lnTo>
                          <a:lnTo>
                            <a:pt x="1834" y="313"/>
                          </a:lnTo>
                          <a:lnTo>
                            <a:pt x="1840" y="315"/>
                          </a:lnTo>
                          <a:lnTo>
                            <a:pt x="1848" y="317"/>
                          </a:lnTo>
                          <a:lnTo>
                            <a:pt x="1856" y="314"/>
                          </a:lnTo>
                          <a:lnTo>
                            <a:pt x="1869" y="310"/>
                          </a:lnTo>
                          <a:lnTo>
                            <a:pt x="1876" y="310"/>
                          </a:lnTo>
                          <a:lnTo>
                            <a:pt x="1883" y="310"/>
                          </a:lnTo>
                          <a:lnTo>
                            <a:pt x="1885" y="315"/>
                          </a:lnTo>
                          <a:lnTo>
                            <a:pt x="1889" y="321"/>
                          </a:lnTo>
                          <a:lnTo>
                            <a:pt x="1891" y="327"/>
                          </a:lnTo>
                          <a:lnTo>
                            <a:pt x="1895" y="334"/>
                          </a:lnTo>
                          <a:lnTo>
                            <a:pt x="1902" y="332"/>
                          </a:lnTo>
                          <a:lnTo>
                            <a:pt x="1909" y="329"/>
                          </a:lnTo>
                          <a:lnTo>
                            <a:pt x="1915" y="327"/>
                          </a:lnTo>
                          <a:lnTo>
                            <a:pt x="1920" y="325"/>
                          </a:lnTo>
                          <a:lnTo>
                            <a:pt x="1925" y="321"/>
                          </a:lnTo>
                          <a:lnTo>
                            <a:pt x="1932" y="320"/>
                          </a:lnTo>
                          <a:lnTo>
                            <a:pt x="1939" y="319"/>
                          </a:lnTo>
                          <a:lnTo>
                            <a:pt x="1947" y="319"/>
                          </a:lnTo>
                          <a:lnTo>
                            <a:pt x="1953" y="326"/>
                          </a:lnTo>
                          <a:lnTo>
                            <a:pt x="1959" y="334"/>
                          </a:lnTo>
                          <a:lnTo>
                            <a:pt x="1964" y="341"/>
                          </a:lnTo>
                          <a:lnTo>
                            <a:pt x="1970" y="347"/>
                          </a:lnTo>
                          <a:lnTo>
                            <a:pt x="1974" y="349"/>
                          </a:lnTo>
                          <a:lnTo>
                            <a:pt x="1984" y="349"/>
                          </a:lnTo>
                          <a:lnTo>
                            <a:pt x="1994" y="346"/>
                          </a:lnTo>
                          <a:lnTo>
                            <a:pt x="2009" y="341"/>
                          </a:lnTo>
                          <a:lnTo>
                            <a:pt x="2009" y="347"/>
                          </a:lnTo>
                          <a:lnTo>
                            <a:pt x="2009" y="352"/>
                          </a:lnTo>
                          <a:lnTo>
                            <a:pt x="2009" y="355"/>
                          </a:lnTo>
                          <a:lnTo>
                            <a:pt x="2011" y="360"/>
                          </a:lnTo>
                          <a:lnTo>
                            <a:pt x="2011" y="362"/>
                          </a:lnTo>
                          <a:lnTo>
                            <a:pt x="2012" y="360"/>
                          </a:lnTo>
                          <a:lnTo>
                            <a:pt x="2033" y="360"/>
                          </a:lnTo>
                          <a:lnTo>
                            <a:pt x="2055" y="363"/>
                          </a:lnTo>
                          <a:lnTo>
                            <a:pt x="2076" y="367"/>
                          </a:lnTo>
                          <a:lnTo>
                            <a:pt x="2098" y="370"/>
                          </a:lnTo>
                          <a:lnTo>
                            <a:pt x="2118" y="373"/>
                          </a:lnTo>
                          <a:lnTo>
                            <a:pt x="2139" y="376"/>
                          </a:lnTo>
                          <a:lnTo>
                            <a:pt x="2160" y="377"/>
                          </a:lnTo>
                          <a:lnTo>
                            <a:pt x="2181" y="379"/>
                          </a:lnTo>
                          <a:lnTo>
                            <a:pt x="2184" y="384"/>
                          </a:lnTo>
                          <a:lnTo>
                            <a:pt x="2184" y="395"/>
                          </a:lnTo>
                          <a:lnTo>
                            <a:pt x="2181" y="406"/>
                          </a:lnTo>
                          <a:lnTo>
                            <a:pt x="2181" y="417"/>
                          </a:lnTo>
                          <a:lnTo>
                            <a:pt x="2187" y="417"/>
                          </a:lnTo>
                          <a:lnTo>
                            <a:pt x="2194" y="418"/>
                          </a:lnTo>
                          <a:lnTo>
                            <a:pt x="2200" y="416"/>
                          </a:lnTo>
                          <a:lnTo>
                            <a:pt x="2207" y="415"/>
                          </a:lnTo>
                          <a:lnTo>
                            <a:pt x="2219" y="409"/>
                          </a:lnTo>
                          <a:lnTo>
                            <a:pt x="2231" y="406"/>
                          </a:lnTo>
                          <a:lnTo>
                            <a:pt x="2231" y="413"/>
                          </a:lnTo>
                          <a:lnTo>
                            <a:pt x="2233" y="420"/>
                          </a:lnTo>
                          <a:lnTo>
                            <a:pt x="2239" y="418"/>
                          </a:lnTo>
                          <a:lnTo>
                            <a:pt x="2246" y="420"/>
                          </a:lnTo>
                          <a:lnTo>
                            <a:pt x="2253" y="421"/>
                          </a:lnTo>
                          <a:lnTo>
                            <a:pt x="2262" y="422"/>
                          </a:lnTo>
                          <a:lnTo>
                            <a:pt x="2263" y="429"/>
                          </a:lnTo>
                          <a:lnTo>
                            <a:pt x="2264" y="438"/>
                          </a:lnTo>
                          <a:lnTo>
                            <a:pt x="2270" y="437"/>
                          </a:lnTo>
                          <a:lnTo>
                            <a:pt x="2276" y="436"/>
                          </a:lnTo>
                          <a:lnTo>
                            <a:pt x="2283" y="435"/>
                          </a:lnTo>
                          <a:lnTo>
                            <a:pt x="2293" y="434"/>
                          </a:lnTo>
                          <a:lnTo>
                            <a:pt x="2298" y="435"/>
                          </a:lnTo>
                          <a:lnTo>
                            <a:pt x="2310" y="434"/>
                          </a:lnTo>
                          <a:lnTo>
                            <a:pt x="2319" y="431"/>
                          </a:lnTo>
                          <a:lnTo>
                            <a:pt x="2324" y="431"/>
                          </a:lnTo>
                          <a:lnTo>
                            <a:pt x="2328" y="435"/>
                          </a:lnTo>
                          <a:lnTo>
                            <a:pt x="2331" y="441"/>
                          </a:lnTo>
                          <a:lnTo>
                            <a:pt x="2342" y="438"/>
                          </a:lnTo>
                          <a:lnTo>
                            <a:pt x="2353" y="434"/>
                          </a:lnTo>
                          <a:lnTo>
                            <a:pt x="2364" y="429"/>
                          </a:lnTo>
                          <a:lnTo>
                            <a:pt x="2373" y="429"/>
                          </a:lnTo>
                          <a:lnTo>
                            <a:pt x="2375" y="439"/>
                          </a:lnTo>
                          <a:lnTo>
                            <a:pt x="2377" y="450"/>
                          </a:lnTo>
                          <a:lnTo>
                            <a:pt x="2379" y="452"/>
                          </a:lnTo>
                          <a:lnTo>
                            <a:pt x="2382" y="454"/>
                          </a:lnTo>
                          <a:lnTo>
                            <a:pt x="2385" y="452"/>
                          </a:lnTo>
                          <a:lnTo>
                            <a:pt x="2393" y="452"/>
                          </a:lnTo>
                          <a:lnTo>
                            <a:pt x="2398" y="442"/>
                          </a:lnTo>
                          <a:lnTo>
                            <a:pt x="2400" y="435"/>
                          </a:lnTo>
                          <a:lnTo>
                            <a:pt x="2401" y="429"/>
                          </a:lnTo>
                          <a:lnTo>
                            <a:pt x="2403" y="424"/>
                          </a:lnTo>
                          <a:lnTo>
                            <a:pt x="2406" y="424"/>
                          </a:lnTo>
                          <a:lnTo>
                            <a:pt x="2410" y="424"/>
                          </a:lnTo>
                          <a:lnTo>
                            <a:pt x="2411" y="430"/>
                          </a:lnTo>
                          <a:lnTo>
                            <a:pt x="2412" y="436"/>
                          </a:lnTo>
                          <a:lnTo>
                            <a:pt x="2412" y="439"/>
                          </a:lnTo>
                          <a:lnTo>
                            <a:pt x="2413" y="443"/>
                          </a:lnTo>
                          <a:lnTo>
                            <a:pt x="2414" y="448"/>
                          </a:lnTo>
                          <a:lnTo>
                            <a:pt x="2417" y="452"/>
                          </a:lnTo>
                          <a:lnTo>
                            <a:pt x="2425" y="450"/>
                          </a:lnTo>
                          <a:lnTo>
                            <a:pt x="2433" y="448"/>
                          </a:lnTo>
                          <a:lnTo>
                            <a:pt x="2437" y="442"/>
                          </a:lnTo>
                          <a:lnTo>
                            <a:pt x="2440" y="436"/>
                          </a:lnTo>
                          <a:lnTo>
                            <a:pt x="2446" y="434"/>
                          </a:lnTo>
                          <a:lnTo>
                            <a:pt x="2453" y="434"/>
                          </a:lnTo>
                          <a:lnTo>
                            <a:pt x="2459" y="442"/>
                          </a:lnTo>
                          <a:lnTo>
                            <a:pt x="2462" y="450"/>
                          </a:lnTo>
                          <a:lnTo>
                            <a:pt x="2463" y="455"/>
                          </a:lnTo>
                          <a:lnTo>
                            <a:pt x="2465" y="459"/>
                          </a:lnTo>
                          <a:lnTo>
                            <a:pt x="2465" y="462"/>
                          </a:lnTo>
                          <a:lnTo>
                            <a:pt x="2468" y="464"/>
                          </a:lnTo>
                          <a:lnTo>
                            <a:pt x="2476" y="465"/>
                          </a:lnTo>
                          <a:lnTo>
                            <a:pt x="2490" y="468"/>
                          </a:lnTo>
                          <a:lnTo>
                            <a:pt x="2494" y="462"/>
                          </a:lnTo>
                          <a:lnTo>
                            <a:pt x="2497" y="461"/>
                          </a:lnTo>
                          <a:lnTo>
                            <a:pt x="2501" y="461"/>
                          </a:lnTo>
                          <a:lnTo>
                            <a:pt x="2506" y="462"/>
                          </a:lnTo>
                          <a:lnTo>
                            <a:pt x="2508" y="471"/>
                          </a:lnTo>
                          <a:lnTo>
                            <a:pt x="2510" y="482"/>
                          </a:lnTo>
                          <a:lnTo>
                            <a:pt x="2515" y="482"/>
                          </a:lnTo>
                          <a:lnTo>
                            <a:pt x="2520" y="484"/>
                          </a:lnTo>
                          <a:lnTo>
                            <a:pt x="2524" y="475"/>
                          </a:lnTo>
                          <a:lnTo>
                            <a:pt x="2529" y="470"/>
                          </a:lnTo>
                          <a:lnTo>
                            <a:pt x="2533" y="466"/>
                          </a:lnTo>
                          <a:lnTo>
                            <a:pt x="2538" y="465"/>
                          </a:lnTo>
                          <a:lnTo>
                            <a:pt x="2547" y="473"/>
                          </a:lnTo>
                          <a:lnTo>
                            <a:pt x="2555" y="478"/>
                          </a:lnTo>
                          <a:lnTo>
                            <a:pt x="2562" y="478"/>
                          </a:lnTo>
                          <a:lnTo>
                            <a:pt x="2569" y="477"/>
                          </a:lnTo>
                          <a:lnTo>
                            <a:pt x="2575" y="473"/>
                          </a:lnTo>
                          <a:lnTo>
                            <a:pt x="2582" y="471"/>
                          </a:lnTo>
                          <a:lnTo>
                            <a:pt x="2589" y="468"/>
                          </a:lnTo>
                          <a:lnTo>
                            <a:pt x="2598" y="468"/>
                          </a:lnTo>
                          <a:lnTo>
                            <a:pt x="2605" y="476"/>
                          </a:lnTo>
                          <a:lnTo>
                            <a:pt x="2612" y="484"/>
                          </a:lnTo>
                          <a:lnTo>
                            <a:pt x="2630" y="482"/>
                          </a:lnTo>
                          <a:lnTo>
                            <a:pt x="2647" y="482"/>
                          </a:lnTo>
                          <a:lnTo>
                            <a:pt x="2665" y="479"/>
                          </a:lnTo>
                          <a:lnTo>
                            <a:pt x="2682" y="479"/>
                          </a:lnTo>
                          <a:lnTo>
                            <a:pt x="2700" y="477"/>
                          </a:lnTo>
                          <a:lnTo>
                            <a:pt x="2717" y="476"/>
                          </a:lnTo>
                          <a:lnTo>
                            <a:pt x="2736" y="475"/>
                          </a:lnTo>
                          <a:lnTo>
                            <a:pt x="2755" y="475"/>
                          </a:lnTo>
                          <a:lnTo>
                            <a:pt x="2769" y="469"/>
                          </a:lnTo>
                          <a:lnTo>
                            <a:pt x="2781" y="465"/>
                          </a:lnTo>
                          <a:lnTo>
                            <a:pt x="2789" y="462"/>
                          </a:lnTo>
                          <a:lnTo>
                            <a:pt x="2796" y="461"/>
                          </a:lnTo>
                          <a:lnTo>
                            <a:pt x="2805" y="456"/>
                          </a:lnTo>
                          <a:lnTo>
                            <a:pt x="2815" y="455"/>
                          </a:lnTo>
                          <a:lnTo>
                            <a:pt x="2810" y="462"/>
                          </a:lnTo>
                          <a:lnTo>
                            <a:pt x="2803" y="470"/>
                          </a:lnTo>
                          <a:lnTo>
                            <a:pt x="2793" y="477"/>
                          </a:lnTo>
                          <a:lnTo>
                            <a:pt x="2784" y="484"/>
                          </a:lnTo>
                          <a:lnTo>
                            <a:pt x="2803" y="493"/>
                          </a:lnTo>
                          <a:lnTo>
                            <a:pt x="2836" y="503"/>
                          </a:lnTo>
                          <a:lnTo>
                            <a:pt x="2875" y="510"/>
                          </a:lnTo>
                          <a:lnTo>
                            <a:pt x="2922" y="518"/>
                          </a:lnTo>
                          <a:lnTo>
                            <a:pt x="2968" y="523"/>
                          </a:lnTo>
                          <a:lnTo>
                            <a:pt x="3011" y="528"/>
                          </a:lnTo>
                          <a:lnTo>
                            <a:pt x="3046" y="532"/>
                          </a:lnTo>
                          <a:lnTo>
                            <a:pt x="3072" y="537"/>
                          </a:lnTo>
                          <a:lnTo>
                            <a:pt x="3111" y="545"/>
                          </a:lnTo>
                          <a:lnTo>
                            <a:pt x="3150" y="551"/>
                          </a:lnTo>
                          <a:lnTo>
                            <a:pt x="3189" y="554"/>
                          </a:lnTo>
                          <a:lnTo>
                            <a:pt x="3229" y="559"/>
                          </a:lnTo>
                          <a:lnTo>
                            <a:pt x="3266" y="562"/>
                          </a:lnTo>
                          <a:lnTo>
                            <a:pt x="3303" y="568"/>
                          </a:lnTo>
                          <a:lnTo>
                            <a:pt x="3338" y="577"/>
                          </a:lnTo>
                          <a:lnTo>
                            <a:pt x="3370" y="591"/>
                          </a:lnTo>
                          <a:lnTo>
                            <a:pt x="3372" y="594"/>
                          </a:lnTo>
                          <a:lnTo>
                            <a:pt x="3373" y="599"/>
                          </a:lnTo>
                          <a:lnTo>
                            <a:pt x="3359" y="595"/>
                          </a:lnTo>
                          <a:lnTo>
                            <a:pt x="3347" y="593"/>
                          </a:lnTo>
                          <a:lnTo>
                            <a:pt x="3335" y="589"/>
                          </a:lnTo>
                          <a:lnTo>
                            <a:pt x="3325" y="587"/>
                          </a:lnTo>
                          <a:lnTo>
                            <a:pt x="3312" y="585"/>
                          </a:lnTo>
                          <a:lnTo>
                            <a:pt x="3300" y="585"/>
                          </a:lnTo>
                          <a:lnTo>
                            <a:pt x="3287" y="586"/>
                          </a:lnTo>
                          <a:lnTo>
                            <a:pt x="3275" y="591"/>
                          </a:lnTo>
                          <a:lnTo>
                            <a:pt x="3210" y="587"/>
                          </a:lnTo>
                          <a:lnTo>
                            <a:pt x="3147" y="580"/>
                          </a:lnTo>
                          <a:lnTo>
                            <a:pt x="3085" y="569"/>
                          </a:lnTo>
                          <a:lnTo>
                            <a:pt x="3024" y="560"/>
                          </a:lnTo>
                          <a:lnTo>
                            <a:pt x="2961" y="550"/>
                          </a:lnTo>
                          <a:lnTo>
                            <a:pt x="2899" y="541"/>
                          </a:lnTo>
                          <a:lnTo>
                            <a:pt x="2834" y="538"/>
                          </a:lnTo>
                          <a:lnTo>
                            <a:pt x="2770" y="541"/>
                          </a:lnTo>
                          <a:lnTo>
                            <a:pt x="2721" y="534"/>
                          </a:lnTo>
                          <a:lnTo>
                            <a:pt x="2673" y="533"/>
                          </a:lnTo>
                          <a:lnTo>
                            <a:pt x="2623" y="533"/>
                          </a:lnTo>
                          <a:lnTo>
                            <a:pt x="2573" y="536"/>
                          </a:lnTo>
                          <a:lnTo>
                            <a:pt x="2522" y="536"/>
                          </a:lnTo>
                          <a:lnTo>
                            <a:pt x="2472" y="534"/>
                          </a:lnTo>
                          <a:lnTo>
                            <a:pt x="2422" y="527"/>
                          </a:lnTo>
                          <a:lnTo>
                            <a:pt x="2373" y="517"/>
                          </a:lnTo>
                          <a:lnTo>
                            <a:pt x="2356" y="520"/>
                          </a:lnTo>
                          <a:lnTo>
                            <a:pt x="2344" y="528"/>
                          </a:lnTo>
                          <a:lnTo>
                            <a:pt x="2336" y="538"/>
                          </a:lnTo>
                          <a:lnTo>
                            <a:pt x="2331" y="551"/>
                          </a:lnTo>
                          <a:lnTo>
                            <a:pt x="2328" y="564"/>
                          </a:lnTo>
                          <a:lnTo>
                            <a:pt x="2327" y="580"/>
                          </a:lnTo>
                          <a:lnTo>
                            <a:pt x="2324" y="596"/>
                          </a:lnTo>
                          <a:lnTo>
                            <a:pt x="2322" y="615"/>
                          </a:lnTo>
                          <a:lnTo>
                            <a:pt x="2310" y="637"/>
                          </a:lnTo>
                          <a:lnTo>
                            <a:pt x="2301" y="660"/>
                          </a:lnTo>
                          <a:lnTo>
                            <a:pt x="2293" y="680"/>
                          </a:lnTo>
                          <a:lnTo>
                            <a:pt x="2287" y="701"/>
                          </a:lnTo>
                          <a:lnTo>
                            <a:pt x="2281" y="722"/>
                          </a:lnTo>
                          <a:lnTo>
                            <a:pt x="2279" y="746"/>
                          </a:lnTo>
                          <a:lnTo>
                            <a:pt x="2277" y="773"/>
                          </a:lnTo>
                          <a:lnTo>
                            <a:pt x="2279" y="806"/>
                          </a:lnTo>
                          <a:lnTo>
                            <a:pt x="2284" y="838"/>
                          </a:lnTo>
                          <a:lnTo>
                            <a:pt x="2290" y="887"/>
                          </a:lnTo>
                          <a:lnTo>
                            <a:pt x="2296" y="947"/>
                          </a:lnTo>
                          <a:lnTo>
                            <a:pt x="2303" y="1013"/>
                          </a:lnTo>
                          <a:lnTo>
                            <a:pt x="2310" y="1078"/>
                          </a:lnTo>
                          <a:lnTo>
                            <a:pt x="2322" y="1137"/>
                          </a:lnTo>
                          <a:lnTo>
                            <a:pt x="2336" y="1187"/>
                          </a:lnTo>
                          <a:lnTo>
                            <a:pt x="2355" y="1221"/>
                          </a:lnTo>
                          <a:lnTo>
                            <a:pt x="2377" y="1230"/>
                          </a:lnTo>
                          <a:lnTo>
                            <a:pt x="2400" y="1242"/>
                          </a:lnTo>
                          <a:lnTo>
                            <a:pt x="2425" y="1255"/>
                          </a:lnTo>
                          <a:lnTo>
                            <a:pt x="2451" y="1267"/>
                          </a:lnTo>
                          <a:lnTo>
                            <a:pt x="2474" y="1278"/>
                          </a:lnTo>
                          <a:lnTo>
                            <a:pt x="2499" y="1290"/>
                          </a:lnTo>
                          <a:lnTo>
                            <a:pt x="2521" y="1297"/>
                          </a:lnTo>
                          <a:lnTo>
                            <a:pt x="2543" y="1301"/>
                          </a:lnTo>
                          <a:lnTo>
                            <a:pt x="2552" y="1307"/>
                          </a:lnTo>
                          <a:lnTo>
                            <a:pt x="2563" y="1313"/>
                          </a:lnTo>
                          <a:lnTo>
                            <a:pt x="2571" y="1320"/>
                          </a:lnTo>
                          <a:lnTo>
                            <a:pt x="2579" y="1327"/>
                          </a:lnTo>
                          <a:lnTo>
                            <a:pt x="2586" y="1334"/>
                          </a:lnTo>
                          <a:lnTo>
                            <a:pt x="2593" y="1342"/>
                          </a:lnTo>
                          <a:lnTo>
                            <a:pt x="2600" y="1351"/>
                          </a:lnTo>
                          <a:lnTo>
                            <a:pt x="2610" y="1361"/>
                          </a:lnTo>
                          <a:lnTo>
                            <a:pt x="2625" y="1372"/>
                          </a:lnTo>
                          <a:lnTo>
                            <a:pt x="2652" y="1389"/>
                          </a:lnTo>
                          <a:lnTo>
                            <a:pt x="2683" y="1408"/>
                          </a:lnTo>
                          <a:lnTo>
                            <a:pt x="2720" y="1429"/>
                          </a:lnTo>
                          <a:lnTo>
                            <a:pt x="2753" y="1449"/>
                          </a:lnTo>
                          <a:lnTo>
                            <a:pt x="2782" y="1468"/>
                          </a:lnTo>
                          <a:lnTo>
                            <a:pt x="2803" y="1482"/>
                          </a:lnTo>
                          <a:lnTo>
                            <a:pt x="2812" y="1492"/>
                          </a:lnTo>
                          <a:lnTo>
                            <a:pt x="2786" y="1484"/>
                          </a:lnTo>
                          <a:lnTo>
                            <a:pt x="2754" y="1470"/>
                          </a:lnTo>
                          <a:lnTo>
                            <a:pt x="2717" y="1454"/>
                          </a:lnTo>
                          <a:lnTo>
                            <a:pt x="2682" y="1441"/>
                          </a:lnTo>
                          <a:lnTo>
                            <a:pt x="2651" y="1434"/>
                          </a:lnTo>
                          <a:lnTo>
                            <a:pt x="2633" y="1441"/>
                          </a:lnTo>
                          <a:lnTo>
                            <a:pt x="2630" y="1465"/>
                          </a:lnTo>
                          <a:lnTo>
                            <a:pt x="2648" y="1512"/>
                          </a:lnTo>
                          <a:lnTo>
                            <a:pt x="2652" y="1532"/>
                          </a:lnTo>
                          <a:lnTo>
                            <a:pt x="2657" y="1553"/>
                          </a:lnTo>
                          <a:lnTo>
                            <a:pt x="2660" y="1574"/>
                          </a:lnTo>
                          <a:lnTo>
                            <a:pt x="2664" y="1595"/>
                          </a:lnTo>
                          <a:lnTo>
                            <a:pt x="2667" y="1616"/>
                          </a:lnTo>
                          <a:lnTo>
                            <a:pt x="2672" y="1637"/>
                          </a:lnTo>
                          <a:lnTo>
                            <a:pt x="2676" y="1659"/>
                          </a:lnTo>
                          <a:lnTo>
                            <a:pt x="2683" y="1681"/>
                          </a:lnTo>
                          <a:lnTo>
                            <a:pt x="2690" y="1696"/>
                          </a:lnTo>
                          <a:lnTo>
                            <a:pt x="2698" y="1712"/>
                          </a:lnTo>
                          <a:lnTo>
                            <a:pt x="2701" y="1728"/>
                          </a:lnTo>
                          <a:lnTo>
                            <a:pt x="2706" y="1744"/>
                          </a:lnTo>
                          <a:lnTo>
                            <a:pt x="2707" y="1759"/>
                          </a:lnTo>
                          <a:lnTo>
                            <a:pt x="2710" y="1777"/>
                          </a:lnTo>
                          <a:lnTo>
                            <a:pt x="2713" y="1794"/>
                          </a:lnTo>
                          <a:lnTo>
                            <a:pt x="2717" y="1817"/>
                          </a:lnTo>
                          <a:lnTo>
                            <a:pt x="2723" y="1827"/>
                          </a:lnTo>
                          <a:lnTo>
                            <a:pt x="2730" y="1839"/>
                          </a:lnTo>
                          <a:lnTo>
                            <a:pt x="2735" y="1847"/>
                          </a:lnTo>
                          <a:lnTo>
                            <a:pt x="2741" y="1856"/>
                          </a:lnTo>
                          <a:lnTo>
                            <a:pt x="2744" y="1862"/>
                          </a:lnTo>
                          <a:lnTo>
                            <a:pt x="2749" y="1869"/>
                          </a:lnTo>
                          <a:lnTo>
                            <a:pt x="2753" y="1876"/>
                          </a:lnTo>
                          <a:lnTo>
                            <a:pt x="2757" y="1883"/>
                          </a:lnTo>
                          <a:lnTo>
                            <a:pt x="2755" y="1883"/>
                          </a:lnTo>
                          <a:lnTo>
                            <a:pt x="2753" y="1886"/>
                          </a:lnTo>
                          <a:lnTo>
                            <a:pt x="2726" y="1849"/>
                          </a:lnTo>
                          <a:lnTo>
                            <a:pt x="2705" y="1810"/>
                          </a:lnTo>
                          <a:lnTo>
                            <a:pt x="2688" y="1766"/>
                          </a:lnTo>
                          <a:lnTo>
                            <a:pt x="2675" y="1722"/>
                          </a:lnTo>
                          <a:lnTo>
                            <a:pt x="2664" y="1675"/>
                          </a:lnTo>
                          <a:lnTo>
                            <a:pt x="2653" y="1629"/>
                          </a:lnTo>
                          <a:lnTo>
                            <a:pt x="2643" y="1585"/>
                          </a:lnTo>
                          <a:lnTo>
                            <a:pt x="2633" y="1545"/>
                          </a:lnTo>
                          <a:lnTo>
                            <a:pt x="2617" y="1514"/>
                          </a:lnTo>
                          <a:lnTo>
                            <a:pt x="2600" y="1485"/>
                          </a:lnTo>
                          <a:lnTo>
                            <a:pt x="2582" y="1457"/>
                          </a:lnTo>
                          <a:lnTo>
                            <a:pt x="2564" y="1430"/>
                          </a:lnTo>
                          <a:lnTo>
                            <a:pt x="2542" y="1406"/>
                          </a:lnTo>
                          <a:lnTo>
                            <a:pt x="2517" y="1386"/>
                          </a:lnTo>
                          <a:lnTo>
                            <a:pt x="2489" y="1369"/>
                          </a:lnTo>
                          <a:lnTo>
                            <a:pt x="2458" y="1361"/>
                          </a:lnTo>
                          <a:lnTo>
                            <a:pt x="2446" y="1354"/>
                          </a:lnTo>
                          <a:lnTo>
                            <a:pt x="2434" y="1347"/>
                          </a:lnTo>
                          <a:lnTo>
                            <a:pt x="2421" y="1340"/>
                          </a:lnTo>
                          <a:lnTo>
                            <a:pt x="2408" y="1333"/>
                          </a:lnTo>
                          <a:lnTo>
                            <a:pt x="2394" y="1325"/>
                          </a:lnTo>
                          <a:lnTo>
                            <a:pt x="2380" y="1319"/>
                          </a:lnTo>
                          <a:lnTo>
                            <a:pt x="2367" y="1314"/>
                          </a:lnTo>
                          <a:lnTo>
                            <a:pt x="2357" y="1312"/>
                          </a:lnTo>
                          <a:lnTo>
                            <a:pt x="2316" y="1368"/>
                          </a:lnTo>
                          <a:lnTo>
                            <a:pt x="2284" y="1427"/>
                          </a:lnTo>
                          <a:lnTo>
                            <a:pt x="2260" y="1486"/>
                          </a:lnTo>
                          <a:lnTo>
                            <a:pt x="2245" y="1547"/>
                          </a:lnTo>
                          <a:lnTo>
                            <a:pt x="2238" y="1609"/>
                          </a:lnTo>
                          <a:lnTo>
                            <a:pt x="2241" y="1675"/>
                          </a:lnTo>
                          <a:lnTo>
                            <a:pt x="2254" y="1743"/>
                          </a:lnTo>
                          <a:lnTo>
                            <a:pt x="2279" y="1814"/>
                          </a:lnTo>
                          <a:lnTo>
                            <a:pt x="2282" y="1839"/>
                          </a:lnTo>
                          <a:lnTo>
                            <a:pt x="2288" y="1872"/>
                          </a:lnTo>
                          <a:lnTo>
                            <a:pt x="2293" y="1909"/>
                          </a:lnTo>
                          <a:lnTo>
                            <a:pt x="2298" y="1950"/>
                          </a:lnTo>
                          <a:lnTo>
                            <a:pt x="2301" y="1990"/>
                          </a:lnTo>
                          <a:lnTo>
                            <a:pt x="2301" y="2030"/>
                          </a:lnTo>
                          <a:lnTo>
                            <a:pt x="2296" y="2064"/>
                          </a:lnTo>
                          <a:lnTo>
                            <a:pt x="2288" y="2091"/>
                          </a:lnTo>
                          <a:lnTo>
                            <a:pt x="2281" y="2081"/>
                          </a:lnTo>
                          <a:lnTo>
                            <a:pt x="2277" y="2068"/>
                          </a:lnTo>
                          <a:lnTo>
                            <a:pt x="2275" y="2052"/>
                          </a:lnTo>
                          <a:lnTo>
                            <a:pt x="2275" y="2036"/>
                          </a:lnTo>
                          <a:lnTo>
                            <a:pt x="2274" y="2017"/>
                          </a:lnTo>
                          <a:lnTo>
                            <a:pt x="2275" y="2000"/>
                          </a:lnTo>
                          <a:lnTo>
                            <a:pt x="2275" y="1988"/>
                          </a:lnTo>
                          <a:lnTo>
                            <a:pt x="2276" y="1979"/>
                          </a:lnTo>
                          <a:lnTo>
                            <a:pt x="2268" y="1910"/>
                          </a:lnTo>
                          <a:lnTo>
                            <a:pt x="2256" y="1841"/>
                          </a:lnTo>
                          <a:lnTo>
                            <a:pt x="2241" y="1770"/>
                          </a:lnTo>
                          <a:lnTo>
                            <a:pt x="2227" y="1700"/>
                          </a:lnTo>
                          <a:lnTo>
                            <a:pt x="2215" y="1628"/>
                          </a:lnTo>
                          <a:lnTo>
                            <a:pt x="2212" y="1559"/>
                          </a:lnTo>
                          <a:lnTo>
                            <a:pt x="2218" y="1492"/>
                          </a:lnTo>
                          <a:lnTo>
                            <a:pt x="2238" y="1430"/>
                          </a:lnTo>
                          <a:lnTo>
                            <a:pt x="2250" y="1403"/>
                          </a:lnTo>
                          <a:lnTo>
                            <a:pt x="2264" y="1373"/>
                          </a:lnTo>
                          <a:lnTo>
                            <a:pt x="2277" y="1339"/>
                          </a:lnTo>
                          <a:lnTo>
                            <a:pt x="2288" y="1304"/>
                          </a:lnTo>
                          <a:lnTo>
                            <a:pt x="2294" y="1269"/>
                          </a:lnTo>
                          <a:lnTo>
                            <a:pt x="2294" y="1236"/>
                          </a:lnTo>
                          <a:lnTo>
                            <a:pt x="2287" y="1208"/>
                          </a:lnTo>
                          <a:lnTo>
                            <a:pt x="2272" y="1185"/>
                          </a:lnTo>
                          <a:lnTo>
                            <a:pt x="2270" y="1175"/>
                          </a:lnTo>
                          <a:lnTo>
                            <a:pt x="2269" y="1166"/>
                          </a:lnTo>
                          <a:lnTo>
                            <a:pt x="2264" y="1157"/>
                          </a:lnTo>
                          <a:lnTo>
                            <a:pt x="2263" y="1150"/>
                          </a:lnTo>
                          <a:lnTo>
                            <a:pt x="2266" y="1144"/>
                          </a:lnTo>
                          <a:lnTo>
                            <a:pt x="2272" y="1140"/>
                          </a:lnTo>
                          <a:lnTo>
                            <a:pt x="2269" y="1132"/>
                          </a:lnTo>
                          <a:lnTo>
                            <a:pt x="2269" y="1123"/>
                          </a:lnTo>
                          <a:lnTo>
                            <a:pt x="2263" y="1122"/>
                          </a:lnTo>
                          <a:lnTo>
                            <a:pt x="2260" y="1121"/>
                          </a:lnTo>
                          <a:lnTo>
                            <a:pt x="2260" y="1115"/>
                          </a:lnTo>
                          <a:lnTo>
                            <a:pt x="2260" y="1113"/>
                          </a:lnTo>
                          <a:lnTo>
                            <a:pt x="2264" y="1107"/>
                          </a:lnTo>
                          <a:lnTo>
                            <a:pt x="2269" y="1102"/>
                          </a:lnTo>
                          <a:lnTo>
                            <a:pt x="2272" y="1096"/>
                          </a:lnTo>
                          <a:lnTo>
                            <a:pt x="2274" y="1093"/>
                          </a:lnTo>
                          <a:lnTo>
                            <a:pt x="2274" y="1084"/>
                          </a:lnTo>
                          <a:lnTo>
                            <a:pt x="2274" y="1075"/>
                          </a:lnTo>
                          <a:lnTo>
                            <a:pt x="2267" y="1066"/>
                          </a:lnTo>
                          <a:lnTo>
                            <a:pt x="2260" y="1052"/>
                          </a:lnTo>
                          <a:lnTo>
                            <a:pt x="2252" y="1032"/>
                          </a:lnTo>
                          <a:lnTo>
                            <a:pt x="2245" y="1012"/>
                          </a:lnTo>
                          <a:lnTo>
                            <a:pt x="2238" y="989"/>
                          </a:lnTo>
                          <a:lnTo>
                            <a:pt x="2232" y="970"/>
                          </a:lnTo>
                          <a:lnTo>
                            <a:pt x="2227" y="952"/>
                          </a:lnTo>
                          <a:lnTo>
                            <a:pt x="2226" y="942"/>
                          </a:lnTo>
                          <a:lnTo>
                            <a:pt x="2218" y="938"/>
                          </a:lnTo>
                          <a:lnTo>
                            <a:pt x="2209" y="935"/>
                          </a:lnTo>
                          <a:lnTo>
                            <a:pt x="2207" y="924"/>
                          </a:lnTo>
                          <a:lnTo>
                            <a:pt x="2205" y="915"/>
                          </a:lnTo>
                          <a:lnTo>
                            <a:pt x="2202" y="907"/>
                          </a:lnTo>
                          <a:lnTo>
                            <a:pt x="2200" y="900"/>
                          </a:lnTo>
                          <a:lnTo>
                            <a:pt x="2197" y="892"/>
                          </a:lnTo>
                          <a:lnTo>
                            <a:pt x="2194" y="884"/>
                          </a:lnTo>
                          <a:lnTo>
                            <a:pt x="2193" y="875"/>
                          </a:lnTo>
                          <a:lnTo>
                            <a:pt x="2193" y="866"/>
                          </a:lnTo>
                          <a:lnTo>
                            <a:pt x="2193" y="862"/>
                          </a:lnTo>
                          <a:lnTo>
                            <a:pt x="2190" y="856"/>
                          </a:lnTo>
                          <a:lnTo>
                            <a:pt x="2183" y="847"/>
                          </a:lnTo>
                          <a:lnTo>
                            <a:pt x="2173" y="839"/>
                          </a:lnTo>
                          <a:lnTo>
                            <a:pt x="2173" y="832"/>
                          </a:lnTo>
                          <a:lnTo>
                            <a:pt x="2176" y="826"/>
                          </a:lnTo>
                          <a:lnTo>
                            <a:pt x="2178" y="819"/>
                          </a:lnTo>
                          <a:lnTo>
                            <a:pt x="2181" y="813"/>
                          </a:lnTo>
                          <a:lnTo>
                            <a:pt x="2177" y="812"/>
                          </a:lnTo>
                          <a:lnTo>
                            <a:pt x="2173" y="811"/>
                          </a:lnTo>
                          <a:lnTo>
                            <a:pt x="2169" y="804"/>
                          </a:lnTo>
                          <a:lnTo>
                            <a:pt x="2164" y="797"/>
                          </a:lnTo>
                          <a:lnTo>
                            <a:pt x="2171" y="788"/>
                          </a:lnTo>
                          <a:lnTo>
                            <a:pt x="2176" y="784"/>
                          </a:lnTo>
                          <a:lnTo>
                            <a:pt x="2178" y="778"/>
                          </a:lnTo>
                          <a:lnTo>
                            <a:pt x="2179" y="774"/>
                          </a:lnTo>
                          <a:lnTo>
                            <a:pt x="2178" y="770"/>
                          </a:lnTo>
                          <a:lnTo>
                            <a:pt x="2177" y="765"/>
                          </a:lnTo>
                          <a:lnTo>
                            <a:pt x="2174" y="759"/>
                          </a:lnTo>
                          <a:lnTo>
                            <a:pt x="2173" y="753"/>
                          </a:lnTo>
                          <a:lnTo>
                            <a:pt x="2179" y="749"/>
                          </a:lnTo>
                          <a:lnTo>
                            <a:pt x="2184" y="745"/>
                          </a:lnTo>
                          <a:lnTo>
                            <a:pt x="2187" y="742"/>
                          </a:lnTo>
                          <a:lnTo>
                            <a:pt x="2192" y="738"/>
                          </a:lnTo>
                          <a:lnTo>
                            <a:pt x="2193" y="733"/>
                          </a:lnTo>
                          <a:lnTo>
                            <a:pt x="2194" y="729"/>
                          </a:lnTo>
                          <a:lnTo>
                            <a:pt x="2193" y="723"/>
                          </a:lnTo>
                          <a:lnTo>
                            <a:pt x="2193" y="717"/>
                          </a:lnTo>
                          <a:lnTo>
                            <a:pt x="2185" y="716"/>
                          </a:lnTo>
                          <a:lnTo>
                            <a:pt x="2178" y="715"/>
                          </a:lnTo>
                          <a:lnTo>
                            <a:pt x="2178" y="706"/>
                          </a:lnTo>
                          <a:lnTo>
                            <a:pt x="2179" y="698"/>
                          </a:lnTo>
                          <a:lnTo>
                            <a:pt x="2190" y="694"/>
                          </a:lnTo>
                          <a:lnTo>
                            <a:pt x="2199" y="691"/>
                          </a:lnTo>
                          <a:lnTo>
                            <a:pt x="2204" y="688"/>
                          </a:lnTo>
                          <a:lnTo>
                            <a:pt x="2208" y="687"/>
                          </a:lnTo>
                          <a:lnTo>
                            <a:pt x="2211" y="682"/>
                          </a:lnTo>
                          <a:lnTo>
                            <a:pt x="2212" y="678"/>
                          </a:lnTo>
                          <a:lnTo>
                            <a:pt x="2213" y="671"/>
                          </a:lnTo>
                          <a:lnTo>
                            <a:pt x="2214" y="663"/>
                          </a:lnTo>
                          <a:lnTo>
                            <a:pt x="2220" y="656"/>
                          </a:lnTo>
                          <a:lnTo>
                            <a:pt x="2221" y="650"/>
                          </a:lnTo>
                          <a:lnTo>
                            <a:pt x="2214" y="646"/>
                          </a:lnTo>
                          <a:lnTo>
                            <a:pt x="2211" y="643"/>
                          </a:lnTo>
                          <a:lnTo>
                            <a:pt x="2208" y="641"/>
                          </a:lnTo>
                          <a:lnTo>
                            <a:pt x="2207" y="639"/>
                          </a:lnTo>
                          <a:lnTo>
                            <a:pt x="2209" y="628"/>
                          </a:lnTo>
                          <a:lnTo>
                            <a:pt x="2212" y="617"/>
                          </a:lnTo>
                          <a:lnTo>
                            <a:pt x="2212" y="605"/>
                          </a:lnTo>
                          <a:lnTo>
                            <a:pt x="2213" y="593"/>
                          </a:lnTo>
                          <a:lnTo>
                            <a:pt x="2212" y="579"/>
                          </a:lnTo>
                          <a:lnTo>
                            <a:pt x="2211" y="567"/>
                          </a:lnTo>
                          <a:lnTo>
                            <a:pt x="2209" y="557"/>
                          </a:lnTo>
                          <a:lnTo>
                            <a:pt x="2209" y="548"/>
                          </a:lnTo>
                          <a:lnTo>
                            <a:pt x="2213" y="545"/>
                          </a:lnTo>
                          <a:lnTo>
                            <a:pt x="2217" y="541"/>
                          </a:lnTo>
                          <a:lnTo>
                            <a:pt x="2214" y="538"/>
                          </a:lnTo>
                          <a:lnTo>
                            <a:pt x="2209" y="534"/>
                          </a:lnTo>
                          <a:lnTo>
                            <a:pt x="2204" y="531"/>
                          </a:lnTo>
                          <a:lnTo>
                            <a:pt x="2202" y="527"/>
                          </a:lnTo>
                          <a:lnTo>
                            <a:pt x="2194" y="520"/>
                          </a:lnTo>
                          <a:lnTo>
                            <a:pt x="2190" y="513"/>
                          </a:lnTo>
                          <a:lnTo>
                            <a:pt x="2187" y="505"/>
                          </a:lnTo>
                          <a:lnTo>
                            <a:pt x="2184" y="498"/>
                          </a:lnTo>
                          <a:lnTo>
                            <a:pt x="2173" y="498"/>
                          </a:lnTo>
                          <a:lnTo>
                            <a:pt x="2164" y="498"/>
                          </a:lnTo>
                          <a:lnTo>
                            <a:pt x="2158" y="488"/>
                          </a:lnTo>
                          <a:lnTo>
                            <a:pt x="2154" y="482"/>
                          </a:lnTo>
                          <a:lnTo>
                            <a:pt x="2151" y="478"/>
                          </a:lnTo>
                          <a:lnTo>
                            <a:pt x="2147" y="478"/>
                          </a:lnTo>
                          <a:lnTo>
                            <a:pt x="2143" y="478"/>
                          </a:lnTo>
                          <a:lnTo>
                            <a:pt x="2138" y="479"/>
                          </a:lnTo>
                          <a:lnTo>
                            <a:pt x="2135" y="482"/>
                          </a:lnTo>
                          <a:lnTo>
                            <a:pt x="2132" y="485"/>
                          </a:lnTo>
                          <a:lnTo>
                            <a:pt x="2128" y="488"/>
                          </a:lnTo>
                          <a:lnTo>
                            <a:pt x="2119" y="491"/>
                          </a:lnTo>
                          <a:lnTo>
                            <a:pt x="2118" y="479"/>
                          </a:lnTo>
                          <a:lnTo>
                            <a:pt x="2118" y="472"/>
                          </a:lnTo>
                          <a:lnTo>
                            <a:pt x="2116" y="466"/>
                          </a:lnTo>
                          <a:lnTo>
                            <a:pt x="2112" y="462"/>
                          </a:lnTo>
                          <a:lnTo>
                            <a:pt x="2105" y="465"/>
                          </a:lnTo>
                          <a:lnTo>
                            <a:pt x="2099" y="472"/>
                          </a:lnTo>
                          <a:lnTo>
                            <a:pt x="2090" y="477"/>
                          </a:lnTo>
                          <a:lnTo>
                            <a:pt x="2081" y="479"/>
                          </a:lnTo>
                          <a:lnTo>
                            <a:pt x="2076" y="465"/>
                          </a:lnTo>
                          <a:lnTo>
                            <a:pt x="2073" y="457"/>
                          </a:lnTo>
                          <a:lnTo>
                            <a:pt x="2068" y="452"/>
                          </a:lnTo>
                          <a:lnTo>
                            <a:pt x="2064" y="451"/>
                          </a:lnTo>
                          <a:lnTo>
                            <a:pt x="2056" y="451"/>
                          </a:lnTo>
                          <a:lnTo>
                            <a:pt x="2049" y="454"/>
                          </a:lnTo>
                          <a:lnTo>
                            <a:pt x="2039" y="455"/>
                          </a:lnTo>
                          <a:lnTo>
                            <a:pt x="2028" y="457"/>
                          </a:lnTo>
                          <a:lnTo>
                            <a:pt x="2020" y="450"/>
                          </a:lnTo>
                          <a:lnTo>
                            <a:pt x="2015" y="447"/>
                          </a:lnTo>
                          <a:lnTo>
                            <a:pt x="2011" y="445"/>
                          </a:lnTo>
                          <a:lnTo>
                            <a:pt x="2008" y="447"/>
                          </a:lnTo>
                          <a:lnTo>
                            <a:pt x="2004" y="448"/>
                          </a:lnTo>
                          <a:lnTo>
                            <a:pt x="1999" y="450"/>
                          </a:lnTo>
                          <a:lnTo>
                            <a:pt x="1991" y="454"/>
                          </a:lnTo>
                          <a:lnTo>
                            <a:pt x="1981" y="457"/>
                          </a:lnTo>
                          <a:lnTo>
                            <a:pt x="1975" y="447"/>
                          </a:lnTo>
                          <a:lnTo>
                            <a:pt x="1970" y="439"/>
                          </a:lnTo>
                          <a:lnTo>
                            <a:pt x="1963" y="434"/>
                          </a:lnTo>
                          <a:lnTo>
                            <a:pt x="1957" y="430"/>
                          </a:lnTo>
                          <a:lnTo>
                            <a:pt x="1948" y="427"/>
                          </a:lnTo>
                          <a:lnTo>
                            <a:pt x="1939" y="427"/>
                          </a:lnTo>
                          <a:lnTo>
                            <a:pt x="1929" y="428"/>
                          </a:lnTo>
                          <a:lnTo>
                            <a:pt x="1917" y="431"/>
                          </a:lnTo>
                          <a:lnTo>
                            <a:pt x="1917" y="432"/>
                          </a:lnTo>
                          <a:lnTo>
                            <a:pt x="1917" y="436"/>
                          </a:lnTo>
                          <a:lnTo>
                            <a:pt x="1911" y="435"/>
                          </a:lnTo>
                          <a:lnTo>
                            <a:pt x="1905" y="435"/>
                          </a:lnTo>
                          <a:lnTo>
                            <a:pt x="1899" y="436"/>
                          </a:lnTo>
                          <a:lnTo>
                            <a:pt x="1895" y="441"/>
                          </a:lnTo>
                          <a:lnTo>
                            <a:pt x="1886" y="439"/>
                          </a:lnTo>
                          <a:lnTo>
                            <a:pt x="1878" y="439"/>
                          </a:lnTo>
                          <a:lnTo>
                            <a:pt x="1869" y="441"/>
                          </a:lnTo>
                          <a:lnTo>
                            <a:pt x="1860" y="442"/>
                          </a:lnTo>
                          <a:lnTo>
                            <a:pt x="1848" y="443"/>
                          </a:lnTo>
                          <a:lnTo>
                            <a:pt x="1837" y="444"/>
                          </a:lnTo>
                          <a:lnTo>
                            <a:pt x="1827" y="445"/>
                          </a:lnTo>
                          <a:lnTo>
                            <a:pt x="1816" y="448"/>
                          </a:lnTo>
                          <a:lnTo>
                            <a:pt x="1808" y="454"/>
                          </a:lnTo>
                          <a:lnTo>
                            <a:pt x="1800" y="456"/>
                          </a:lnTo>
                          <a:lnTo>
                            <a:pt x="1791" y="457"/>
                          </a:lnTo>
                          <a:lnTo>
                            <a:pt x="1780" y="465"/>
                          </a:lnTo>
                          <a:lnTo>
                            <a:pt x="1774" y="463"/>
                          </a:lnTo>
                          <a:lnTo>
                            <a:pt x="1768" y="461"/>
                          </a:lnTo>
                          <a:lnTo>
                            <a:pt x="1760" y="457"/>
                          </a:lnTo>
                          <a:lnTo>
                            <a:pt x="1752" y="454"/>
                          </a:lnTo>
                          <a:lnTo>
                            <a:pt x="1743" y="450"/>
                          </a:lnTo>
                          <a:lnTo>
                            <a:pt x="1734" y="448"/>
                          </a:lnTo>
                          <a:lnTo>
                            <a:pt x="1727" y="445"/>
                          </a:lnTo>
                          <a:lnTo>
                            <a:pt x="1724" y="445"/>
                          </a:lnTo>
                          <a:lnTo>
                            <a:pt x="1721" y="448"/>
                          </a:lnTo>
                          <a:lnTo>
                            <a:pt x="1719" y="451"/>
                          </a:lnTo>
                          <a:lnTo>
                            <a:pt x="1716" y="454"/>
                          </a:lnTo>
                          <a:lnTo>
                            <a:pt x="1709" y="457"/>
                          </a:lnTo>
                          <a:lnTo>
                            <a:pt x="1703" y="452"/>
                          </a:lnTo>
                          <a:lnTo>
                            <a:pt x="1700" y="450"/>
                          </a:lnTo>
                          <a:lnTo>
                            <a:pt x="1697" y="449"/>
                          </a:lnTo>
                          <a:lnTo>
                            <a:pt x="1690" y="450"/>
                          </a:lnTo>
                          <a:lnTo>
                            <a:pt x="1688" y="451"/>
                          </a:lnTo>
                          <a:lnTo>
                            <a:pt x="1686" y="454"/>
                          </a:lnTo>
                          <a:lnTo>
                            <a:pt x="1682" y="455"/>
                          </a:lnTo>
                          <a:lnTo>
                            <a:pt x="1676" y="457"/>
                          </a:lnTo>
                          <a:lnTo>
                            <a:pt x="1670" y="452"/>
                          </a:lnTo>
                          <a:lnTo>
                            <a:pt x="1666" y="448"/>
                          </a:lnTo>
                          <a:lnTo>
                            <a:pt x="1656" y="451"/>
                          </a:lnTo>
                          <a:lnTo>
                            <a:pt x="1647" y="455"/>
                          </a:lnTo>
                          <a:lnTo>
                            <a:pt x="1642" y="450"/>
                          </a:lnTo>
                          <a:lnTo>
                            <a:pt x="1637" y="448"/>
                          </a:lnTo>
                          <a:lnTo>
                            <a:pt x="1628" y="448"/>
                          </a:lnTo>
                          <a:lnTo>
                            <a:pt x="1623" y="448"/>
                          </a:lnTo>
                          <a:lnTo>
                            <a:pt x="1617" y="447"/>
                          </a:lnTo>
                          <a:lnTo>
                            <a:pt x="1609" y="445"/>
                          </a:lnTo>
                          <a:lnTo>
                            <a:pt x="1604" y="448"/>
                          </a:lnTo>
                          <a:lnTo>
                            <a:pt x="1602" y="450"/>
                          </a:lnTo>
                          <a:lnTo>
                            <a:pt x="1599" y="454"/>
                          </a:lnTo>
                          <a:lnTo>
                            <a:pt x="1595" y="459"/>
                          </a:lnTo>
                          <a:lnTo>
                            <a:pt x="1587" y="452"/>
                          </a:lnTo>
                          <a:lnTo>
                            <a:pt x="1580" y="445"/>
                          </a:lnTo>
                          <a:lnTo>
                            <a:pt x="1574" y="445"/>
                          </a:lnTo>
                          <a:lnTo>
                            <a:pt x="1568" y="445"/>
                          </a:lnTo>
                          <a:lnTo>
                            <a:pt x="1565" y="449"/>
                          </a:lnTo>
                          <a:lnTo>
                            <a:pt x="1562" y="454"/>
                          </a:lnTo>
                          <a:lnTo>
                            <a:pt x="1558" y="456"/>
                          </a:lnTo>
                          <a:lnTo>
                            <a:pt x="1549" y="459"/>
                          </a:lnTo>
                          <a:lnTo>
                            <a:pt x="1545" y="452"/>
                          </a:lnTo>
                          <a:lnTo>
                            <a:pt x="1541" y="445"/>
                          </a:lnTo>
                          <a:lnTo>
                            <a:pt x="1537" y="438"/>
                          </a:lnTo>
                          <a:lnTo>
                            <a:pt x="1533" y="431"/>
                          </a:lnTo>
                          <a:lnTo>
                            <a:pt x="1524" y="429"/>
                          </a:lnTo>
                          <a:lnTo>
                            <a:pt x="1514" y="427"/>
                          </a:lnTo>
                          <a:lnTo>
                            <a:pt x="1503" y="424"/>
                          </a:lnTo>
                          <a:lnTo>
                            <a:pt x="1492" y="423"/>
                          </a:lnTo>
                          <a:lnTo>
                            <a:pt x="1479" y="422"/>
                          </a:lnTo>
                          <a:lnTo>
                            <a:pt x="1467" y="421"/>
                          </a:lnTo>
                          <a:lnTo>
                            <a:pt x="1456" y="421"/>
                          </a:lnTo>
                          <a:lnTo>
                            <a:pt x="1446" y="422"/>
                          </a:lnTo>
                          <a:lnTo>
                            <a:pt x="1444" y="431"/>
                          </a:lnTo>
                          <a:lnTo>
                            <a:pt x="1442" y="442"/>
                          </a:lnTo>
                          <a:lnTo>
                            <a:pt x="1439" y="451"/>
                          </a:lnTo>
                          <a:lnTo>
                            <a:pt x="1437" y="462"/>
                          </a:lnTo>
                          <a:lnTo>
                            <a:pt x="1429" y="462"/>
                          </a:lnTo>
                          <a:lnTo>
                            <a:pt x="1425" y="465"/>
                          </a:lnTo>
                          <a:lnTo>
                            <a:pt x="1421" y="468"/>
                          </a:lnTo>
                          <a:lnTo>
                            <a:pt x="1421" y="472"/>
                          </a:lnTo>
                          <a:lnTo>
                            <a:pt x="1420" y="477"/>
                          </a:lnTo>
                          <a:lnTo>
                            <a:pt x="1421" y="485"/>
                          </a:lnTo>
                          <a:lnTo>
                            <a:pt x="1421" y="493"/>
                          </a:lnTo>
                          <a:lnTo>
                            <a:pt x="1423" y="505"/>
                          </a:lnTo>
                          <a:lnTo>
                            <a:pt x="1412" y="507"/>
                          </a:lnTo>
                          <a:lnTo>
                            <a:pt x="1402" y="506"/>
                          </a:lnTo>
                          <a:lnTo>
                            <a:pt x="1395" y="504"/>
                          </a:lnTo>
                          <a:lnTo>
                            <a:pt x="1388" y="503"/>
                          </a:lnTo>
                          <a:lnTo>
                            <a:pt x="1381" y="502"/>
                          </a:lnTo>
                          <a:lnTo>
                            <a:pt x="1375" y="503"/>
                          </a:lnTo>
                          <a:lnTo>
                            <a:pt x="1374" y="510"/>
                          </a:lnTo>
                          <a:lnTo>
                            <a:pt x="1375" y="520"/>
                          </a:lnTo>
                          <a:lnTo>
                            <a:pt x="1379" y="531"/>
                          </a:lnTo>
                          <a:lnTo>
                            <a:pt x="1382" y="541"/>
                          </a:lnTo>
                          <a:lnTo>
                            <a:pt x="1374" y="541"/>
                          </a:lnTo>
                          <a:lnTo>
                            <a:pt x="1369" y="541"/>
                          </a:lnTo>
                          <a:lnTo>
                            <a:pt x="1364" y="541"/>
                          </a:lnTo>
                          <a:lnTo>
                            <a:pt x="1362" y="541"/>
                          </a:lnTo>
                          <a:lnTo>
                            <a:pt x="1356" y="541"/>
                          </a:lnTo>
                          <a:lnTo>
                            <a:pt x="1352" y="544"/>
                          </a:lnTo>
                          <a:lnTo>
                            <a:pt x="1348" y="551"/>
                          </a:lnTo>
                          <a:lnTo>
                            <a:pt x="1345" y="560"/>
                          </a:lnTo>
                          <a:lnTo>
                            <a:pt x="1338" y="560"/>
                          </a:lnTo>
                          <a:lnTo>
                            <a:pt x="1332" y="561"/>
                          </a:lnTo>
                          <a:lnTo>
                            <a:pt x="1326" y="561"/>
                          </a:lnTo>
                          <a:lnTo>
                            <a:pt x="1320" y="562"/>
                          </a:lnTo>
                          <a:lnTo>
                            <a:pt x="1320" y="568"/>
                          </a:lnTo>
                          <a:lnTo>
                            <a:pt x="1320" y="573"/>
                          </a:lnTo>
                          <a:lnTo>
                            <a:pt x="1318" y="574"/>
                          </a:lnTo>
                          <a:lnTo>
                            <a:pt x="1315" y="577"/>
                          </a:lnTo>
                          <a:lnTo>
                            <a:pt x="1311" y="577"/>
                          </a:lnTo>
                          <a:lnTo>
                            <a:pt x="1306" y="577"/>
                          </a:lnTo>
                          <a:lnTo>
                            <a:pt x="1302" y="581"/>
                          </a:lnTo>
                          <a:lnTo>
                            <a:pt x="1301" y="586"/>
                          </a:lnTo>
                          <a:lnTo>
                            <a:pt x="1299" y="589"/>
                          </a:lnTo>
                          <a:lnTo>
                            <a:pt x="1297" y="596"/>
                          </a:lnTo>
                          <a:lnTo>
                            <a:pt x="1286" y="599"/>
                          </a:lnTo>
                          <a:lnTo>
                            <a:pt x="1276" y="601"/>
                          </a:lnTo>
                          <a:lnTo>
                            <a:pt x="1273" y="606"/>
                          </a:lnTo>
                          <a:lnTo>
                            <a:pt x="1272" y="613"/>
                          </a:lnTo>
                          <a:lnTo>
                            <a:pt x="1271" y="621"/>
                          </a:lnTo>
                          <a:lnTo>
                            <a:pt x="1271" y="632"/>
                          </a:lnTo>
                          <a:lnTo>
                            <a:pt x="1264" y="635"/>
                          </a:lnTo>
                          <a:lnTo>
                            <a:pt x="1258" y="639"/>
                          </a:lnTo>
                          <a:lnTo>
                            <a:pt x="1260" y="657"/>
                          </a:lnTo>
                          <a:lnTo>
                            <a:pt x="1266" y="678"/>
                          </a:lnTo>
                          <a:lnTo>
                            <a:pt x="1274" y="701"/>
                          </a:lnTo>
                          <a:lnTo>
                            <a:pt x="1285" y="725"/>
                          </a:lnTo>
                          <a:lnTo>
                            <a:pt x="1294" y="749"/>
                          </a:lnTo>
                          <a:lnTo>
                            <a:pt x="1305" y="772"/>
                          </a:lnTo>
                          <a:lnTo>
                            <a:pt x="1313" y="795"/>
                          </a:lnTo>
                          <a:lnTo>
                            <a:pt x="1320" y="820"/>
                          </a:lnTo>
                          <a:lnTo>
                            <a:pt x="1319" y="859"/>
                          </a:lnTo>
                          <a:lnTo>
                            <a:pt x="1317" y="902"/>
                          </a:lnTo>
                          <a:lnTo>
                            <a:pt x="1313" y="945"/>
                          </a:lnTo>
                          <a:lnTo>
                            <a:pt x="1314" y="989"/>
                          </a:lnTo>
                          <a:lnTo>
                            <a:pt x="1320" y="1027"/>
                          </a:lnTo>
                          <a:lnTo>
                            <a:pt x="1336" y="1062"/>
                          </a:lnTo>
                          <a:lnTo>
                            <a:pt x="1363" y="1088"/>
                          </a:lnTo>
                          <a:lnTo>
                            <a:pt x="1407" y="1108"/>
                          </a:lnTo>
                          <a:lnTo>
                            <a:pt x="1424" y="1109"/>
                          </a:lnTo>
                          <a:lnTo>
                            <a:pt x="1442" y="1110"/>
                          </a:lnTo>
                          <a:lnTo>
                            <a:pt x="1458" y="1112"/>
                          </a:lnTo>
                          <a:lnTo>
                            <a:pt x="1476" y="1113"/>
                          </a:lnTo>
                          <a:lnTo>
                            <a:pt x="1491" y="1114"/>
                          </a:lnTo>
                          <a:lnTo>
                            <a:pt x="1508" y="1115"/>
                          </a:lnTo>
                          <a:lnTo>
                            <a:pt x="1525" y="1116"/>
                          </a:lnTo>
                          <a:lnTo>
                            <a:pt x="1542" y="1119"/>
                          </a:lnTo>
                          <a:lnTo>
                            <a:pt x="1542" y="1122"/>
                          </a:lnTo>
                          <a:lnTo>
                            <a:pt x="1545" y="1126"/>
                          </a:lnTo>
                          <a:lnTo>
                            <a:pt x="1515" y="1132"/>
                          </a:lnTo>
                          <a:lnTo>
                            <a:pt x="1485" y="1134"/>
                          </a:lnTo>
                          <a:lnTo>
                            <a:pt x="1455" y="1132"/>
                          </a:lnTo>
                          <a:lnTo>
                            <a:pt x="1424" y="1128"/>
                          </a:lnTo>
                          <a:lnTo>
                            <a:pt x="1393" y="1120"/>
                          </a:lnTo>
                          <a:lnTo>
                            <a:pt x="1362" y="1112"/>
                          </a:lnTo>
                          <a:lnTo>
                            <a:pt x="1333" y="1101"/>
                          </a:lnTo>
                          <a:lnTo>
                            <a:pt x="1306" y="1092"/>
                          </a:lnTo>
                          <a:lnTo>
                            <a:pt x="1290" y="1102"/>
                          </a:lnTo>
                          <a:lnTo>
                            <a:pt x="1285" y="1127"/>
                          </a:lnTo>
                          <a:lnTo>
                            <a:pt x="1288" y="1160"/>
                          </a:lnTo>
                          <a:lnTo>
                            <a:pt x="1299" y="1201"/>
                          </a:lnTo>
                          <a:lnTo>
                            <a:pt x="1309" y="1242"/>
                          </a:lnTo>
                          <a:lnTo>
                            <a:pt x="1321" y="1283"/>
                          </a:lnTo>
                          <a:lnTo>
                            <a:pt x="1329" y="1318"/>
                          </a:lnTo>
                          <a:lnTo>
                            <a:pt x="1331" y="1347"/>
                          </a:lnTo>
                          <a:lnTo>
                            <a:pt x="1324" y="1336"/>
                          </a:lnTo>
                          <a:lnTo>
                            <a:pt x="1320" y="1326"/>
                          </a:lnTo>
                          <a:lnTo>
                            <a:pt x="1315" y="1312"/>
                          </a:lnTo>
                          <a:lnTo>
                            <a:pt x="1313" y="1299"/>
                          </a:lnTo>
                          <a:lnTo>
                            <a:pt x="1309" y="1285"/>
                          </a:lnTo>
                          <a:lnTo>
                            <a:pt x="1307" y="1271"/>
                          </a:lnTo>
                          <a:lnTo>
                            <a:pt x="1305" y="1259"/>
                          </a:lnTo>
                          <a:lnTo>
                            <a:pt x="1304" y="1250"/>
                          </a:lnTo>
                          <a:lnTo>
                            <a:pt x="1293" y="1225"/>
                          </a:lnTo>
                          <a:lnTo>
                            <a:pt x="1284" y="1203"/>
                          </a:lnTo>
                          <a:lnTo>
                            <a:pt x="1274" y="1181"/>
                          </a:lnTo>
                          <a:lnTo>
                            <a:pt x="1267" y="1159"/>
                          </a:lnTo>
                          <a:lnTo>
                            <a:pt x="1260" y="1135"/>
                          </a:lnTo>
                          <a:lnTo>
                            <a:pt x="1254" y="1113"/>
                          </a:lnTo>
                          <a:lnTo>
                            <a:pt x="1251" y="1091"/>
                          </a:lnTo>
                          <a:lnTo>
                            <a:pt x="1249" y="1068"/>
                          </a:lnTo>
                          <a:lnTo>
                            <a:pt x="1259" y="1009"/>
                          </a:lnTo>
                          <a:lnTo>
                            <a:pt x="1267" y="949"/>
                          </a:lnTo>
                          <a:lnTo>
                            <a:pt x="1270" y="890"/>
                          </a:lnTo>
                          <a:lnTo>
                            <a:pt x="1269" y="834"/>
                          </a:lnTo>
                          <a:lnTo>
                            <a:pt x="1259" y="777"/>
                          </a:lnTo>
                          <a:lnTo>
                            <a:pt x="1245" y="724"/>
                          </a:lnTo>
                          <a:lnTo>
                            <a:pt x="1223" y="675"/>
                          </a:lnTo>
                          <a:lnTo>
                            <a:pt x="1194" y="629"/>
                          </a:lnTo>
                          <a:lnTo>
                            <a:pt x="1182" y="632"/>
                          </a:lnTo>
                          <a:lnTo>
                            <a:pt x="1174" y="635"/>
                          </a:lnTo>
                          <a:lnTo>
                            <a:pt x="1167" y="639"/>
                          </a:lnTo>
                          <a:lnTo>
                            <a:pt x="1162" y="642"/>
                          </a:lnTo>
                          <a:lnTo>
                            <a:pt x="1154" y="644"/>
                          </a:lnTo>
                          <a:lnTo>
                            <a:pt x="1147" y="647"/>
                          </a:lnTo>
                          <a:lnTo>
                            <a:pt x="1136" y="646"/>
                          </a:lnTo>
                          <a:lnTo>
                            <a:pt x="1122" y="646"/>
                          </a:lnTo>
                          <a:lnTo>
                            <a:pt x="1115" y="648"/>
                          </a:lnTo>
                          <a:lnTo>
                            <a:pt x="1107" y="651"/>
                          </a:lnTo>
                          <a:lnTo>
                            <a:pt x="1096" y="655"/>
                          </a:lnTo>
                          <a:lnTo>
                            <a:pt x="1087" y="658"/>
                          </a:lnTo>
                          <a:lnTo>
                            <a:pt x="1075" y="661"/>
                          </a:lnTo>
                          <a:lnTo>
                            <a:pt x="1065" y="664"/>
                          </a:lnTo>
                          <a:lnTo>
                            <a:pt x="1053" y="666"/>
                          </a:lnTo>
                          <a:lnTo>
                            <a:pt x="1044" y="668"/>
                          </a:lnTo>
                          <a:lnTo>
                            <a:pt x="1036" y="657"/>
                          </a:lnTo>
                          <a:lnTo>
                            <a:pt x="1030" y="651"/>
                          </a:lnTo>
                          <a:lnTo>
                            <a:pt x="1024" y="647"/>
                          </a:lnTo>
                          <a:lnTo>
                            <a:pt x="1019" y="647"/>
                          </a:lnTo>
                          <a:lnTo>
                            <a:pt x="1013" y="647"/>
                          </a:lnTo>
                          <a:lnTo>
                            <a:pt x="1009" y="651"/>
                          </a:lnTo>
                          <a:lnTo>
                            <a:pt x="1002" y="658"/>
                          </a:lnTo>
                          <a:lnTo>
                            <a:pt x="996" y="670"/>
                          </a:lnTo>
                          <a:lnTo>
                            <a:pt x="986" y="668"/>
                          </a:lnTo>
                          <a:lnTo>
                            <a:pt x="977" y="663"/>
                          </a:lnTo>
                          <a:lnTo>
                            <a:pt x="972" y="664"/>
                          </a:lnTo>
                          <a:lnTo>
                            <a:pt x="968" y="668"/>
                          </a:lnTo>
                          <a:lnTo>
                            <a:pt x="963" y="673"/>
                          </a:lnTo>
                          <a:lnTo>
                            <a:pt x="958" y="682"/>
                          </a:lnTo>
                          <a:lnTo>
                            <a:pt x="951" y="680"/>
                          </a:lnTo>
                          <a:lnTo>
                            <a:pt x="946" y="678"/>
                          </a:lnTo>
                          <a:lnTo>
                            <a:pt x="938" y="675"/>
                          </a:lnTo>
                          <a:lnTo>
                            <a:pt x="931" y="675"/>
                          </a:lnTo>
                          <a:lnTo>
                            <a:pt x="923" y="683"/>
                          </a:lnTo>
                          <a:lnTo>
                            <a:pt x="916" y="689"/>
                          </a:lnTo>
                          <a:lnTo>
                            <a:pt x="909" y="692"/>
                          </a:lnTo>
                          <a:lnTo>
                            <a:pt x="905" y="694"/>
                          </a:lnTo>
                          <a:lnTo>
                            <a:pt x="899" y="692"/>
                          </a:lnTo>
                          <a:lnTo>
                            <a:pt x="893" y="691"/>
                          </a:lnTo>
                          <a:lnTo>
                            <a:pt x="885" y="689"/>
                          </a:lnTo>
                          <a:lnTo>
                            <a:pt x="878" y="689"/>
                          </a:lnTo>
                          <a:lnTo>
                            <a:pt x="874" y="690"/>
                          </a:lnTo>
                          <a:lnTo>
                            <a:pt x="872" y="692"/>
                          </a:lnTo>
                          <a:lnTo>
                            <a:pt x="867" y="694"/>
                          </a:lnTo>
                          <a:lnTo>
                            <a:pt x="860" y="696"/>
                          </a:lnTo>
                          <a:lnTo>
                            <a:pt x="855" y="691"/>
                          </a:lnTo>
                          <a:lnTo>
                            <a:pt x="853" y="689"/>
                          </a:lnTo>
                          <a:lnTo>
                            <a:pt x="848" y="688"/>
                          </a:lnTo>
                          <a:lnTo>
                            <a:pt x="841" y="689"/>
                          </a:lnTo>
                          <a:lnTo>
                            <a:pt x="837" y="696"/>
                          </a:lnTo>
                          <a:lnTo>
                            <a:pt x="832" y="703"/>
                          </a:lnTo>
                          <a:lnTo>
                            <a:pt x="782" y="710"/>
                          </a:lnTo>
                          <a:lnTo>
                            <a:pt x="729" y="721"/>
                          </a:lnTo>
                          <a:lnTo>
                            <a:pt x="673" y="732"/>
                          </a:lnTo>
                          <a:lnTo>
                            <a:pt x="617" y="747"/>
                          </a:lnTo>
                          <a:lnTo>
                            <a:pt x="559" y="764"/>
                          </a:lnTo>
                          <a:lnTo>
                            <a:pt x="505" y="785"/>
                          </a:lnTo>
                          <a:lnTo>
                            <a:pt x="456" y="808"/>
                          </a:lnTo>
                          <a:lnTo>
                            <a:pt x="413" y="836"/>
                          </a:lnTo>
                          <a:lnTo>
                            <a:pt x="395" y="856"/>
                          </a:lnTo>
                          <a:lnTo>
                            <a:pt x="381" y="877"/>
                          </a:lnTo>
                          <a:lnTo>
                            <a:pt x="365" y="899"/>
                          </a:lnTo>
                          <a:lnTo>
                            <a:pt x="350" y="921"/>
                          </a:lnTo>
                          <a:lnTo>
                            <a:pt x="332" y="940"/>
                          </a:lnTo>
                          <a:lnTo>
                            <a:pt x="314" y="959"/>
                          </a:lnTo>
                          <a:lnTo>
                            <a:pt x="292" y="977"/>
                          </a:lnTo>
                          <a:lnTo>
                            <a:pt x="269" y="995"/>
                          </a:lnTo>
                          <a:lnTo>
                            <a:pt x="244" y="1005"/>
                          </a:lnTo>
                          <a:lnTo>
                            <a:pt x="225" y="1014"/>
                          </a:lnTo>
                          <a:lnTo>
                            <a:pt x="206" y="1023"/>
                          </a:lnTo>
                          <a:lnTo>
                            <a:pt x="189" y="1032"/>
                          </a:lnTo>
                          <a:lnTo>
                            <a:pt x="173" y="1041"/>
                          </a:lnTo>
                          <a:lnTo>
                            <a:pt x="159" y="1054"/>
                          </a:lnTo>
                          <a:lnTo>
                            <a:pt x="145" y="1070"/>
                          </a:lnTo>
                          <a:lnTo>
                            <a:pt x="131" y="1092"/>
                          </a:lnTo>
                          <a:lnTo>
                            <a:pt x="119" y="1082"/>
                          </a:lnTo>
                          <a:lnTo>
                            <a:pt x="111" y="1080"/>
                          </a:lnTo>
                          <a:lnTo>
                            <a:pt x="104" y="1081"/>
                          </a:lnTo>
                          <a:lnTo>
                            <a:pt x="98" y="1087"/>
                          </a:lnTo>
                          <a:lnTo>
                            <a:pt x="91" y="1094"/>
                          </a:lnTo>
                          <a:lnTo>
                            <a:pt x="85" y="1105"/>
                          </a:lnTo>
                          <a:lnTo>
                            <a:pt x="77" y="1115"/>
                          </a:lnTo>
                          <a:lnTo>
                            <a:pt x="69" y="1128"/>
                          </a:lnTo>
                          <a:lnTo>
                            <a:pt x="65" y="1127"/>
                          </a:lnTo>
                          <a:lnTo>
                            <a:pt x="62" y="1126"/>
                          </a:lnTo>
                          <a:lnTo>
                            <a:pt x="82" y="1093"/>
                          </a:lnTo>
                          <a:lnTo>
                            <a:pt x="105" y="1067"/>
                          </a:lnTo>
                          <a:lnTo>
                            <a:pt x="130" y="1048"/>
                          </a:lnTo>
                          <a:lnTo>
                            <a:pt x="157" y="1033"/>
                          </a:lnTo>
                          <a:lnTo>
                            <a:pt x="184" y="1020"/>
                          </a:lnTo>
                          <a:lnTo>
                            <a:pt x="212" y="1007"/>
                          </a:lnTo>
                          <a:lnTo>
                            <a:pt x="240" y="993"/>
                          </a:lnTo>
                          <a:lnTo>
                            <a:pt x="269" y="977"/>
                          </a:lnTo>
                          <a:lnTo>
                            <a:pt x="277" y="964"/>
                          </a:lnTo>
                          <a:lnTo>
                            <a:pt x="292" y="948"/>
                          </a:lnTo>
                          <a:lnTo>
                            <a:pt x="309" y="927"/>
                          </a:lnTo>
                          <a:lnTo>
                            <a:pt x="328" y="906"/>
                          </a:lnTo>
                          <a:lnTo>
                            <a:pt x="344" y="882"/>
                          </a:lnTo>
                          <a:lnTo>
                            <a:pt x="358" y="863"/>
                          </a:lnTo>
                          <a:lnTo>
                            <a:pt x="367" y="848"/>
                          </a:lnTo>
                          <a:lnTo>
                            <a:pt x="370" y="841"/>
                          </a:lnTo>
                          <a:lnTo>
                            <a:pt x="330" y="847"/>
                          </a:lnTo>
                          <a:lnTo>
                            <a:pt x="289" y="858"/>
                          </a:lnTo>
                          <a:lnTo>
                            <a:pt x="247" y="869"/>
                          </a:lnTo>
                          <a:lnTo>
                            <a:pt x="205" y="884"/>
                          </a:lnTo>
                          <a:lnTo>
                            <a:pt x="160" y="899"/>
                          </a:lnTo>
                          <a:lnTo>
                            <a:pt x="118" y="914"/>
                          </a:lnTo>
                          <a:lnTo>
                            <a:pt x="75" y="927"/>
                          </a:lnTo>
                          <a:lnTo>
                            <a:pt x="34" y="937"/>
                          </a:lnTo>
                          <a:lnTo>
                            <a:pt x="30" y="934"/>
                          </a:lnTo>
                          <a:lnTo>
                            <a:pt x="29" y="931"/>
                          </a:lnTo>
                          <a:lnTo>
                            <a:pt x="29" y="927"/>
                          </a:lnTo>
                          <a:lnTo>
                            <a:pt x="29" y="921"/>
                          </a:lnTo>
                          <a:lnTo>
                            <a:pt x="54" y="916"/>
                          </a:lnTo>
                          <a:lnTo>
                            <a:pt x="76" y="911"/>
                          </a:lnTo>
                          <a:lnTo>
                            <a:pt x="96" y="904"/>
                          </a:lnTo>
                          <a:lnTo>
                            <a:pt x="116" y="899"/>
                          </a:lnTo>
                          <a:lnTo>
                            <a:pt x="133" y="889"/>
                          </a:lnTo>
                          <a:lnTo>
                            <a:pt x="151" y="881"/>
                          </a:lnTo>
                          <a:lnTo>
                            <a:pt x="170" y="872"/>
                          </a:lnTo>
                          <a:lnTo>
                            <a:pt x="191" y="863"/>
                          </a:lnTo>
                          <a:lnTo>
                            <a:pt x="191" y="860"/>
                          </a:lnTo>
                          <a:lnTo>
                            <a:pt x="191" y="856"/>
                          </a:lnTo>
                          <a:lnTo>
                            <a:pt x="177" y="849"/>
                          </a:lnTo>
                          <a:lnTo>
                            <a:pt x="163" y="847"/>
                          </a:lnTo>
                          <a:lnTo>
                            <a:pt x="149" y="846"/>
                          </a:lnTo>
                          <a:lnTo>
                            <a:pt x="134" y="848"/>
                          </a:lnTo>
                          <a:lnTo>
                            <a:pt x="119" y="849"/>
                          </a:lnTo>
                          <a:lnTo>
                            <a:pt x="105" y="853"/>
                          </a:lnTo>
                          <a:lnTo>
                            <a:pt x="90" y="855"/>
                          </a:lnTo>
                          <a:lnTo>
                            <a:pt x="76" y="859"/>
                          </a:lnTo>
                          <a:lnTo>
                            <a:pt x="74" y="853"/>
                          </a:lnTo>
                          <a:lnTo>
                            <a:pt x="71" y="851"/>
                          </a:lnTo>
                          <a:lnTo>
                            <a:pt x="82" y="847"/>
                          </a:lnTo>
                          <a:lnTo>
                            <a:pt x="95" y="845"/>
                          </a:lnTo>
                          <a:lnTo>
                            <a:pt x="106" y="842"/>
                          </a:lnTo>
                          <a:lnTo>
                            <a:pt x="119" y="841"/>
                          </a:lnTo>
                          <a:lnTo>
                            <a:pt x="131" y="840"/>
                          </a:lnTo>
                          <a:lnTo>
                            <a:pt x="143" y="839"/>
                          </a:lnTo>
                          <a:lnTo>
                            <a:pt x="153" y="839"/>
                          </a:lnTo>
                          <a:lnTo>
                            <a:pt x="165" y="839"/>
                          </a:lnTo>
                          <a:lnTo>
                            <a:pt x="192" y="845"/>
                          </a:lnTo>
                          <a:lnTo>
                            <a:pt x="219" y="848"/>
                          </a:lnTo>
                          <a:lnTo>
                            <a:pt x="244" y="848"/>
                          </a:lnTo>
                          <a:lnTo>
                            <a:pt x="271" y="845"/>
                          </a:lnTo>
                          <a:lnTo>
                            <a:pt x="297" y="838"/>
                          </a:lnTo>
                          <a:lnTo>
                            <a:pt x="323" y="831"/>
                          </a:lnTo>
                          <a:lnTo>
                            <a:pt x="349" y="821"/>
                          </a:lnTo>
                          <a:lnTo>
                            <a:pt x="374" y="813"/>
                          </a:lnTo>
                          <a:lnTo>
                            <a:pt x="431" y="785"/>
                          </a:lnTo>
                          <a:lnTo>
                            <a:pt x="474" y="765"/>
                          </a:lnTo>
                          <a:lnTo>
                            <a:pt x="508" y="750"/>
                          </a:lnTo>
                          <a:lnTo>
                            <a:pt x="536" y="738"/>
                          </a:lnTo>
                          <a:lnTo>
                            <a:pt x="558" y="728"/>
                          </a:lnTo>
                          <a:lnTo>
                            <a:pt x="580" y="718"/>
                          </a:lnTo>
                          <a:lnTo>
                            <a:pt x="605" y="708"/>
                          </a:lnTo>
                          <a:lnTo>
                            <a:pt x="637" y="696"/>
                          </a:lnTo>
                          <a:lnTo>
                            <a:pt x="693" y="681"/>
                          </a:lnTo>
                          <a:lnTo>
                            <a:pt x="769" y="661"/>
                          </a:lnTo>
                          <a:lnTo>
                            <a:pt x="855" y="635"/>
                          </a:lnTo>
                          <a:lnTo>
                            <a:pt x="944" y="603"/>
                          </a:lnTo>
                          <a:lnTo>
                            <a:pt x="1023" y="562"/>
                          </a:lnTo>
                          <a:lnTo>
                            <a:pt x="1086" y="516"/>
                          </a:lnTo>
                          <a:lnTo>
                            <a:pt x="1121" y="459"/>
                          </a:lnTo>
                          <a:lnTo>
                            <a:pt x="1122" y="395"/>
                          </a:lnTo>
                          <a:lnTo>
                            <a:pt x="1119" y="393"/>
                          </a:lnTo>
                          <a:lnTo>
                            <a:pt x="1113" y="391"/>
                          </a:lnTo>
                          <a:lnTo>
                            <a:pt x="1105" y="390"/>
                          </a:lnTo>
                          <a:lnTo>
                            <a:pt x="1098" y="389"/>
                          </a:lnTo>
                          <a:lnTo>
                            <a:pt x="1088" y="387"/>
                          </a:lnTo>
                          <a:lnTo>
                            <a:pt x="1081" y="386"/>
                          </a:lnTo>
                          <a:lnTo>
                            <a:pt x="1074" y="386"/>
                          </a:lnTo>
                          <a:lnTo>
                            <a:pt x="1071" y="386"/>
                          </a:lnTo>
                          <a:lnTo>
                            <a:pt x="1067" y="390"/>
                          </a:lnTo>
                          <a:lnTo>
                            <a:pt x="1065" y="395"/>
                          </a:lnTo>
                          <a:lnTo>
                            <a:pt x="1056" y="395"/>
                          </a:lnTo>
                          <a:lnTo>
                            <a:pt x="1049" y="395"/>
                          </a:lnTo>
                          <a:lnTo>
                            <a:pt x="1040" y="395"/>
                          </a:lnTo>
                          <a:lnTo>
                            <a:pt x="1032" y="396"/>
                          </a:lnTo>
                          <a:lnTo>
                            <a:pt x="1030" y="403"/>
                          </a:lnTo>
                          <a:lnTo>
                            <a:pt x="1027" y="413"/>
                          </a:lnTo>
                          <a:lnTo>
                            <a:pt x="1020" y="414"/>
                          </a:lnTo>
                          <a:lnTo>
                            <a:pt x="1013" y="415"/>
                          </a:lnTo>
                          <a:lnTo>
                            <a:pt x="1006" y="415"/>
                          </a:lnTo>
                          <a:lnTo>
                            <a:pt x="1001" y="417"/>
                          </a:lnTo>
                          <a:lnTo>
                            <a:pt x="995" y="423"/>
                          </a:lnTo>
                          <a:lnTo>
                            <a:pt x="990" y="428"/>
                          </a:lnTo>
                          <a:lnTo>
                            <a:pt x="985" y="429"/>
                          </a:lnTo>
                          <a:lnTo>
                            <a:pt x="982" y="430"/>
                          </a:lnTo>
                          <a:lnTo>
                            <a:pt x="976" y="431"/>
                          </a:lnTo>
                          <a:lnTo>
                            <a:pt x="970" y="434"/>
                          </a:lnTo>
                          <a:lnTo>
                            <a:pt x="968" y="424"/>
                          </a:lnTo>
                          <a:lnTo>
                            <a:pt x="965" y="418"/>
                          </a:lnTo>
                          <a:lnTo>
                            <a:pt x="962" y="413"/>
                          </a:lnTo>
                          <a:lnTo>
                            <a:pt x="960" y="409"/>
                          </a:lnTo>
                          <a:lnTo>
                            <a:pt x="955" y="406"/>
                          </a:lnTo>
                          <a:lnTo>
                            <a:pt x="950" y="404"/>
                          </a:lnTo>
                          <a:lnTo>
                            <a:pt x="942" y="403"/>
                          </a:lnTo>
                          <a:lnTo>
                            <a:pt x="935" y="406"/>
                          </a:lnTo>
                          <a:lnTo>
                            <a:pt x="935" y="410"/>
                          </a:lnTo>
                          <a:lnTo>
                            <a:pt x="935" y="417"/>
                          </a:lnTo>
                          <a:lnTo>
                            <a:pt x="927" y="417"/>
                          </a:lnTo>
                          <a:lnTo>
                            <a:pt x="920" y="417"/>
                          </a:lnTo>
                          <a:lnTo>
                            <a:pt x="912" y="417"/>
                          </a:lnTo>
                          <a:lnTo>
                            <a:pt x="903" y="420"/>
                          </a:lnTo>
                          <a:lnTo>
                            <a:pt x="902" y="423"/>
                          </a:lnTo>
                          <a:lnTo>
                            <a:pt x="901" y="427"/>
                          </a:lnTo>
                          <a:lnTo>
                            <a:pt x="893" y="427"/>
                          </a:lnTo>
                          <a:lnTo>
                            <a:pt x="882" y="425"/>
                          </a:lnTo>
                          <a:lnTo>
                            <a:pt x="875" y="424"/>
                          </a:lnTo>
                          <a:lnTo>
                            <a:pt x="868" y="424"/>
                          </a:lnTo>
                          <a:lnTo>
                            <a:pt x="859" y="424"/>
                          </a:lnTo>
                          <a:lnTo>
                            <a:pt x="851" y="424"/>
                          </a:lnTo>
                          <a:lnTo>
                            <a:pt x="848" y="425"/>
                          </a:lnTo>
                          <a:lnTo>
                            <a:pt x="848" y="428"/>
                          </a:lnTo>
                          <a:lnTo>
                            <a:pt x="847" y="432"/>
                          </a:lnTo>
                          <a:lnTo>
                            <a:pt x="846" y="441"/>
                          </a:lnTo>
                          <a:lnTo>
                            <a:pt x="839" y="442"/>
                          </a:lnTo>
                          <a:lnTo>
                            <a:pt x="832" y="445"/>
                          </a:lnTo>
                          <a:lnTo>
                            <a:pt x="825" y="448"/>
                          </a:lnTo>
                          <a:lnTo>
                            <a:pt x="818" y="450"/>
                          </a:lnTo>
                          <a:lnTo>
                            <a:pt x="812" y="457"/>
                          </a:lnTo>
                          <a:lnTo>
                            <a:pt x="806" y="465"/>
                          </a:lnTo>
                          <a:lnTo>
                            <a:pt x="795" y="465"/>
                          </a:lnTo>
                          <a:lnTo>
                            <a:pt x="786" y="468"/>
                          </a:lnTo>
                          <a:lnTo>
                            <a:pt x="779" y="469"/>
                          </a:lnTo>
                          <a:lnTo>
                            <a:pt x="776" y="472"/>
                          </a:lnTo>
                          <a:lnTo>
                            <a:pt x="770" y="476"/>
                          </a:lnTo>
                          <a:lnTo>
                            <a:pt x="765" y="480"/>
                          </a:lnTo>
                          <a:lnTo>
                            <a:pt x="758" y="486"/>
                          </a:lnTo>
                          <a:lnTo>
                            <a:pt x="749" y="493"/>
                          </a:lnTo>
                          <a:lnTo>
                            <a:pt x="747" y="499"/>
                          </a:lnTo>
                          <a:lnTo>
                            <a:pt x="747" y="506"/>
                          </a:lnTo>
                          <a:lnTo>
                            <a:pt x="745" y="512"/>
                          </a:lnTo>
                          <a:lnTo>
                            <a:pt x="744" y="519"/>
                          </a:lnTo>
                          <a:lnTo>
                            <a:pt x="740" y="521"/>
                          </a:lnTo>
                          <a:lnTo>
                            <a:pt x="736" y="524"/>
                          </a:lnTo>
                          <a:lnTo>
                            <a:pt x="736" y="532"/>
                          </a:lnTo>
                          <a:lnTo>
                            <a:pt x="738" y="541"/>
                          </a:lnTo>
                          <a:lnTo>
                            <a:pt x="738" y="546"/>
                          </a:lnTo>
                          <a:lnTo>
                            <a:pt x="740" y="552"/>
                          </a:lnTo>
                          <a:lnTo>
                            <a:pt x="741" y="559"/>
                          </a:lnTo>
                          <a:lnTo>
                            <a:pt x="742" y="567"/>
                          </a:lnTo>
                          <a:lnTo>
                            <a:pt x="735" y="572"/>
                          </a:lnTo>
                          <a:lnTo>
                            <a:pt x="729" y="577"/>
                          </a:lnTo>
                          <a:lnTo>
                            <a:pt x="729" y="582"/>
                          </a:lnTo>
                          <a:lnTo>
                            <a:pt x="729" y="589"/>
                          </a:lnTo>
                          <a:lnTo>
                            <a:pt x="729" y="596"/>
                          </a:lnTo>
                          <a:lnTo>
                            <a:pt x="729" y="603"/>
                          </a:lnTo>
                          <a:lnTo>
                            <a:pt x="727" y="606"/>
                          </a:lnTo>
                          <a:lnTo>
                            <a:pt x="724" y="608"/>
                          </a:lnTo>
                          <a:lnTo>
                            <a:pt x="724" y="612"/>
                          </a:lnTo>
                          <a:lnTo>
                            <a:pt x="724" y="615"/>
                          </a:lnTo>
                          <a:lnTo>
                            <a:pt x="734" y="621"/>
                          </a:lnTo>
                          <a:lnTo>
                            <a:pt x="744" y="627"/>
                          </a:lnTo>
                          <a:lnTo>
                            <a:pt x="744" y="630"/>
                          </a:lnTo>
                          <a:lnTo>
                            <a:pt x="744" y="634"/>
                          </a:lnTo>
                          <a:lnTo>
                            <a:pt x="716" y="639"/>
                          </a:lnTo>
                          <a:lnTo>
                            <a:pt x="699" y="627"/>
                          </a:lnTo>
                          <a:lnTo>
                            <a:pt x="687" y="603"/>
                          </a:lnTo>
                          <a:lnTo>
                            <a:pt x="678" y="575"/>
                          </a:lnTo>
                          <a:lnTo>
                            <a:pt x="665" y="546"/>
                          </a:lnTo>
                          <a:lnTo>
                            <a:pt x="647" y="525"/>
                          </a:lnTo>
                          <a:lnTo>
                            <a:pt x="619" y="516"/>
                          </a:lnTo>
                          <a:lnTo>
                            <a:pt x="577" y="527"/>
                          </a:lnTo>
                          <a:lnTo>
                            <a:pt x="534" y="552"/>
                          </a:lnTo>
                          <a:lnTo>
                            <a:pt x="463" y="582"/>
                          </a:lnTo>
                          <a:lnTo>
                            <a:pt x="373" y="613"/>
                          </a:lnTo>
                          <a:lnTo>
                            <a:pt x="276" y="641"/>
                          </a:lnTo>
                          <a:lnTo>
                            <a:pt x="179" y="661"/>
                          </a:lnTo>
                          <a:lnTo>
                            <a:pt x="95" y="670"/>
                          </a:lnTo>
                          <a:lnTo>
                            <a:pt x="31" y="664"/>
                          </a:lnTo>
                          <a:lnTo>
                            <a:pt x="0" y="641"/>
                          </a:lnTo>
                          <a:close/>
                        </a:path>
                      </a:pathLst>
                    </a:custGeom>
                    <a:solidFill>
                      <a:srgbClr val="5E29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76" name="Freeform 114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96" y="2791"/>
                      <a:ext cx="843" cy="522"/>
                    </a:xfrm>
                    <a:custGeom>
                      <a:avLst/>
                      <a:gdLst>
                        <a:gd name="T0" fmla="*/ 0 w 3373"/>
                        <a:gd name="T1" fmla="*/ 0 h 2087"/>
                        <a:gd name="T2" fmla="*/ 0 w 3373"/>
                        <a:gd name="T3" fmla="*/ 0 h 2087"/>
                        <a:gd name="T4" fmla="*/ 0 w 3373"/>
                        <a:gd name="T5" fmla="*/ 0 h 2087"/>
                        <a:gd name="T6" fmla="*/ 0 w 3373"/>
                        <a:gd name="T7" fmla="*/ 0 h 2087"/>
                        <a:gd name="T8" fmla="*/ 0 w 3373"/>
                        <a:gd name="T9" fmla="*/ 0 h 2087"/>
                        <a:gd name="T10" fmla="*/ 0 w 3373"/>
                        <a:gd name="T11" fmla="*/ 0 h 2087"/>
                        <a:gd name="T12" fmla="*/ 0 w 3373"/>
                        <a:gd name="T13" fmla="*/ 0 h 2087"/>
                        <a:gd name="T14" fmla="*/ 0 w 3373"/>
                        <a:gd name="T15" fmla="*/ 0 h 2087"/>
                        <a:gd name="T16" fmla="*/ 0 w 3373"/>
                        <a:gd name="T17" fmla="*/ 0 h 2087"/>
                        <a:gd name="T18" fmla="*/ 0 w 3373"/>
                        <a:gd name="T19" fmla="*/ 0 h 2087"/>
                        <a:gd name="T20" fmla="*/ 0 w 3373"/>
                        <a:gd name="T21" fmla="*/ 0 h 2087"/>
                        <a:gd name="T22" fmla="*/ 0 w 3373"/>
                        <a:gd name="T23" fmla="*/ 0 h 2087"/>
                        <a:gd name="T24" fmla="*/ 0 w 3373"/>
                        <a:gd name="T25" fmla="*/ 0 h 2087"/>
                        <a:gd name="T26" fmla="*/ 0 w 3373"/>
                        <a:gd name="T27" fmla="*/ 0 h 2087"/>
                        <a:gd name="T28" fmla="*/ 0 w 3373"/>
                        <a:gd name="T29" fmla="*/ 0 h 2087"/>
                        <a:gd name="T30" fmla="*/ 0 w 3373"/>
                        <a:gd name="T31" fmla="*/ 0 h 2087"/>
                        <a:gd name="T32" fmla="*/ 0 w 3373"/>
                        <a:gd name="T33" fmla="*/ 0 h 2087"/>
                        <a:gd name="T34" fmla="*/ 0 w 3373"/>
                        <a:gd name="T35" fmla="*/ 0 h 2087"/>
                        <a:gd name="T36" fmla="*/ 0 w 3373"/>
                        <a:gd name="T37" fmla="*/ 0 h 2087"/>
                        <a:gd name="T38" fmla="*/ 0 w 3373"/>
                        <a:gd name="T39" fmla="*/ 0 h 2087"/>
                        <a:gd name="T40" fmla="*/ 0 w 3373"/>
                        <a:gd name="T41" fmla="*/ 0 h 2087"/>
                        <a:gd name="T42" fmla="*/ 0 w 3373"/>
                        <a:gd name="T43" fmla="*/ 0 h 2087"/>
                        <a:gd name="T44" fmla="*/ 0 w 3373"/>
                        <a:gd name="T45" fmla="*/ 0 h 2087"/>
                        <a:gd name="T46" fmla="*/ 0 w 3373"/>
                        <a:gd name="T47" fmla="*/ 0 h 2087"/>
                        <a:gd name="T48" fmla="*/ 0 w 3373"/>
                        <a:gd name="T49" fmla="*/ 0 h 2087"/>
                        <a:gd name="T50" fmla="*/ 0 w 3373"/>
                        <a:gd name="T51" fmla="*/ 0 h 2087"/>
                        <a:gd name="T52" fmla="*/ 0 w 3373"/>
                        <a:gd name="T53" fmla="*/ 0 h 2087"/>
                        <a:gd name="T54" fmla="*/ 0 w 3373"/>
                        <a:gd name="T55" fmla="*/ 0 h 2087"/>
                        <a:gd name="T56" fmla="*/ 0 w 3373"/>
                        <a:gd name="T57" fmla="*/ 0 h 2087"/>
                        <a:gd name="T58" fmla="*/ 0 w 3373"/>
                        <a:gd name="T59" fmla="*/ 0 h 2087"/>
                        <a:gd name="T60" fmla="*/ 0 w 3373"/>
                        <a:gd name="T61" fmla="*/ 0 h 2087"/>
                        <a:gd name="T62" fmla="*/ 0 w 3373"/>
                        <a:gd name="T63" fmla="*/ 0 h 2087"/>
                        <a:gd name="T64" fmla="*/ 0 w 3373"/>
                        <a:gd name="T65" fmla="*/ 0 h 2087"/>
                        <a:gd name="T66" fmla="*/ 0 w 3373"/>
                        <a:gd name="T67" fmla="*/ 0 h 2087"/>
                        <a:gd name="T68" fmla="*/ 0 w 3373"/>
                        <a:gd name="T69" fmla="*/ 0 h 2087"/>
                        <a:gd name="T70" fmla="*/ 0 w 3373"/>
                        <a:gd name="T71" fmla="*/ 0 h 2087"/>
                        <a:gd name="T72" fmla="*/ 0 w 3373"/>
                        <a:gd name="T73" fmla="*/ 0 h 2087"/>
                        <a:gd name="T74" fmla="*/ 0 w 3373"/>
                        <a:gd name="T75" fmla="*/ 0 h 2087"/>
                        <a:gd name="T76" fmla="*/ 0 w 3373"/>
                        <a:gd name="T77" fmla="*/ 0 h 2087"/>
                        <a:gd name="T78" fmla="*/ 0 w 3373"/>
                        <a:gd name="T79" fmla="*/ 0 h 2087"/>
                        <a:gd name="T80" fmla="*/ 0 w 3373"/>
                        <a:gd name="T81" fmla="*/ 0 h 2087"/>
                        <a:gd name="T82" fmla="*/ 0 w 3373"/>
                        <a:gd name="T83" fmla="*/ 0 h 2087"/>
                        <a:gd name="T84" fmla="*/ 0 w 3373"/>
                        <a:gd name="T85" fmla="*/ 0 h 2087"/>
                        <a:gd name="T86" fmla="*/ 0 w 3373"/>
                        <a:gd name="T87" fmla="*/ 0 h 2087"/>
                        <a:gd name="T88" fmla="*/ 0 w 3373"/>
                        <a:gd name="T89" fmla="*/ 0 h 2087"/>
                        <a:gd name="T90" fmla="*/ 0 w 3373"/>
                        <a:gd name="T91" fmla="*/ 0 h 2087"/>
                        <a:gd name="T92" fmla="*/ 0 w 3373"/>
                        <a:gd name="T93" fmla="*/ 0 h 2087"/>
                        <a:gd name="T94" fmla="*/ 0 w 3373"/>
                        <a:gd name="T95" fmla="*/ 0 h 2087"/>
                        <a:gd name="T96" fmla="*/ 0 w 3373"/>
                        <a:gd name="T97" fmla="*/ 0 h 2087"/>
                        <a:gd name="T98" fmla="*/ 0 w 3373"/>
                        <a:gd name="T99" fmla="*/ 0 h 2087"/>
                        <a:gd name="T100" fmla="*/ 0 w 3373"/>
                        <a:gd name="T101" fmla="*/ 0 h 2087"/>
                        <a:gd name="T102" fmla="*/ 0 w 3373"/>
                        <a:gd name="T103" fmla="*/ 0 h 2087"/>
                        <a:gd name="T104" fmla="*/ 0 w 3373"/>
                        <a:gd name="T105" fmla="*/ 0 h 2087"/>
                        <a:gd name="T106" fmla="*/ 0 w 3373"/>
                        <a:gd name="T107" fmla="*/ 0 h 2087"/>
                        <a:gd name="T108" fmla="*/ 0 w 3373"/>
                        <a:gd name="T109" fmla="*/ 0 h 2087"/>
                        <a:gd name="T110" fmla="*/ 0 w 3373"/>
                        <a:gd name="T111" fmla="*/ 0 h 2087"/>
                        <a:gd name="T112" fmla="*/ 0 w 3373"/>
                        <a:gd name="T113" fmla="*/ 0 h 2087"/>
                        <a:gd name="T114" fmla="*/ 0 w 3373"/>
                        <a:gd name="T115" fmla="*/ 0 h 2087"/>
                        <a:gd name="T116" fmla="*/ 0 w 3373"/>
                        <a:gd name="T117" fmla="*/ 0 h 2087"/>
                        <a:gd name="T118" fmla="*/ 0 w 3373"/>
                        <a:gd name="T119" fmla="*/ 0 h 2087"/>
                        <a:gd name="T120" fmla="*/ 0 w 3373"/>
                        <a:gd name="T121" fmla="*/ 0 h 2087"/>
                        <a:gd name="T122" fmla="*/ 0 w 3373"/>
                        <a:gd name="T123" fmla="*/ 0 h 2087"/>
                        <a:gd name="T124" fmla="*/ 0 w 3373"/>
                        <a:gd name="T125" fmla="*/ 0 h 2087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60000 65536"/>
                        <a:gd name="T169" fmla="*/ 0 60000 65536"/>
                        <a:gd name="T170" fmla="*/ 0 60000 65536"/>
                        <a:gd name="T171" fmla="*/ 0 60000 65536"/>
                        <a:gd name="T172" fmla="*/ 0 60000 65536"/>
                        <a:gd name="T173" fmla="*/ 0 60000 65536"/>
                        <a:gd name="T174" fmla="*/ 0 60000 65536"/>
                        <a:gd name="T175" fmla="*/ 0 60000 65536"/>
                        <a:gd name="T176" fmla="*/ 0 60000 65536"/>
                        <a:gd name="T177" fmla="*/ 0 60000 65536"/>
                        <a:gd name="T178" fmla="*/ 0 60000 65536"/>
                        <a:gd name="T179" fmla="*/ 0 60000 65536"/>
                        <a:gd name="T180" fmla="*/ 0 60000 65536"/>
                        <a:gd name="T181" fmla="*/ 0 60000 65536"/>
                        <a:gd name="T182" fmla="*/ 0 60000 65536"/>
                        <a:gd name="T183" fmla="*/ 0 60000 65536"/>
                        <a:gd name="T184" fmla="*/ 0 60000 65536"/>
                        <a:gd name="T185" fmla="*/ 0 60000 65536"/>
                        <a:gd name="T186" fmla="*/ 0 60000 65536"/>
                        <a:gd name="T187" fmla="*/ 0 60000 65536"/>
                        <a:gd name="T188" fmla="*/ 0 60000 65536"/>
                        <a:gd name="T189" fmla="*/ 0 w 3373"/>
                        <a:gd name="T190" fmla="*/ 0 h 2087"/>
                        <a:gd name="T191" fmla="*/ 3373 w 3373"/>
                        <a:gd name="T192" fmla="*/ 2087 h 2087"/>
                      </a:gdLst>
                      <a:ahLst/>
                      <a:cxnLst>
                        <a:cxn ang="T126">
                          <a:pos x="T0" y="T1"/>
                        </a:cxn>
                        <a:cxn ang="T127">
                          <a:pos x="T2" y="T3"/>
                        </a:cxn>
                        <a:cxn ang="T128">
                          <a:pos x="T4" y="T5"/>
                        </a:cxn>
                        <a:cxn ang="T129">
                          <a:pos x="T6" y="T7"/>
                        </a:cxn>
                        <a:cxn ang="T130">
                          <a:pos x="T8" y="T9"/>
                        </a:cxn>
                        <a:cxn ang="T131">
                          <a:pos x="T10" y="T11"/>
                        </a:cxn>
                        <a:cxn ang="T132">
                          <a:pos x="T12" y="T13"/>
                        </a:cxn>
                        <a:cxn ang="T133">
                          <a:pos x="T14" y="T15"/>
                        </a:cxn>
                        <a:cxn ang="T134">
                          <a:pos x="T16" y="T17"/>
                        </a:cxn>
                        <a:cxn ang="T135">
                          <a:pos x="T18" y="T19"/>
                        </a:cxn>
                        <a:cxn ang="T136">
                          <a:pos x="T20" y="T21"/>
                        </a:cxn>
                        <a:cxn ang="T137">
                          <a:pos x="T22" y="T23"/>
                        </a:cxn>
                        <a:cxn ang="T138">
                          <a:pos x="T24" y="T25"/>
                        </a:cxn>
                        <a:cxn ang="T139">
                          <a:pos x="T26" y="T27"/>
                        </a:cxn>
                        <a:cxn ang="T140">
                          <a:pos x="T28" y="T29"/>
                        </a:cxn>
                        <a:cxn ang="T141">
                          <a:pos x="T30" y="T31"/>
                        </a:cxn>
                        <a:cxn ang="T142">
                          <a:pos x="T32" y="T33"/>
                        </a:cxn>
                        <a:cxn ang="T143">
                          <a:pos x="T34" y="T35"/>
                        </a:cxn>
                        <a:cxn ang="T144">
                          <a:pos x="T36" y="T37"/>
                        </a:cxn>
                        <a:cxn ang="T145">
                          <a:pos x="T38" y="T39"/>
                        </a:cxn>
                        <a:cxn ang="T146">
                          <a:pos x="T40" y="T41"/>
                        </a:cxn>
                        <a:cxn ang="T147">
                          <a:pos x="T42" y="T43"/>
                        </a:cxn>
                        <a:cxn ang="T148">
                          <a:pos x="T44" y="T45"/>
                        </a:cxn>
                        <a:cxn ang="T149">
                          <a:pos x="T46" y="T47"/>
                        </a:cxn>
                        <a:cxn ang="T150">
                          <a:pos x="T48" y="T49"/>
                        </a:cxn>
                        <a:cxn ang="T151">
                          <a:pos x="T50" y="T51"/>
                        </a:cxn>
                        <a:cxn ang="T152">
                          <a:pos x="T52" y="T53"/>
                        </a:cxn>
                        <a:cxn ang="T153">
                          <a:pos x="T54" y="T55"/>
                        </a:cxn>
                        <a:cxn ang="T154">
                          <a:pos x="T56" y="T57"/>
                        </a:cxn>
                        <a:cxn ang="T155">
                          <a:pos x="T58" y="T59"/>
                        </a:cxn>
                        <a:cxn ang="T156">
                          <a:pos x="T60" y="T61"/>
                        </a:cxn>
                        <a:cxn ang="T157">
                          <a:pos x="T62" y="T63"/>
                        </a:cxn>
                        <a:cxn ang="T158">
                          <a:pos x="T64" y="T65"/>
                        </a:cxn>
                        <a:cxn ang="T159">
                          <a:pos x="T66" y="T67"/>
                        </a:cxn>
                        <a:cxn ang="T160">
                          <a:pos x="T68" y="T69"/>
                        </a:cxn>
                        <a:cxn ang="T161">
                          <a:pos x="T70" y="T71"/>
                        </a:cxn>
                        <a:cxn ang="T162">
                          <a:pos x="T72" y="T73"/>
                        </a:cxn>
                        <a:cxn ang="T163">
                          <a:pos x="T74" y="T75"/>
                        </a:cxn>
                        <a:cxn ang="T164">
                          <a:pos x="T76" y="T77"/>
                        </a:cxn>
                        <a:cxn ang="T165">
                          <a:pos x="T78" y="T79"/>
                        </a:cxn>
                        <a:cxn ang="T166">
                          <a:pos x="T80" y="T81"/>
                        </a:cxn>
                        <a:cxn ang="T167">
                          <a:pos x="T82" y="T83"/>
                        </a:cxn>
                        <a:cxn ang="T168">
                          <a:pos x="T84" y="T85"/>
                        </a:cxn>
                        <a:cxn ang="T169">
                          <a:pos x="T86" y="T87"/>
                        </a:cxn>
                        <a:cxn ang="T170">
                          <a:pos x="T88" y="T89"/>
                        </a:cxn>
                        <a:cxn ang="T171">
                          <a:pos x="T90" y="T91"/>
                        </a:cxn>
                        <a:cxn ang="T172">
                          <a:pos x="T92" y="T93"/>
                        </a:cxn>
                        <a:cxn ang="T173">
                          <a:pos x="T94" y="T95"/>
                        </a:cxn>
                        <a:cxn ang="T174">
                          <a:pos x="T96" y="T97"/>
                        </a:cxn>
                        <a:cxn ang="T175">
                          <a:pos x="T98" y="T99"/>
                        </a:cxn>
                        <a:cxn ang="T176">
                          <a:pos x="T100" y="T101"/>
                        </a:cxn>
                        <a:cxn ang="T177">
                          <a:pos x="T102" y="T103"/>
                        </a:cxn>
                        <a:cxn ang="T178">
                          <a:pos x="T104" y="T105"/>
                        </a:cxn>
                        <a:cxn ang="T179">
                          <a:pos x="T106" y="T107"/>
                        </a:cxn>
                        <a:cxn ang="T180">
                          <a:pos x="T108" y="T109"/>
                        </a:cxn>
                        <a:cxn ang="T181">
                          <a:pos x="T110" y="T111"/>
                        </a:cxn>
                        <a:cxn ang="T182">
                          <a:pos x="T112" y="T113"/>
                        </a:cxn>
                        <a:cxn ang="T183">
                          <a:pos x="T114" y="T115"/>
                        </a:cxn>
                        <a:cxn ang="T184">
                          <a:pos x="T116" y="T117"/>
                        </a:cxn>
                        <a:cxn ang="T185">
                          <a:pos x="T118" y="T119"/>
                        </a:cxn>
                        <a:cxn ang="T186">
                          <a:pos x="T120" y="T121"/>
                        </a:cxn>
                        <a:cxn ang="T187">
                          <a:pos x="T122" y="T123"/>
                        </a:cxn>
                        <a:cxn ang="T188">
                          <a:pos x="T124" y="T125"/>
                        </a:cxn>
                      </a:cxnLst>
                      <a:rect l="T189" t="T190" r="T191" b="T192"/>
                      <a:pathLst>
                        <a:path w="3373" h="2087">
                          <a:moveTo>
                            <a:pt x="0" y="637"/>
                          </a:moveTo>
                          <a:lnTo>
                            <a:pt x="28" y="643"/>
                          </a:lnTo>
                          <a:lnTo>
                            <a:pt x="53" y="646"/>
                          </a:lnTo>
                          <a:lnTo>
                            <a:pt x="74" y="649"/>
                          </a:lnTo>
                          <a:lnTo>
                            <a:pt x="96" y="650"/>
                          </a:lnTo>
                          <a:lnTo>
                            <a:pt x="116" y="647"/>
                          </a:lnTo>
                          <a:lnTo>
                            <a:pt x="138" y="644"/>
                          </a:lnTo>
                          <a:lnTo>
                            <a:pt x="160" y="638"/>
                          </a:lnTo>
                          <a:lnTo>
                            <a:pt x="188" y="632"/>
                          </a:lnTo>
                          <a:lnTo>
                            <a:pt x="207" y="628"/>
                          </a:lnTo>
                          <a:lnTo>
                            <a:pt x="234" y="625"/>
                          </a:lnTo>
                          <a:lnTo>
                            <a:pt x="263" y="621"/>
                          </a:lnTo>
                          <a:lnTo>
                            <a:pt x="294" y="617"/>
                          </a:lnTo>
                          <a:lnTo>
                            <a:pt x="321" y="609"/>
                          </a:lnTo>
                          <a:lnTo>
                            <a:pt x="345" y="597"/>
                          </a:lnTo>
                          <a:lnTo>
                            <a:pt x="362" y="581"/>
                          </a:lnTo>
                          <a:lnTo>
                            <a:pt x="370" y="558"/>
                          </a:lnTo>
                          <a:lnTo>
                            <a:pt x="380" y="555"/>
                          </a:lnTo>
                          <a:lnTo>
                            <a:pt x="387" y="551"/>
                          </a:lnTo>
                          <a:lnTo>
                            <a:pt x="392" y="548"/>
                          </a:lnTo>
                          <a:lnTo>
                            <a:pt x="395" y="546"/>
                          </a:lnTo>
                          <a:lnTo>
                            <a:pt x="397" y="541"/>
                          </a:lnTo>
                          <a:lnTo>
                            <a:pt x="398" y="536"/>
                          </a:lnTo>
                          <a:lnTo>
                            <a:pt x="398" y="530"/>
                          </a:lnTo>
                          <a:lnTo>
                            <a:pt x="398" y="523"/>
                          </a:lnTo>
                          <a:lnTo>
                            <a:pt x="408" y="522"/>
                          </a:lnTo>
                          <a:lnTo>
                            <a:pt x="419" y="522"/>
                          </a:lnTo>
                          <a:lnTo>
                            <a:pt x="428" y="522"/>
                          </a:lnTo>
                          <a:lnTo>
                            <a:pt x="436" y="522"/>
                          </a:lnTo>
                          <a:lnTo>
                            <a:pt x="442" y="520"/>
                          </a:lnTo>
                          <a:lnTo>
                            <a:pt x="447" y="516"/>
                          </a:lnTo>
                          <a:lnTo>
                            <a:pt x="450" y="509"/>
                          </a:lnTo>
                          <a:lnTo>
                            <a:pt x="453" y="501"/>
                          </a:lnTo>
                          <a:lnTo>
                            <a:pt x="461" y="499"/>
                          </a:lnTo>
                          <a:lnTo>
                            <a:pt x="470" y="498"/>
                          </a:lnTo>
                          <a:lnTo>
                            <a:pt x="479" y="496"/>
                          </a:lnTo>
                          <a:lnTo>
                            <a:pt x="487" y="496"/>
                          </a:lnTo>
                          <a:lnTo>
                            <a:pt x="490" y="491"/>
                          </a:lnTo>
                          <a:lnTo>
                            <a:pt x="494" y="485"/>
                          </a:lnTo>
                          <a:lnTo>
                            <a:pt x="510" y="482"/>
                          </a:lnTo>
                          <a:lnTo>
                            <a:pt x="522" y="481"/>
                          </a:lnTo>
                          <a:lnTo>
                            <a:pt x="527" y="479"/>
                          </a:lnTo>
                          <a:lnTo>
                            <a:pt x="529" y="478"/>
                          </a:lnTo>
                          <a:lnTo>
                            <a:pt x="528" y="473"/>
                          </a:lnTo>
                          <a:lnTo>
                            <a:pt x="528" y="469"/>
                          </a:lnTo>
                          <a:lnTo>
                            <a:pt x="528" y="464"/>
                          </a:lnTo>
                          <a:lnTo>
                            <a:pt x="531" y="458"/>
                          </a:lnTo>
                          <a:lnTo>
                            <a:pt x="537" y="458"/>
                          </a:lnTo>
                          <a:lnTo>
                            <a:pt x="544" y="460"/>
                          </a:lnTo>
                          <a:lnTo>
                            <a:pt x="550" y="462"/>
                          </a:lnTo>
                          <a:lnTo>
                            <a:pt x="557" y="466"/>
                          </a:lnTo>
                          <a:lnTo>
                            <a:pt x="562" y="466"/>
                          </a:lnTo>
                          <a:lnTo>
                            <a:pt x="569" y="465"/>
                          </a:lnTo>
                          <a:lnTo>
                            <a:pt x="575" y="459"/>
                          </a:lnTo>
                          <a:lnTo>
                            <a:pt x="584" y="451"/>
                          </a:lnTo>
                          <a:lnTo>
                            <a:pt x="582" y="445"/>
                          </a:lnTo>
                          <a:lnTo>
                            <a:pt x="582" y="439"/>
                          </a:lnTo>
                          <a:lnTo>
                            <a:pt x="580" y="433"/>
                          </a:lnTo>
                          <a:lnTo>
                            <a:pt x="579" y="427"/>
                          </a:lnTo>
                          <a:lnTo>
                            <a:pt x="590" y="431"/>
                          </a:lnTo>
                          <a:lnTo>
                            <a:pt x="601" y="434"/>
                          </a:lnTo>
                          <a:lnTo>
                            <a:pt x="611" y="435"/>
                          </a:lnTo>
                          <a:lnTo>
                            <a:pt x="620" y="437"/>
                          </a:lnTo>
                          <a:lnTo>
                            <a:pt x="642" y="416"/>
                          </a:lnTo>
                          <a:lnTo>
                            <a:pt x="665" y="404"/>
                          </a:lnTo>
                          <a:lnTo>
                            <a:pt x="685" y="397"/>
                          </a:lnTo>
                          <a:lnTo>
                            <a:pt x="706" y="396"/>
                          </a:lnTo>
                          <a:lnTo>
                            <a:pt x="724" y="396"/>
                          </a:lnTo>
                          <a:lnTo>
                            <a:pt x="743" y="397"/>
                          </a:lnTo>
                          <a:lnTo>
                            <a:pt x="762" y="396"/>
                          </a:lnTo>
                          <a:lnTo>
                            <a:pt x="782" y="392"/>
                          </a:lnTo>
                          <a:lnTo>
                            <a:pt x="843" y="355"/>
                          </a:lnTo>
                          <a:lnTo>
                            <a:pt x="909" y="324"/>
                          </a:lnTo>
                          <a:lnTo>
                            <a:pt x="975" y="296"/>
                          </a:lnTo>
                          <a:lnTo>
                            <a:pt x="1038" y="267"/>
                          </a:lnTo>
                          <a:lnTo>
                            <a:pt x="1091" y="232"/>
                          </a:lnTo>
                          <a:lnTo>
                            <a:pt x="1134" y="187"/>
                          </a:lnTo>
                          <a:lnTo>
                            <a:pt x="1161" y="130"/>
                          </a:lnTo>
                          <a:lnTo>
                            <a:pt x="1168" y="57"/>
                          </a:lnTo>
                          <a:lnTo>
                            <a:pt x="1164" y="51"/>
                          </a:lnTo>
                          <a:lnTo>
                            <a:pt x="1164" y="46"/>
                          </a:lnTo>
                          <a:lnTo>
                            <a:pt x="1164" y="39"/>
                          </a:lnTo>
                          <a:lnTo>
                            <a:pt x="1168" y="31"/>
                          </a:lnTo>
                          <a:lnTo>
                            <a:pt x="1170" y="24"/>
                          </a:lnTo>
                          <a:lnTo>
                            <a:pt x="1175" y="19"/>
                          </a:lnTo>
                          <a:lnTo>
                            <a:pt x="1180" y="13"/>
                          </a:lnTo>
                          <a:lnTo>
                            <a:pt x="1187" y="10"/>
                          </a:lnTo>
                          <a:lnTo>
                            <a:pt x="1216" y="7"/>
                          </a:lnTo>
                          <a:lnTo>
                            <a:pt x="1252" y="3"/>
                          </a:lnTo>
                          <a:lnTo>
                            <a:pt x="1292" y="0"/>
                          </a:lnTo>
                          <a:lnTo>
                            <a:pt x="1333" y="1"/>
                          </a:lnTo>
                          <a:lnTo>
                            <a:pt x="1369" y="5"/>
                          </a:lnTo>
                          <a:lnTo>
                            <a:pt x="1398" y="14"/>
                          </a:lnTo>
                          <a:lnTo>
                            <a:pt x="1417" y="29"/>
                          </a:lnTo>
                          <a:lnTo>
                            <a:pt x="1423" y="55"/>
                          </a:lnTo>
                          <a:lnTo>
                            <a:pt x="1420" y="57"/>
                          </a:lnTo>
                          <a:lnTo>
                            <a:pt x="1416" y="60"/>
                          </a:lnTo>
                          <a:lnTo>
                            <a:pt x="1422" y="68"/>
                          </a:lnTo>
                          <a:lnTo>
                            <a:pt x="1429" y="75"/>
                          </a:lnTo>
                          <a:lnTo>
                            <a:pt x="1437" y="80"/>
                          </a:lnTo>
                          <a:lnTo>
                            <a:pt x="1446" y="84"/>
                          </a:lnTo>
                          <a:lnTo>
                            <a:pt x="1446" y="89"/>
                          </a:lnTo>
                          <a:lnTo>
                            <a:pt x="1446" y="96"/>
                          </a:lnTo>
                          <a:lnTo>
                            <a:pt x="1441" y="102"/>
                          </a:lnTo>
                          <a:lnTo>
                            <a:pt x="1435" y="108"/>
                          </a:lnTo>
                          <a:lnTo>
                            <a:pt x="1435" y="111"/>
                          </a:lnTo>
                          <a:lnTo>
                            <a:pt x="1435" y="117"/>
                          </a:lnTo>
                          <a:lnTo>
                            <a:pt x="1446" y="120"/>
                          </a:lnTo>
                          <a:lnTo>
                            <a:pt x="1458" y="124"/>
                          </a:lnTo>
                          <a:lnTo>
                            <a:pt x="1470" y="125"/>
                          </a:lnTo>
                          <a:lnTo>
                            <a:pt x="1483" y="126"/>
                          </a:lnTo>
                          <a:lnTo>
                            <a:pt x="1480" y="132"/>
                          </a:lnTo>
                          <a:lnTo>
                            <a:pt x="1478" y="143"/>
                          </a:lnTo>
                          <a:lnTo>
                            <a:pt x="1477" y="147"/>
                          </a:lnTo>
                          <a:lnTo>
                            <a:pt x="1478" y="152"/>
                          </a:lnTo>
                          <a:lnTo>
                            <a:pt x="1480" y="154"/>
                          </a:lnTo>
                          <a:lnTo>
                            <a:pt x="1487" y="158"/>
                          </a:lnTo>
                          <a:lnTo>
                            <a:pt x="1486" y="164"/>
                          </a:lnTo>
                          <a:lnTo>
                            <a:pt x="1486" y="171"/>
                          </a:lnTo>
                          <a:lnTo>
                            <a:pt x="1485" y="174"/>
                          </a:lnTo>
                          <a:lnTo>
                            <a:pt x="1485" y="179"/>
                          </a:lnTo>
                          <a:lnTo>
                            <a:pt x="1485" y="184"/>
                          </a:lnTo>
                          <a:lnTo>
                            <a:pt x="1485" y="191"/>
                          </a:lnTo>
                          <a:lnTo>
                            <a:pt x="1497" y="195"/>
                          </a:lnTo>
                          <a:lnTo>
                            <a:pt x="1508" y="199"/>
                          </a:lnTo>
                          <a:lnTo>
                            <a:pt x="1519" y="201"/>
                          </a:lnTo>
                          <a:lnTo>
                            <a:pt x="1526" y="206"/>
                          </a:lnTo>
                          <a:lnTo>
                            <a:pt x="1525" y="211"/>
                          </a:lnTo>
                          <a:lnTo>
                            <a:pt x="1525" y="218"/>
                          </a:lnTo>
                          <a:lnTo>
                            <a:pt x="1525" y="225"/>
                          </a:lnTo>
                          <a:lnTo>
                            <a:pt x="1525" y="232"/>
                          </a:lnTo>
                          <a:lnTo>
                            <a:pt x="1524" y="239"/>
                          </a:lnTo>
                          <a:lnTo>
                            <a:pt x="1524" y="246"/>
                          </a:lnTo>
                          <a:lnTo>
                            <a:pt x="1524" y="253"/>
                          </a:lnTo>
                          <a:lnTo>
                            <a:pt x="1524" y="261"/>
                          </a:lnTo>
                          <a:lnTo>
                            <a:pt x="1533" y="263"/>
                          </a:lnTo>
                          <a:lnTo>
                            <a:pt x="1546" y="265"/>
                          </a:lnTo>
                          <a:lnTo>
                            <a:pt x="1556" y="263"/>
                          </a:lnTo>
                          <a:lnTo>
                            <a:pt x="1563" y="263"/>
                          </a:lnTo>
                          <a:lnTo>
                            <a:pt x="1566" y="258"/>
                          </a:lnTo>
                          <a:lnTo>
                            <a:pt x="1568" y="253"/>
                          </a:lnTo>
                          <a:lnTo>
                            <a:pt x="1573" y="252"/>
                          </a:lnTo>
                          <a:lnTo>
                            <a:pt x="1578" y="250"/>
                          </a:lnTo>
                          <a:lnTo>
                            <a:pt x="1576" y="258"/>
                          </a:lnTo>
                          <a:lnTo>
                            <a:pt x="1575" y="265"/>
                          </a:lnTo>
                          <a:lnTo>
                            <a:pt x="1574" y="272"/>
                          </a:lnTo>
                          <a:lnTo>
                            <a:pt x="1573" y="280"/>
                          </a:lnTo>
                          <a:lnTo>
                            <a:pt x="1580" y="284"/>
                          </a:lnTo>
                          <a:lnTo>
                            <a:pt x="1588" y="286"/>
                          </a:lnTo>
                          <a:lnTo>
                            <a:pt x="1595" y="284"/>
                          </a:lnTo>
                          <a:lnTo>
                            <a:pt x="1602" y="284"/>
                          </a:lnTo>
                          <a:lnTo>
                            <a:pt x="1606" y="277"/>
                          </a:lnTo>
                          <a:lnTo>
                            <a:pt x="1609" y="275"/>
                          </a:lnTo>
                          <a:lnTo>
                            <a:pt x="1613" y="274"/>
                          </a:lnTo>
                          <a:lnTo>
                            <a:pt x="1616" y="275"/>
                          </a:lnTo>
                          <a:lnTo>
                            <a:pt x="1616" y="281"/>
                          </a:lnTo>
                          <a:lnTo>
                            <a:pt x="1617" y="286"/>
                          </a:lnTo>
                          <a:lnTo>
                            <a:pt x="1617" y="288"/>
                          </a:lnTo>
                          <a:lnTo>
                            <a:pt x="1618" y="291"/>
                          </a:lnTo>
                          <a:lnTo>
                            <a:pt x="1618" y="295"/>
                          </a:lnTo>
                          <a:lnTo>
                            <a:pt x="1621" y="298"/>
                          </a:lnTo>
                          <a:lnTo>
                            <a:pt x="1633" y="296"/>
                          </a:lnTo>
                          <a:lnTo>
                            <a:pt x="1644" y="295"/>
                          </a:lnTo>
                          <a:lnTo>
                            <a:pt x="1655" y="294"/>
                          </a:lnTo>
                          <a:lnTo>
                            <a:pt x="1666" y="294"/>
                          </a:lnTo>
                          <a:lnTo>
                            <a:pt x="1671" y="296"/>
                          </a:lnTo>
                          <a:lnTo>
                            <a:pt x="1678" y="300"/>
                          </a:lnTo>
                          <a:lnTo>
                            <a:pt x="1686" y="303"/>
                          </a:lnTo>
                          <a:lnTo>
                            <a:pt x="1696" y="307"/>
                          </a:lnTo>
                          <a:lnTo>
                            <a:pt x="1704" y="310"/>
                          </a:lnTo>
                          <a:lnTo>
                            <a:pt x="1712" y="314"/>
                          </a:lnTo>
                          <a:lnTo>
                            <a:pt x="1718" y="317"/>
                          </a:lnTo>
                          <a:lnTo>
                            <a:pt x="1724" y="322"/>
                          </a:lnTo>
                          <a:lnTo>
                            <a:pt x="1733" y="318"/>
                          </a:lnTo>
                          <a:lnTo>
                            <a:pt x="1743" y="315"/>
                          </a:lnTo>
                          <a:lnTo>
                            <a:pt x="1750" y="309"/>
                          </a:lnTo>
                          <a:lnTo>
                            <a:pt x="1757" y="304"/>
                          </a:lnTo>
                          <a:lnTo>
                            <a:pt x="1762" y="300"/>
                          </a:lnTo>
                          <a:lnTo>
                            <a:pt x="1771" y="298"/>
                          </a:lnTo>
                          <a:lnTo>
                            <a:pt x="1778" y="301"/>
                          </a:lnTo>
                          <a:lnTo>
                            <a:pt x="1788" y="308"/>
                          </a:lnTo>
                          <a:lnTo>
                            <a:pt x="1802" y="307"/>
                          </a:lnTo>
                          <a:lnTo>
                            <a:pt x="1814" y="310"/>
                          </a:lnTo>
                          <a:lnTo>
                            <a:pt x="1822" y="313"/>
                          </a:lnTo>
                          <a:lnTo>
                            <a:pt x="1830" y="316"/>
                          </a:lnTo>
                          <a:lnTo>
                            <a:pt x="1836" y="318"/>
                          </a:lnTo>
                          <a:lnTo>
                            <a:pt x="1844" y="320"/>
                          </a:lnTo>
                          <a:lnTo>
                            <a:pt x="1853" y="317"/>
                          </a:lnTo>
                          <a:lnTo>
                            <a:pt x="1864" y="313"/>
                          </a:lnTo>
                          <a:lnTo>
                            <a:pt x="1871" y="314"/>
                          </a:lnTo>
                          <a:lnTo>
                            <a:pt x="1878" y="315"/>
                          </a:lnTo>
                          <a:lnTo>
                            <a:pt x="1881" y="320"/>
                          </a:lnTo>
                          <a:lnTo>
                            <a:pt x="1884" y="324"/>
                          </a:lnTo>
                          <a:lnTo>
                            <a:pt x="1886" y="330"/>
                          </a:lnTo>
                          <a:lnTo>
                            <a:pt x="1890" y="337"/>
                          </a:lnTo>
                          <a:lnTo>
                            <a:pt x="1897" y="335"/>
                          </a:lnTo>
                          <a:lnTo>
                            <a:pt x="1905" y="334"/>
                          </a:lnTo>
                          <a:lnTo>
                            <a:pt x="1911" y="331"/>
                          </a:lnTo>
                          <a:lnTo>
                            <a:pt x="1917" y="329"/>
                          </a:lnTo>
                          <a:lnTo>
                            <a:pt x="1922" y="327"/>
                          </a:lnTo>
                          <a:lnTo>
                            <a:pt x="1927" y="325"/>
                          </a:lnTo>
                          <a:lnTo>
                            <a:pt x="1934" y="324"/>
                          </a:lnTo>
                          <a:lnTo>
                            <a:pt x="1943" y="324"/>
                          </a:lnTo>
                          <a:lnTo>
                            <a:pt x="1948" y="331"/>
                          </a:lnTo>
                          <a:lnTo>
                            <a:pt x="1956" y="338"/>
                          </a:lnTo>
                          <a:lnTo>
                            <a:pt x="1960" y="344"/>
                          </a:lnTo>
                          <a:lnTo>
                            <a:pt x="1967" y="349"/>
                          </a:lnTo>
                          <a:lnTo>
                            <a:pt x="1973" y="351"/>
                          </a:lnTo>
                          <a:lnTo>
                            <a:pt x="1982" y="351"/>
                          </a:lnTo>
                          <a:lnTo>
                            <a:pt x="1994" y="349"/>
                          </a:lnTo>
                          <a:lnTo>
                            <a:pt x="2009" y="344"/>
                          </a:lnTo>
                          <a:lnTo>
                            <a:pt x="2009" y="354"/>
                          </a:lnTo>
                          <a:lnTo>
                            <a:pt x="2009" y="362"/>
                          </a:lnTo>
                          <a:lnTo>
                            <a:pt x="2009" y="366"/>
                          </a:lnTo>
                          <a:lnTo>
                            <a:pt x="2009" y="370"/>
                          </a:lnTo>
                          <a:lnTo>
                            <a:pt x="2011" y="365"/>
                          </a:lnTo>
                          <a:lnTo>
                            <a:pt x="2012" y="361"/>
                          </a:lnTo>
                          <a:lnTo>
                            <a:pt x="2033" y="362"/>
                          </a:lnTo>
                          <a:lnTo>
                            <a:pt x="2054" y="365"/>
                          </a:lnTo>
                          <a:lnTo>
                            <a:pt x="2074" y="369"/>
                          </a:lnTo>
                          <a:lnTo>
                            <a:pt x="2094" y="373"/>
                          </a:lnTo>
                          <a:lnTo>
                            <a:pt x="2112" y="377"/>
                          </a:lnTo>
                          <a:lnTo>
                            <a:pt x="2133" y="380"/>
                          </a:lnTo>
                          <a:lnTo>
                            <a:pt x="2152" y="382"/>
                          </a:lnTo>
                          <a:lnTo>
                            <a:pt x="2173" y="382"/>
                          </a:lnTo>
                          <a:lnTo>
                            <a:pt x="2174" y="387"/>
                          </a:lnTo>
                          <a:lnTo>
                            <a:pt x="2176" y="398"/>
                          </a:lnTo>
                          <a:lnTo>
                            <a:pt x="2174" y="409"/>
                          </a:lnTo>
                          <a:lnTo>
                            <a:pt x="2176" y="420"/>
                          </a:lnTo>
                          <a:lnTo>
                            <a:pt x="2186" y="421"/>
                          </a:lnTo>
                          <a:lnTo>
                            <a:pt x="2199" y="418"/>
                          </a:lnTo>
                          <a:lnTo>
                            <a:pt x="2211" y="412"/>
                          </a:lnTo>
                          <a:lnTo>
                            <a:pt x="2221" y="409"/>
                          </a:lnTo>
                          <a:lnTo>
                            <a:pt x="2222" y="416"/>
                          </a:lnTo>
                          <a:lnTo>
                            <a:pt x="2224" y="423"/>
                          </a:lnTo>
                          <a:lnTo>
                            <a:pt x="2231" y="423"/>
                          </a:lnTo>
                          <a:lnTo>
                            <a:pt x="2238" y="426"/>
                          </a:lnTo>
                          <a:lnTo>
                            <a:pt x="2243" y="430"/>
                          </a:lnTo>
                          <a:lnTo>
                            <a:pt x="2250" y="432"/>
                          </a:lnTo>
                          <a:lnTo>
                            <a:pt x="2253" y="439"/>
                          </a:lnTo>
                          <a:lnTo>
                            <a:pt x="2255" y="448"/>
                          </a:lnTo>
                          <a:lnTo>
                            <a:pt x="2261" y="446"/>
                          </a:lnTo>
                          <a:lnTo>
                            <a:pt x="2267" y="445"/>
                          </a:lnTo>
                          <a:lnTo>
                            <a:pt x="2274" y="444"/>
                          </a:lnTo>
                          <a:lnTo>
                            <a:pt x="2283" y="444"/>
                          </a:lnTo>
                          <a:lnTo>
                            <a:pt x="2289" y="445"/>
                          </a:lnTo>
                          <a:lnTo>
                            <a:pt x="2300" y="443"/>
                          </a:lnTo>
                          <a:lnTo>
                            <a:pt x="2308" y="440"/>
                          </a:lnTo>
                          <a:lnTo>
                            <a:pt x="2312" y="439"/>
                          </a:lnTo>
                          <a:lnTo>
                            <a:pt x="2317" y="444"/>
                          </a:lnTo>
                          <a:lnTo>
                            <a:pt x="2322" y="451"/>
                          </a:lnTo>
                          <a:lnTo>
                            <a:pt x="2325" y="448"/>
                          </a:lnTo>
                          <a:lnTo>
                            <a:pt x="2332" y="447"/>
                          </a:lnTo>
                          <a:lnTo>
                            <a:pt x="2339" y="444"/>
                          </a:lnTo>
                          <a:lnTo>
                            <a:pt x="2348" y="440"/>
                          </a:lnTo>
                          <a:lnTo>
                            <a:pt x="2355" y="437"/>
                          </a:lnTo>
                          <a:lnTo>
                            <a:pt x="2362" y="433"/>
                          </a:lnTo>
                          <a:lnTo>
                            <a:pt x="2367" y="431"/>
                          </a:lnTo>
                          <a:lnTo>
                            <a:pt x="2373" y="432"/>
                          </a:lnTo>
                          <a:lnTo>
                            <a:pt x="2373" y="443"/>
                          </a:lnTo>
                          <a:lnTo>
                            <a:pt x="2375" y="453"/>
                          </a:lnTo>
                          <a:lnTo>
                            <a:pt x="2377" y="453"/>
                          </a:lnTo>
                          <a:lnTo>
                            <a:pt x="2379" y="454"/>
                          </a:lnTo>
                          <a:lnTo>
                            <a:pt x="2383" y="454"/>
                          </a:lnTo>
                          <a:lnTo>
                            <a:pt x="2391" y="455"/>
                          </a:lnTo>
                          <a:lnTo>
                            <a:pt x="2396" y="445"/>
                          </a:lnTo>
                          <a:lnTo>
                            <a:pt x="2399" y="438"/>
                          </a:lnTo>
                          <a:lnTo>
                            <a:pt x="2399" y="432"/>
                          </a:lnTo>
                          <a:lnTo>
                            <a:pt x="2400" y="427"/>
                          </a:lnTo>
                          <a:lnTo>
                            <a:pt x="2405" y="427"/>
                          </a:lnTo>
                          <a:lnTo>
                            <a:pt x="2407" y="427"/>
                          </a:lnTo>
                          <a:lnTo>
                            <a:pt x="2408" y="433"/>
                          </a:lnTo>
                          <a:lnTo>
                            <a:pt x="2410" y="438"/>
                          </a:lnTo>
                          <a:lnTo>
                            <a:pt x="2411" y="440"/>
                          </a:lnTo>
                          <a:lnTo>
                            <a:pt x="2412" y="444"/>
                          </a:lnTo>
                          <a:lnTo>
                            <a:pt x="2413" y="448"/>
                          </a:lnTo>
                          <a:lnTo>
                            <a:pt x="2417" y="453"/>
                          </a:lnTo>
                          <a:lnTo>
                            <a:pt x="2424" y="452"/>
                          </a:lnTo>
                          <a:lnTo>
                            <a:pt x="2431" y="451"/>
                          </a:lnTo>
                          <a:lnTo>
                            <a:pt x="2435" y="444"/>
                          </a:lnTo>
                          <a:lnTo>
                            <a:pt x="2440" y="437"/>
                          </a:lnTo>
                          <a:lnTo>
                            <a:pt x="2446" y="437"/>
                          </a:lnTo>
                          <a:lnTo>
                            <a:pt x="2453" y="437"/>
                          </a:lnTo>
                          <a:lnTo>
                            <a:pt x="2459" y="445"/>
                          </a:lnTo>
                          <a:lnTo>
                            <a:pt x="2461" y="452"/>
                          </a:lnTo>
                          <a:lnTo>
                            <a:pt x="2461" y="458"/>
                          </a:lnTo>
                          <a:lnTo>
                            <a:pt x="2462" y="462"/>
                          </a:lnTo>
                          <a:lnTo>
                            <a:pt x="2462" y="465"/>
                          </a:lnTo>
                          <a:lnTo>
                            <a:pt x="2466" y="467"/>
                          </a:lnTo>
                          <a:lnTo>
                            <a:pt x="2474" y="467"/>
                          </a:lnTo>
                          <a:lnTo>
                            <a:pt x="2488" y="468"/>
                          </a:lnTo>
                          <a:lnTo>
                            <a:pt x="2493" y="462"/>
                          </a:lnTo>
                          <a:lnTo>
                            <a:pt x="2496" y="461"/>
                          </a:lnTo>
                          <a:lnTo>
                            <a:pt x="2500" y="460"/>
                          </a:lnTo>
                          <a:lnTo>
                            <a:pt x="2504" y="461"/>
                          </a:lnTo>
                          <a:lnTo>
                            <a:pt x="2504" y="467"/>
                          </a:lnTo>
                          <a:lnTo>
                            <a:pt x="2506" y="473"/>
                          </a:lnTo>
                          <a:lnTo>
                            <a:pt x="2507" y="479"/>
                          </a:lnTo>
                          <a:lnTo>
                            <a:pt x="2508" y="485"/>
                          </a:lnTo>
                          <a:lnTo>
                            <a:pt x="2514" y="485"/>
                          </a:lnTo>
                          <a:lnTo>
                            <a:pt x="2520" y="485"/>
                          </a:lnTo>
                          <a:lnTo>
                            <a:pt x="2523" y="476"/>
                          </a:lnTo>
                          <a:lnTo>
                            <a:pt x="2528" y="473"/>
                          </a:lnTo>
                          <a:lnTo>
                            <a:pt x="2531" y="469"/>
                          </a:lnTo>
                          <a:lnTo>
                            <a:pt x="2536" y="468"/>
                          </a:lnTo>
                          <a:lnTo>
                            <a:pt x="2544" y="476"/>
                          </a:lnTo>
                          <a:lnTo>
                            <a:pt x="2552" y="481"/>
                          </a:lnTo>
                          <a:lnTo>
                            <a:pt x="2559" y="481"/>
                          </a:lnTo>
                          <a:lnTo>
                            <a:pt x="2566" y="480"/>
                          </a:lnTo>
                          <a:lnTo>
                            <a:pt x="2572" y="476"/>
                          </a:lnTo>
                          <a:lnTo>
                            <a:pt x="2579" y="474"/>
                          </a:lnTo>
                          <a:lnTo>
                            <a:pt x="2586" y="471"/>
                          </a:lnTo>
                          <a:lnTo>
                            <a:pt x="2596" y="471"/>
                          </a:lnTo>
                          <a:lnTo>
                            <a:pt x="2603" y="478"/>
                          </a:lnTo>
                          <a:lnTo>
                            <a:pt x="2610" y="487"/>
                          </a:lnTo>
                          <a:lnTo>
                            <a:pt x="2627" y="485"/>
                          </a:lnTo>
                          <a:lnTo>
                            <a:pt x="2645" y="484"/>
                          </a:lnTo>
                          <a:lnTo>
                            <a:pt x="2662" y="482"/>
                          </a:lnTo>
                          <a:lnTo>
                            <a:pt x="2681" y="481"/>
                          </a:lnTo>
                          <a:lnTo>
                            <a:pt x="2699" y="479"/>
                          </a:lnTo>
                          <a:lnTo>
                            <a:pt x="2716" y="478"/>
                          </a:lnTo>
                          <a:lnTo>
                            <a:pt x="2734" y="475"/>
                          </a:lnTo>
                          <a:lnTo>
                            <a:pt x="2753" y="475"/>
                          </a:lnTo>
                          <a:lnTo>
                            <a:pt x="2767" y="468"/>
                          </a:lnTo>
                          <a:lnTo>
                            <a:pt x="2778" y="465"/>
                          </a:lnTo>
                          <a:lnTo>
                            <a:pt x="2786" y="460"/>
                          </a:lnTo>
                          <a:lnTo>
                            <a:pt x="2795" y="458"/>
                          </a:lnTo>
                          <a:lnTo>
                            <a:pt x="2804" y="452"/>
                          </a:lnTo>
                          <a:lnTo>
                            <a:pt x="2815" y="451"/>
                          </a:lnTo>
                          <a:lnTo>
                            <a:pt x="2810" y="458"/>
                          </a:lnTo>
                          <a:lnTo>
                            <a:pt x="2803" y="466"/>
                          </a:lnTo>
                          <a:lnTo>
                            <a:pt x="2793" y="473"/>
                          </a:lnTo>
                          <a:lnTo>
                            <a:pt x="2784" y="480"/>
                          </a:lnTo>
                          <a:lnTo>
                            <a:pt x="2803" y="489"/>
                          </a:lnTo>
                          <a:lnTo>
                            <a:pt x="2836" y="499"/>
                          </a:lnTo>
                          <a:lnTo>
                            <a:pt x="2875" y="506"/>
                          </a:lnTo>
                          <a:lnTo>
                            <a:pt x="2922" y="514"/>
                          </a:lnTo>
                          <a:lnTo>
                            <a:pt x="2968" y="519"/>
                          </a:lnTo>
                          <a:lnTo>
                            <a:pt x="3011" y="524"/>
                          </a:lnTo>
                          <a:lnTo>
                            <a:pt x="3046" y="528"/>
                          </a:lnTo>
                          <a:lnTo>
                            <a:pt x="3072" y="533"/>
                          </a:lnTo>
                          <a:lnTo>
                            <a:pt x="3111" y="541"/>
                          </a:lnTo>
                          <a:lnTo>
                            <a:pt x="3150" y="547"/>
                          </a:lnTo>
                          <a:lnTo>
                            <a:pt x="3189" y="550"/>
                          </a:lnTo>
                          <a:lnTo>
                            <a:pt x="3229" y="555"/>
                          </a:lnTo>
                          <a:lnTo>
                            <a:pt x="3266" y="558"/>
                          </a:lnTo>
                          <a:lnTo>
                            <a:pt x="3303" y="564"/>
                          </a:lnTo>
                          <a:lnTo>
                            <a:pt x="3338" y="573"/>
                          </a:lnTo>
                          <a:lnTo>
                            <a:pt x="3370" y="587"/>
                          </a:lnTo>
                          <a:lnTo>
                            <a:pt x="3372" y="590"/>
                          </a:lnTo>
                          <a:lnTo>
                            <a:pt x="3373" y="595"/>
                          </a:lnTo>
                          <a:lnTo>
                            <a:pt x="3359" y="591"/>
                          </a:lnTo>
                          <a:lnTo>
                            <a:pt x="3347" y="589"/>
                          </a:lnTo>
                          <a:lnTo>
                            <a:pt x="3335" y="585"/>
                          </a:lnTo>
                          <a:lnTo>
                            <a:pt x="3325" y="583"/>
                          </a:lnTo>
                          <a:lnTo>
                            <a:pt x="3312" y="581"/>
                          </a:lnTo>
                          <a:lnTo>
                            <a:pt x="3300" y="581"/>
                          </a:lnTo>
                          <a:lnTo>
                            <a:pt x="3287" y="582"/>
                          </a:lnTo>
                          <a:lnTo>
                            <a:pt x="3275" y="587"/>
                          </a:lnTo>
                          <a:lnTo>
                            <a:pt x="3210" y="583"/>
                          </a:lnTo>
                          <a:lnTo>
                            <a:pt x="3147" y="575"/>
                          </a:lnTo>
                          <a:lnTo>
                            <a:pt x="3085" y="564"/>
                          </a:lnTo>
                          <a:lnTo>
                            <a:pt x="3024" y="554"/>
                          </a:lnTo>
                          <a:lnTo>
                            <a:pt x="2961" y="542"/>
                          </a:lnTo>
                          <a:lnTo>
                            <a:pt x="2899" y="534"/>
                          </a:lnTo>
                          <a:lnTo>
                            <a:pt x="2834" y="529"/>
                          </a:lnTo>
                          <a:lnTo>
                            <a:pt x="2770" y="533"/>
                          </a:lnTo>
                          <a:lnTo>
                            <a:pt x="2721" y="526"/>
                          </a:lnTo>
                          <a:lnTo>
                            <a:pt x="2672" y="523"/>
                          </a:lnTo>
                          <a:lnTo>
                            <a:pt x="2621" y="523"/>
                          </a:lnTo>
                          <a:lnTo>
                            <a:pt x="2571" y="524"/>
                          </a:lnTo>
                          <a:lnTo>
                            <a:pt x="2518" y="523"/>
                          </a:lnTo>
                          <a:lnTo>
                            <a:pt x="2468" y="521"/>
                          </a:lnTo>
                          <a:lnTo>
                            <a:pt x="2418" y="514"/>
                          </a:lnTo>
                          <a:lnTo>
                            <a:pt x="2369" y="503"/>
                          </a:lnTo>
                          <a:lnTo>
                            <a:pt x="2344" y="507"/>
                          </a:lnTo>
                          <a:lnTo>
                            <a:pt x="2328" y="515"/>
                          </a:lnTo>
                          <a:lnTo>
                            <a:pt x="2316" y="526"/>
                          </a:lnTo>
                          <a:lnTo>
                            <a:pt x="2311" y="541"/>
                          </a:lnTo>
                          <a:lnTo>
                            <a:pt x="2308" y="556"/>
                          </a:lnTo>
                          <a:lnTo>
                            <a:pt x="2308" y="574"/>
                          </a:lnTo>
                          <a:lnTo>
                            <a:pt x="2310" y="591"/>
                          </a:lnTo>
                          <a:lnTo>
                            <a:pt x="2312" y="611"/>
                          </a:lnTo>
                          <a:lnTo>
                            <a:pt x="2298" y="633"/>
                          </a:lnTo>
                          <a:lnTo>
                            <a:pt x="2289" y="656"/>
                          </a:lnTo>
                          <a:lnTo>
                            <a:pt x="2281" y="677"/>
                          </a:lnTo>
                          <a:lnTo>
                            <a:pt x="2277" y="698"/>
                          </a:lnTo>
                          <a:lnTo>
                            <a:pt x="2273" y="719"/>
                          </a:lnTo>
                          <a:lnTo>
                            <a:pt x="2273" y="743"/>
                          </a:lnTo>
                          <a:lnTo>
                            <a:pt x="2274" y="770"/>
                          </a:lnTo>
                          <a:lnTo>
                            <a:pt x="2279" y="802"/>
                          </a:lnTo>
                          <a:lnTo>
                            <a:pt x="2283" y="834"/>
                          </a:lnTo>
                          <a:lnTo>
                            <a:pt x="2289" y="884"/>
                          </a:lnTo>
                          <a:lnTo>
                            <a:pt x="2294" y="944"/>
                          </a:lnTo>
                          <a:lnTo>
                            <a:pt x="2300" y="1012"/>
                          </a:lnTo>
                          <a:lnTo>
                            <a:pt x="2305" y="1077"/>
                          </a:lnTo>
                          <a:lnTo>
                            <a:pt x="2316" y="1138"/>
                          </a:lnTo>
                          <a:lnTo>
                            <a:pt x="2329" y="1187"/>
                          </a:lnTo>
                          <a:lnTo>
                            <a:pt x="2348" y="1221"/>
                          </a:lnTo>
                          <a:lnTo>
                            <a:pt x="2370" y="1229"/>
                          </a:lnTo>
                          <a:lnTo>
                            <a:pt x="2393" y="1242"/>
                          </a:lnTo>
                          <a:lnTo>
                            <a:pt x="2418" y="1255"/>
                          </a:lnTo>
                          <a:lnTo>
                            <a:pt x="2444" y="1269"/>
                          </a:lnTo>
                          <a:lnTo>
                            <a:pt x="2467" y="1281"/>
                          </a:lnTo>
                          <a:lnTo>
                            <a:pt x="2492" y="1292"/>
                          </a:lnTo>
                          <a:lnTo>
                            <a:pt x="2514" y="1300"/>
                          </a:lnTo>
                          <a:lnTo>
                            <a:pt x="2536" y="1304"/>
                          </a:lnTo>
                          <a:lnTo>
                            <a:pt x="2547" y="1310"/>
                          </a:lnTo>
                          <a:lnTo>
                            <a:pt x="2556" y="1316"/>
                          </a:lnTo>
                          <a:lnTo>
                            <a:pt x="2564" y="1323"/>
                          </a:lnTo>
                          <a:lnTo>
                            <a:pt x="2572" y="1330"/>
                          </a:lnTo>
                          <a:lnTo>
                            <a:pt x="2579" y="1337"/>
                          </a:lnTo>
                          <a:lnTo>
                            <a:pt x="2588" y="1345"/>
                          </a:lnTo>
                          <a:lnTo>
                            <a:pt x="2595" y="1354"/>
                          </a:lnTo>
                          <a:lnTo>
                            <a:pt x="2605" y="1364"/>
                          </a:lnTo>
                          <a:lnTo>
                            <a:pt x="2621" y="1375"/>
                          </a:lnTo>
                          <a:lnTo>
                            <a:pt x="2648" y="1391"/>
                          </a:lnTo>
                          <a:lnTo>
                            <a:pt x="2681" y="1409"/>
                          </a:lnTo>
                          <a:lnTo>
                            <a:pt x="2717" y="1429"/>
                          </a:lnTo>
                          <a:lnTo>
                            <a:pt x="2751" y="1447"/>
                          </a:lnTo>
                          <a:lnTo>
                            <a:pt x="2782" y="1465"/>
                          </a:lnTo>
                          <a:lnTo>
                            <a:pt x="2803" y="1478"/>
                          </a:lnTo>
                          <a:lnTo>
                            <a:pt x="2812" y="1488"/>
                          </a:lnTo>
                          <a:lnTo>
                            <a:pt x="2786" y="1480"/>
                          </a:lnTo>
                          <a:lnTo>
                            <a:pt x="2754" y="1466"/>
                          </a:lnTo>
                          <a:lnTo>
                            <a:pt x="2717" y="1450"/>
                          </a:lnTo>
                          <a:lnTo>
                            <a:pt x="2682" y="1437"/>
                          </a:lnTo>
                          <a:lnTo>
                            <a:pt x="2651" y="1430"/>
                          </a:lnTo>
                          <a:lnTo>
                            <a:pt x="2633" y="1437"/>
                          </a:lnTo>
                          <a:lnTo>
                            <a:pt x="2630" y="1461"/>
                          </a:lnTo>
                          <a:lnTo>
                            <a:pt x="2648" y="1508"/>
                          </a:lnTo>
                          <a:lnTo>
                            <a:pt x="2652" y="1528"/>
                          </a:lnTo>
                          <a:lnTo>
                            <a:pt x="2657" y="1549"/>
                          </a:lnTo>
                          <a:lnTo>
                            <a:pt x="2660" y="1570"/>
                          </a:lnTo>
                          <a:lnTo>
                            <a:pt x="2664" y="1591"/>
                          </a:lnTo>
                          <a:lnTo>
                            <a:pt x="2667" y="1612"/>
                          </a:lnTo>
                          <a:lnTo>
                            <a:pt x="2672" y="1633"/>
                          </a:lnTo>
                          <a:lnTo>
                            <a:pt x="2676" y="1655"/>
                          </a:lnTo>
                          <a:lnTo>
                            <a:pt x="2683" y="1677"/>
                          </a:lnTo>
                          <a:lnTo>
                            <a:pt x="2690" y="1692"/>
                          </a:lnTo>
                          <a:lnTo>
                            <a:pt x="2698" y="1708"/>
                          </a:lnTo>
                          <a:lnTo>
                            <a:pt x="2701" y="1724"/>
                          </a:lnTo>
                          <a:lnTo>
                            <a:pt x="2706" y="1740"/>
                          </a:lnTo>
                          <a:lnTo>
                            <a:pt x="2707" y="1755"/>
                          </a:lnTo>
                          <a:lnTo>
                            <a:pt x="2710" y="1773"/>
                          </a:lnTo>
                          <a:lnTo>
                            <a:pt x="2713" y="1790"/>
                          </a:lnTo>
                          <a:lnTo>
                            <a:pt x="2717" y="1813"/>
                          </a:lnTo>
                          <a:lnTo>
                            <a:pt x="2723" y="1823"/>
                          </a:lnTo>
                          <a:lnTo>
                            <a:pt x="2730" y="1835"/>
                          </a:lnTo>
                          <a:lnTo>
                            <a:pt x="2735" y="1843"/>
                          </a:lnTo>
                          <a:lnTo>
                            <a:pt x="2741" y="1852"/>
                          </a:lnTo>
                          <a:lnTo>
                            <a:pt x="2744" y="1858"/>
                          </a:lnTo>
                          <a:lnTo>
                            <a:pt x="2749" y="1865"/>
                          </a:lnTo>
                          <a:lnTo>
                            <a:pt x="2753" y="1872"/>
                          </a:lnTo>
                          <a:lnTo>
                            <a:pt x="2757" y="1879"/>
                          </a:lnTo>
                          <a:lnTo>
                            <a:pt x="2755" y="1879"/>
                          </a:lnTo>
                          <a:lnTo>
                            <a:pt x="2753" y="1882"/>
                          </a:lnTo>
                          <a:lnTo>
                            <a:pt x="2726" y="1845"/>
                          </a:lnTo>
                          <a:lnTo>
                            <a:pt x="2705" y="1806"/>
                          </a:lnTo>
                          <a:lnTo>
                            <a:pt x="2688" y="1762"/>
                          </a:lnTo>
                          <a:lnTo>
                            <a:pt x="2675" y="1718"/>
                          </a:lnTo>
                          <a:lnTo>
                            <a:pt x="2664" y="1671"/>
                          </a:lnTo>
                          <a:lnTo>
                            <a:pt x="2653" y="1625"/>
                          </a:lnTo>
                          <a:lnTo>
                            <a:pt x="2643" y="1581"/>
                          </a:lnTo>
                          <a:lnTo>
                            <a:pt x="2633" y="1541"/>
                          </a:lnTo>
                          <a:lnTo>
                            <a:pt x="2617" y="1510"/>
                          </a:lnTo>
                          <a:lnTo>
                            <a:pt x="2600" y="1480"/>
                          </a:lnTo>
                          <a:lnTo>
                            <a:pt x="2582" y="1448"/>
                          </a:lnTo>
                          <a:lnTo>
                            <a:pt x="2563" y="1421"/>
                          </a:lnTo>
                          <a:lnTo>
                            <a:pt x="2541" y="1395"/>
                          </a:lnTo>
                          <a:lnTo>
                            <a:pt x="2516" y="1373"/>
                          </a:lnTo>
                          <a:lnTo>
                            <a:pt x="2487" y="1357"/>
                          </a:lnTo>
                          <a:lnTo>
                            <a:pt x="2455" y="1348"/>
                          </a:lnTo>
                          <a:lnTo>
                            <a:pt x="2444" y="1341"/>
                          </a:lnTo>
                          <a:lnTo>
                            <a:pt x="2432" y="1334"/>
                          </a:lnTo>
                          <a:lnTo>
                            <a:pt x="2419" y="1327"/>
                          </a:lnTo>
                          <a:lnTo>
                            <a:pt x="2406" y="1320"/>
                          </a:lnTo>
                          <a:lnTo>
                            <a:pt x="2392" y="1313"/>
                          </a:lnTo>
                          <a:lnTo>
                            <a:pt x="2378" y="1307"/>
                          </a:lnTo>
                          <a:lnTo>
                            <a:pt x="2365" y="1302"/>
                          </a:lnTo>
                          <a:lnTo>
                            <a:pt x="2355" y="1300"/>
                          </a:lnTo>
                          <a:lnTo>
                            <a:pt x="2314" y="1356"/>
                          </a:lnTo>
                          <a:lnTo>
                            <a:pt x="2282" y="1416"/>
                          </a:lnTo>
                          <a:lnTo>
                            <a:pt x="2257" y="1475"/>
                          </a:lnTo>
                          <a:lnTo>
                            <a:pt x="2243" y="1539"/>
                          </a:lnTo>
                          <a:lnTo>
                            <a:pt x="2236" y="1602"/>
                          </a:lnTo>
                          <a:lnTo>
                            <a:pt x="2241" y="1669"/>
                          </a:lnTo>
                          <a:lnTo>
                            <a:pt x="2254" y="1738"/>
                          </a:lnTo>
                          <a:lnTo>
                            <a:pt x="2279" y="1810"/>
                          </a:lnTo>
                          <a:lnTo>
                            <a:pt x="2282" y="1835"/>
                          </a:lnTo>
                          <a:lnTo>
                            <a:pt x="2288" y="1868"/>
                          </a:lnTo>
                          <a:lnTo>
                            <a:pt x="2293" y="1905"/>
                          </a:lnTo>
                          <a:lnTo>
                            <a:pt x="2298" y="1946"/>
                          </a:lnTo>
                          <a:lnTo>
                            <a:pt x="2301" y="1986"/>
                          </a:lnTo>
                          <a:lnTo>
                            <a:pt x="2301" y="2026"/>
                          </a:lnTo>
                          <a:lnTo>
                            <a:pt x="2296" y="2060"/>
                          </a:lnTo>
                          <a:lnTo>
                            <a:pt x="2288" y="2087"/>
                          </a:lnTo>
                          <a:lnTo>
                            <a:pt x="2281" y="2077"/>
                          </a:lnTo>
                          <a:lnTo>
                            <a:pt x="2277" y="2064"/>
                          </a:lnTo>
                          <a:lnTo>
                            <a:pt x="2275" y="2048"/>
                          </a:lnTo>
                          <a:lnTo>
                            <a:pt x="2275" y="2032"/>
                          </a:lnTo>
                          <a:lnTo>
                            <a:pt x="2274" y="2013"/>
                          </a:lnTo>
                          <a:lnTo>
                            <a:pt x="2275" y="1996"/>
                          </a:lnTo>
                          <a:lnTo>
                            <a:pt x="2275" y="1984"/>
                          </a:lnTo>
                          <a:lnTo>
                            <a:pt x="2276" y="1975"/>
                          </a:lnTo>
                          <a:lnTo>
                            <a:pt x="2268" y="1906"/>
                          </a:lnTo>
                          <a:lnTo>
                            <a:pt x="2256" y="1837"/>
                          </a:lnTo>
                          <a:lnTo>
                            <a:pt x="2241" y="1766"/>
                          </a:lnTo>
                          <a:lnTo>
                            <a:pt x="2228" y="1696"/>
                          </a:lnTo>
                          <a:lnTo>
                            <a:pt x="2218" y="1624"/>
                          </a:lnTo>
                          <a:lnTo>
                            <a:pt x="2215" y="1555"/>
                          </a:lnTo>
                          <a:lnTo>
                            <a:pt x="2221" y="1488"/>
                          </a:lnTo>
                          <a:lnTo>
                            <a:pt x="2242" y="1426"/>
                          </a:lnTo>
                          <a:lnTo>
                            <a:pt x="2255" y="1399"/>
                          </a:lnTo>
                          <a:lnTo>
                            <a:pt x="2269" y="1369"/>
                          </a:lnTo>
                          <a:lnTo>
                            <a:pt x="2282" y="1335"/>
                          </a:lnTo>
                          <a:lnTo>
                            <a:pt x="2294" y="1300"/>
                          </a:lnTo>
                          <a:lnTo>
                            <a:pt x="2300" y="1265"/>
                          </a:lnTo>
                          <a:lnTo>
                            <a:pt x="2301" y="1232"/>
                          </a:lnTo>
                          <a:lnTo>
                            <a:pt x="2294" y="1204"/>
                          </a:lnTo>
                          <a:lnTo>
                            <a:pt x="2279" y="1181"/>
                          </a:lnTo>
                          <a:lnTo>
                            <a:pt x="2279" y="1176"/>
                          </a:lnTo>
                          <a:lnTo>
                            <a:pt x="2279" y="1170"/>
                          </a:lnTo>
                          <a:lnTo>
                            <a:pt x="2279" y="1164"/>
                          </a:lnTo>
                          <a:lnTo>
                            <a:pt x="2279" y="1159"/>
                          </a:lnTo>
                          <a:lnTo>
                            <a:pt x="2273" y="1152"/>
                          </a:lnTo>
                          <a:lnTo>
                            <a:pt x="2272" y="1146"/>
                          </a:lnTo>
                          <a:lnTo>
                            <a:pt x="2274" y="1140"/>
                          </a:lnTo>
                          <a:lnTo>
                            <a:pt x="2279" y="1136"/>
                          </a:lnTo>
                          <a:lnTo>
                            <a:pt x="2277" y="1126"/>
                          </a:lnTo>
                          <a:lnTo>
                            <a:pt x="2276" y="1119"/>
                          </a:lnTo>
                          <a:lnTo>
                            <a:pt x="2272" y="1117"/>
                          </a:lnTo>
                          <a:lnTo>
                            <a:pt x="2267" y="1117"/>
                          </a:lnTo>
                          <a:lnTo>
                            <a:pt x="2267" y="1111"/>
                          </a:lnTo>
                          <a:lnTo>
                            <a:pt x="2267" y="1109"/>
                          </a:lnTo>
                          <a:lnTo>
                            <a:pt x="2272" y="1103"/>
                          </a:lnTo>
                          <a:lnTo>
                            <a:pt x="2276" y="1098"/>
                          </a:lnTo>
                          <a:lnTo>
                            <a:pt x="2279" y="1092"/>
                          </a:lnTo>
                          <a:lnTo>
                            <a:pt x="2282" y="1089"/>
                          </a:lnTo>
                          <a:lnTo>
                            <a:pt x="2282" y="1080"/>
                          </a:lnTo>
                          <a:lnTo>
                            <a:pt x="2283" y="1071"/>
                          </a:lnTo>
                          <a:lnTo>
                            <a:pt x="2276" y="1062"/>
                          </a:lnTo>
                          <a:lnTo>
                            <a:pt x="2269" y="1048"/>
                          </a:lnTo>
                          <a:lnTo>
                            <a:pt x="2261" y="1028"/>
                          </a:lnTo>
                          <a:lnTo>
                            <a:pt x="2254" y="1007"/>
                          </a:lnTo>
                          <a:lnTo>
                            <a:pt x="2246" y="984"/>
                          </a:lnTo>
                          <a:lnTo>
                            <a:pt x="2240" y="965"/>
                          </a:lnTo>
                          <a:lnTo>
                            <a:pt x="2235" y="947"/>
                          </a:lnTo>
                          <a:lnTo>
                            <a:pt x="2233" y="938"/>
                          </a:lnTo>
                          <a:lnTo>
                            <a:pt x="2225" y="934"/>
                          </a:lnTo>
                          <a:lnTo>
                            <a:pt x="2217" y="931"/>
                          </a:lnTo>
                          <a:lnTo>
                            <a:pt x="2215" y="920"/>
                          </a:lnTo>
                          <a:lnTo>
                            <a:pt x="2213" y="911"/>
                          </a:lnTo>
                          <a:lnTo>
                            <a:pt x="2209" y="903"/>
                          </a:lnTo>
                          <a:lnTo>
                            <a:pt x="2207" y="896"/>
                          </a:lnTo>
                          <a:lnTo>
                            <a:pt x="2204" y="888"/>
                          </a:lnTo>
                          <a:lnTo>
                            <a:pt x="2200" y="880"/>
                          </a:lnTo>
                          <a:lnTo>
                            <a:pt x="2198" y="871"/>
                          </a:lnTo>
                          <a:lnTo>
                            <a:pt x="2198" y="862"/>
                          </a:lnTo>
                          <a:lnTo>
                            <a:pt x="2208" y="862"/>
                          </a:lnTo>
                          <a:lnTo>
                            <a:pt x="2214" y="861"/>
                          </a:lnTo>
                          <a:lnTo>
                            <a:pt x="2213" y="857"/>
                          </a:lnTo>
                          <a:lnTo>
                            <a:pt x="2209" y="855"/>
                          </a:lnTo>
                          <a:lnTo>
                            <a:pt x="2202" y="849"/>
                          </a:lnTo>
                          <a:lnTo>
                            <a:pt x="2194" y="844"/>
                          </a:lnTo>
                          <a:lnTo>
                            <a:pt x="2185" y="840"/>
                          </a:lnTo>
                          <a:lnTo>
                            <a:pt x="2178" y="835"/>
                          </a:lnTo>
                          <a:lnTo>
                            <a:pt x="2179" y="828"/>
                          </a:lnTo>
                          <a:lnTo>
                            <a:pt x="2184" y="822"/>
                          </a:lnTo>
                          <a:lnTo>
                            <a:pt x="2188" y="815"/>
                          </a:lnTo>
                          <a:lnTo>
                            <a:pt x="2193" y="809"/>
                          </a:lnTo>
                          <a:lnTo>
                            <a:pt x="2191" y="808"/>
                          </a:lnTo>
                          <a:lnTo>
                            <a:pt x="2188" y="807"/>
                          </a:lnTo>
                          <a:lnTo>
                            <a:pt x="2186" y="803"/>
                          </a:lnTo>
                          <a:lnTo>
                            <a:pt x="2183" y="800"/>
                          </a:lnTo>
                          <a:lnTo>
                            <a:pt x="2179" y="796"/>
                          </a:lnTo>
                          <a:lnTo>
                            <a:pt x="2178" y="793"/>
                          </a:lnTo>
                          <a:lnTo>
                            <a:pt x="2184" y="784"/>
                          </a:lnTo>
                          <a:lnTo>
                            <a:pt x="2188" y="780"/>
                          </a:lnTo>
                          <a:lnTo>
                            <a:pt x="2190" y="774"/>
                          </a:lnTo>
                          <a:lnTo>
                            <a:pt x="2191" y="770"/>
                          </a:lnTo>
                          <a:lnTo>
                            <a:pt x="2190" y="766"/>
                          </a:lnTo>
                          <a:lnTo>
                            <a:pt x="2188" y="761"/>
                          </a:lnTo>
                          <a:lnTo>
                            <a:pt x="2186" y="755"/>
                          </a:lnTo>
                          <a:lnTo>
                            <a:pt x="2184" y="749"/>
                          </a:lnTo>
                          <a:lnTo>
                            <a:pt x="2191" y="745"/>
                          </a:lnTo>
                          <a:lnTo>
                            <a:pt x="2197" y="741"/>
                          </a:lnTo>
                          <a:lnTo>
                            <a:pt x="2200" y="738"/>
                          </a:lnTo>
                          <a:lnTo>
                            <a:pt x="2205" y="734"/>
                          </a:lnTo>
                          <a:lnTo>
                            <a:pt x="2206" y="729"/>
                          </a:lnTo>
                          <a:lnTo>
                            <a:pt x="2207" y="725"/>
                          </a:lnTo>
                          <a:lnTo>
                            <a:pt x="2207" y="719"/>
                          </a:lnTo>
                          <a:lnTo>
                            <a:pt x="2207" y="713"/>
                          </a:lnTo>
                          <a:lnTo>
                            <a:pt x="2198" y="712"/>
                          </a:lnTo>
                          <a:lnTo>
                            <a:pt x="2188" y="711"/>
                          </a:lnTo>
                          <a:lnTo>
                            <a:pt x="2190" y="702"/>
                          </a:lnTo>
                          <a:lnTo>
                            <a:pt x="2191" y="694"/>
                          </a:lnTo>
                          <a:lnTo>
                            <a:pt x="2201" y="690"/>
                          </a:lnTo>
                          <a:lnTo>
                            <a:pt x="2211" y="687"/>
                          </a:lnTo>
                          <a:lnTo>
                            <a:pt x="2215" y="684"/>
                          </a:lnTo>
                          <a:lnTo>
                            <a:pt x="2220" y="683"/>
                          </a:lnTo>
                          <a:lnTo>
                            <a:pt x="2222" y="678"/>
                          </a:lnTo>
                          <a:lnTo>
                            <a:pt x="2224" y="674"/>
                          </a:lnTo>
                          <a:lnTo>
                            <a:pt x="2225" y="667"/>
                          </a:lnTo>
                          <a:lnTo>
                            <a:pt x="2226" y="659"/>
                          </a:lnTo>
                          <a:lnTo>
                            <a:pt x="2231" y="654"/>
                          </a:lnTo>
                          <a:lnTo>
                            <a:pt x="2233" y="652"/>
                          </a:lnTo>
                          <a:lnTo>
                            <a:pt x="2233" y="649"/>
                          </a:lnTo>
                          <a:lnTo>
                            <a:pt x="2233" y="646"/>
                          </a:lnTo>
                          <a:lnTo>
                            <a:pt x="2226" y="642"/>
                          </a:lnTo>
                          <a:lnTo>
                            <a:pt x="2222" y="639"/>
                          </a:lnTo>
                          <a:lnTo>
                            <a:pt x="2220" y="637"/>
                          </a:lnTo>
                          <a:lnTo>
                            <a:pt x="2219" y="635"/>
                          </a:lnTo>
                          <a:lnTo>
                            <a:pt x="2221" y="624"/>
                          </a:lnTo>
                          <a:lnTo>
                            <a:pt x="2224" y="613"/>
                          </a:lnTo>
                          <a:lnTo>
                            <a:pt x="2224" y="601"/>
                          </a:lnTo>
                          <a:lnTo>
                            <a:pt x="2225" y="589"/>
                          </a:lnTo>
                          <a:lnTo>
                            <a:pt x="2224" y="575"/>
                          </a:lnTo>
                          <a:lnTo>
                            <a:pt x="2222" y="563"/>
                          </a:lnTo>
                          <a:lnTo>
                            <a:pt x="2221" y="553"/>
                          </a:lnTo>
                          <a:lnTo>
                            <a:pt x="2221" y="544"/>
                          </a:lnTo>
                          <a:lnTo>
                            <a:pt x="2225" y="541"/>
                          </a:lnTo>
                          <a:lnTo>
                            <a:pt x="2228" y="537"/>
                          </a:lnTo>
                          <a:lnTo>
                            <a:pt x="2224" y="534"/>
                          </a:lnTo>
                          <a:lnTo>
                            <a:pt x="2215" y="530"/>
                          </a:lnTo>
                          <a:lnTo>
                            <a:pt x="2206" y="527"/>
                          </a:lnTo>
                          <a:lnTo>
                            <a:pt x="2202" y="523"/>
                          </a:lnTo>
                          <a:lnTo>
                            <a:pt x="2194" y="516"/>
                          </a:lnTo>
                          <a:lnTo>
                            <a:pt x="2190" y="509"/>
                          </a:lnTo>
                          <a:lnTo>
                            <a:pt x="2187" y="501"/>
                          </a:lnTo>
                          <a:lnTo>
                            <a:pt x="2184" y="494"/>
                          </a:lnTo>
                          <a:lnTo>
                            <a:pt x="2173" y="494"/>
                          </a:lnTo>
                          <a:lnTo>
                            <a:pt x="2164" y="494"/>
                          </a:lnTo>
                          <a:lnTo>
                            <a:pt x="2158" y="484"/>
                          </a:lnTo>
                          <a:lnTo>
                            <a:pt x="2154" y="478"/>
                          </a:lnTo>
                          <a:lnTo>
                            <a:pt x="2151" y="474"/>
                          </a:lnTo>
                          <a:lnTo>
                            <a:pt x="2147" y="474"/>
                          </a:lnTo>
                          <a:lnTo>
                            <a:pt x="2143" y="474"/>
                          </a:lnTo>
                          <a:lnTo>
                            <a:pt x="2138" y="475"/>
                          </a:lnTo>
                          <a:lnTo>
                            <a:pt x="2135" y="478"/>
                          </a:lnTo>
                          <a:lnTo>
                            <a:pt x="2132" y="481"/>
                          </a:lnTo>
                          <a:lnTo>
                            <a:pt x="2128" y="484"/>
                          </a:lnTo>
                          <a:lnTo>
                            <a:pt x="2119" y="487"/>
                          </a:lnTo>
                          <a:lnTo>
                            <a:pt x="2118" y="475"/>
                          </a:lnTo>
                          <a:lnTo>
                            <a:pt x="2118" y="468"/>
                          </a:lnTo>
                          <a:lnTo>
                            <a:pt x="2116" y="462"/>
                          </a:lnTo>
                          <a:lnTo>
                            <a:pt x="2112" y="458"/>
                          </a:lnTo>
                          <a:lnTo>
                            <a:pt x="2105" y="461"/>
                          </a:lnTo>
                          <a:lnTo>
                            <a:pt x="2099" y="468"/>
                          </a:lnTo>
                          <a:lnTo>
                            <a:pt x="2090" y="473"/>
                          </a:lnTo>
                          <a:lnTo>
                            <a:pt x="2081" y="475"/>
                          </a:lnTo>
                          <a:lnTo>
                            <a:pt x="2076" y="461"/>
                          </a:lnTo>
                          <a:lnTo>
                            <a:pt x="2073" y="453"/>
                          </a:lnTo>
                          <a:lnTo>
                            <a:pt x="2068" y="448"/>
                          </a:lnTo>
                          <a:lnTo>
                            <a:pt x="2064" y="447"/>
                          </a:lnTo>
                          <a:lnTo>
                            <a:pt x="2056" y="447"/>
                          </a:lnTo>
                          <a:lnTo>
                            <a:pt x="2049" y="450"/>
                          </a:lnTo>
                          <a:lnTo>
                            <a:pt x="2039" y="451"/>
                          </a:lnTo>
                          <a:lnTo>
                            <a:pt x="2028" y="453"/>
                          </a:lnTo>
                          <a:lnTo>
                            <a:pt x="2020" y="446"/>
                          </a:lnTo>
                          <a:lnTo>
                            <a:pt x="2015" y="443"/>
                          </a:lnTo>
                          <a:lnTo>
                            <a:pt x="2011" y="441"/>
                          </a:lnTo>
                          <a:lnTo>
                            <a:pt x="2008" y="443"/>
                          </a:lnTo>
                          <a:lnTo>
                            <a:pt x="2004" y="444"/>
                          </a:lnTo>
                          <a:lnTo>
                            <a:pt x="1999" y="446"/>
                          </a:lnTo>
                          <a:lnTo>
                            <a:pt x="1991" y="450"/>
                          </a:lnTo>
                          <a:lnTo>
                            <a:pt x="1981" y="453"/>
                          </a:lnTo>
                          <a:lnTo>
                            <a:pt x="1975" y="443"/>
                          </a:lnTo>
                          <a:lnTo>
                            <a:pt x="1970" y="435"/>
                          </a:lnTo>
                          <a:lnTo>
                            <a:pt x="1963" y="430"/>
                          </a:lnTo>
                          <a:lnTo>
                            <a:pt x="1957" y="426"/>
                          </a:lnTo>
                          <a:lnTo>
                            <a:pt x="1948" y="423"/>
                          </a:lnTo>
                          <a:lnTo>
                            <a:pt x="1939" y="423"/>
                          </a:lnTo>
                          <a:lnTo>
                            <a:pt x="1929" y="424"/>
                          </a:lnTo>
                          <a:lnTo>
                            <a:pt x="1917" y="427"/>
                          </a:lnTo>
                          <a:lnTo>
                            <a:pt x="1917" y="428"/>
                          </a:lnTo>
                          <a:lnTo>
                            <a:pt x="1917" y="432"/>
                          </a:lnTo>
                          <a:lnTo>
                            <a:pt x="1911" y="431"/>
                          </a:lnTo>
                          <a:lnTo>
                            <a:pt x="1905" y="431"/>
                          </a:lnTo>
                          <a:lnTo>
                            <a:pt x="1899" y="432"/>
                          </a:lnTo>
                          <a:lnTo>
                            <a:pt x="1895" y="437"/>
                          </a:lnTo>
                          <a:lnTo>
                            <a:pt x="1886" y="435"/>
                          </a:lnTo>
                          <a:lnTo>
                            <a:pt x="1878" y="435"/>
                          </a:lnTo>
                          <a:lnTo>
                            <a:pt x="1869" y="437"/>
                          </a:lnTo>
                          <a:lnTo>
                            <a:pt x="1860" y="438"/>
                          </a:lnTo>
                          <a:lnTo>
                            <a:pt x="1848" y="439"/>
                          </a:lnTo>
                          <a:lnTo>
                            <a:pt x="1837" y="440"/>
                          </a:lnTo>
                          <a:lnTo>
                            <a:pt x="1827" y="441"/>
                          </a:lnTo>
                          <a:lnTo>
                            <a:pt x="1816" y="444"/>
                          </a:lnTo>
                          <a:lnTo>
                            <a:pt x="1808" y="450"/>
                          </a:lnTo>
                          <a:lnTo>
                            <a:pt x="1800" y="452"/>
                          </a:lnTo>
                          <a:lnTo>
                            <a:pt x="1791" y="453"/>
                          </a:lnTo>
                          <a:lnTo>
                            <a:pt x="1780" y="461"/>
                          </a:lnTo>
                          <a:lnTo>
                            <a:pt x="1774" y="458"/>
                          </a:lnTo>
                          <a:lnTo>
                            <a:pt x="1768" y="454"/>
                          </a:lnTo>
                          <a:lnTo>
                            <a:pt x="1760" y="448"/>
                          </a:lnTo>
                          <a:lnTo>
                            <a:pt x="1752" y="444"/>
                          </a:lnTo>
                          <a:lnTo>
                            <a:pt x="1743" y="438"/>
                          </a:lnTo>
                          <a:lnTo>
                            <a:pt x="1734" y="433"/>
                          </a:lnTo>
                          <a:lnTo>
                            <a:pt x="1727" y="430"/>
                          </a:lnTo>
                          <a:lnTo>
                            <a:pt x="1724" y="430"/>
                          </a:lnTo>
                          <a:lnTo>
                            <a:pt x="1721" y="432"/>
                          </a:lnTo>
                          <a:lnTo>
                            <a:pt x="1719" y="435"/>
                          </a:lnTo>
                          <a:lnTo>
                            <a:pt x="1716" y="438"/>
                          </a:lnTo>
                          <a:lnTo>
                            <a:pt x="1709" y="441"/>
                          </a:lnTo>
                          <a:lnTo>
                            <a:pt x="1703" y="437"/>
                          </a:lnTo>
                          <a:lnTo>
                            <a:pt x="1700" y="434"/>
                          </a:lnTo>
                          <a:lnTo>
                            <a:pt x="1697" y="434"/>
                          </a:lnTo>
                          <a:lnTo>
                            <a:pt x="1690" y="434"/>
                          </a:lnTo>
                          <a:lnTo>
                            <a:pt x="1688" y="435"/>
                          </a:lnTo>
                          <a:lnTo>
                            <a:pt x="1686" y="438"/>
                          </a:lnTo>
                          <a:lnTo>
                            <a:pt x="1682" y="440"/>
                          </a:lnTo>
                          <a:lnTo>
                            <a:pt x="1676" y="441"/>
                          </a:lnTo>
                          <a:lnTo>
                            <a:pt x="1670" y="438"/>
                          </a:lnTo>
                          <a:lnTo>
                            <a:pt x="1666" y="434"/>
                          </a:lnTo>
                          <a:lnTo>
                            <a:pt x="1656" y="435"/>
                          </a:lnTo>
                          <a:lnTo>
                            <a:pt x="1647" y="439"/>
                          </a:lnTo>
                          <a:lnTo>
                            <a:pt x="1642" y="435"/>
                          </a:lnTo>
                          <a:lnTo>
                            <a:pt x="1637" y="432"/>
                          </a:lnTo>
                          <a:lnTo>
                            <a:pt x="1628" y="433"/>
                          </a:lnTo>
                          <a:lnTo>
                            <a:pt x="1623" y="433"/>
                          </a:lnTo>
                          <a:lnTo>
                            <a:pt x="1617" y="431"/>
                          </a:lnTo>
                          <a:lnTo>
                            <a:pt x="1609" y="430"/>
                          </a:lnTo>
                          <a:lnTo>
                            <a:pt x="1604" y="432"/>
                          </a:lnTo>
                          <a:lnTo>
                            <a:pt x="1602" y="434"/>
                          </a:lnTo>
                          <a:lnTo>
                            <a:pt x="1599" y="438"/>
                          </a:lnTo>
                          <a:lnTo>
                            <a:pt x="1595" y="444"/>
                          </a:lnTo>
                          <a:lnTo>
                            <a:pt x="1587" y="437"/>
                          </a:lnTo>
                          <a:lnTo>
                            <a:pt x="1580" y="430"/>
                          </a:lnTo>
                          <a:lnTo>
                            <a:pt x="1574" y="430"/>
                          </a:lnTo>
                          <a:lnTo>
                            <a:pt x="1568" y="430"/>
                          </a:lnTo>
                          <a:lnTo>
                            <a:pt x="1565" y="433"/>
                          </a:lnTo>
                          <a:lnTo>
                            <a:pt x="1562" y="438"/>
                          </a:lnTo>
                          <a:lnTo>
                            <a:pt x="1558" y="440"/>
                          </a:lnTo>
                          <a:lnTo>
                            <a:pt x="1549" y="444"/>
                          </a:lnTo>
                          <a:lnTo>
                            <a:pt x="1545" y="437"/>
                          </a:lnTo>
                          <a:lnTo>
                            <a:pt x="1541" y="430"/>
                          </a:lnTo>
                          <a:lnTo>
                            <a:pt x="1537" y="423"/>
                          </a:lnTo>
                          <a:lnTo>
                            <a:pt x="1533" y="416"/>
                          </a:lnTo>
                          <a:lnTo>
                            <a:pt x="1522" y="412"/>
                          </a:lnTo>
                          <a:lnTo>
                            <a:pt x="1512" y="409"/>
                          </a:lnTo>
                          <a:lnTo>
                            <a:pt x="1499" y="406"/>
                          </a:lnTo>
                          <a:lnTo>
                            <a:pt x="1486" y="405"/>
                          </a:lnTo>
                          <a:lnTo>
                            <a:pt x="1472" y="404"/>
                          </a:lnTo>
                          <a:lnTo>
                            <a:pt x="1458" y="405"/>
                          </a:lnTo>
                          <a:lnTo>
                            <a:pt x="1446" y="405"/>
                          </a:lnTo>
                          <a:lnTo>
                            <a:pt x="1437" y="409"/>
                          </a:lnTo>
                          <a:lnTo>
                            <a:pt x="1435" y="418"/>
                          </a:lnTo>
                          <a:lnTo>
                            <a:pt x="1432" y="428"/>
                          </a:lnTo>
                          <a:lnTo>
                            <a:pt x="1429" y="438"/>
                          </a:lnTo>
                          <a:lnTo>
                            <a:pt x="1428" y="448"/>
                          </a:lnTo>
                          <a:lnTo>
                            <a:pt x="1420" y="450"/>
                          </a:lnTo>
                          <a:lnTo>
                            <a:pt x="1415" y="452"/>
                          </a:lnTo>
                          <a:lnTo>
                            <a:pt x="1410" y="455"/>
                          </a:lnTo>
                          <a:lnTo>
                            <a:pt x="1410" y="460"/>
                          </a:lnTo>
                          <a:lnTo>
                            <a:pt x="1409" y="465"/>
                          </a:lnTo>
                          <a:lnTo>
                            <a:pt x="1410" y="472"/>
                          </a:lnTo>
                          <a:lnTo>
                            <a:pt x="1411" y="480"/>
                          </a:lnTo>
                          <a:lnTo>
                            <a:pt x="1414" y="492"/>
                          </a:lnTo>
                          <a:lnTo>
                            <a:pt x="1403" y="493"/>
                          </a:lnTo>
                          <a:lnTo>
                            <a:pt x="1391" y="492"/>
                          </a:lnTo>
                          <a:lnTo>
                            <a:pt x="1384" y="489"/>
                          </a:lnTo>
                          <a:lnTo>
                            <a:pt x="1379" y="489"/>
                          </a:lnTo>
                          <a:lnTo>
                            <a:pt x="1372" y="488"/>
                          </a:lnTo>
                          <a:lnTo>
                            <a:pt x="1366" y="489"/>
                          </a:lnTo>
                          <a:lnTo>
                            <a:pt x="1363" y="495"/>
                          </a:lnTo>
                          <a:lnTo>
                            <a:pt x="1364" y="506"/>
                          </a:lnTo>
                          <a:lnTo>
                            <a:pt x="1367" y="516"/>
                          </a:lnTo>
                          <a:lnTo>
                            <a:pt x="1370" y="528"/>
                          </a:lnTo>
                          <a:lnTo>
                            <a:pt x="1362" y="527"/>
                          </a:lnTo>
                          <a:lnTo>
                            <a:pt x="1357" y="526"/>
                          </a:lnTo>
                          <a:lnTo>
                            <a:pt x="1353" y="526"/>
                          </a:lnTo>
                          <a:lnTo>
                            <a:pt x="1350" y="526"/>
                          </a:lnTo>
                          <a:lnTo>
                            <a:pt x="1345" y="526"/>
                          </a:lnTo>
                          <a:lnTo>
                            <a:pt x="1340" y="528"/>
                          </a:lnTo>
                          <a:lnTo>
                            <a:pt x="1338" y="537"/>
                          </a:lnTo>
                          <a:lnTo>
                            <a:pt x="1335" y="547"/>
                          </a:lnTo>
                          <a:lnTo>
                            <a:pt x="1328" y="547"/>
                          </a:lnTo>
                          <a:lnTo>
                            <a:pt x="1321" y="547"/>
                          </a:lnTo>
                          <a:lnTo>
                            <a:pt x="1314" y="547"/>
                          </a:lnTo>
                          <a:lnTo>
                            <a:pt x="1308" y="549"/>
                          </a:lnTo>
                          <a:lnTo>
                            <a:pt x="1309" y="555"/>
                          </a:lnTo>
                          <a:lnTo>
                            <a:pt x="1308" y="560"/>
                          </a:lnTo>
                          <a:lnTo>
                            <a:pt x="1306" y="561"/>
                          </a:lnTo>
                          <a:lnTo>
                            <a:pt x="1304" y="563"/>
                          </a:lnTo>
                          <a:lnTo>
                            <a:pt x="1299" y="563"/>
                          </a:lnTo>
                          <a:lnTo>
                            <a:pt x="1294" y="563"/>
                          </a:lnTo>
                          <a:lnTo>
                            <a:pt x="1291" y="568"/>
                          </a:lnTo>
                          <a:lnTo>
                            <a:pt x="1290" y="573"/>
                          </a:lnTo>
                          <a:lnTo>
                            <a:pt x="1288" y="576"/>
                          </a:lnTo>
                          <a:lnTo>
                            <a:pt x="1287" y="584"/>
                          </a:lnTo>
                          <a:lnTo>
                            <a:pt x="1281" y="584"/>
                          </a:lnTo>
                          <a:lnTo>
                            <a:pt x="1276" y="585"/>
                          </a:lnTo>
                          <a:lnTo>
                            <a:pt x="1269" y="585"/>
                          </a:lnTo>
                          <a:lnTo>
                            <a:pt x="1264" y="587"/>
                          </a:lnTo>
                          <a:lnTo>
                            <a:pt x="1262" y="591"/>
                          </a:lnTo>
                          <a:lnTo>
                            <a:pt x="1262" y="598"/>
                          </a:lnTo>
                          <a:lnTo>
                            <a:pt x="1262" y="606"/>
                          </a:lnTo>
                          <a:lnTo>
                            <a:pt x="1263" y="618"/>
                          </a:lnTo>
                          <a:lnTo>
                            <a:pt x="1254" y="622"/>
                          </a:lnTo>
                          <a:lnTo>
                            <a:pt x="1246" y="625"/>
                          </a:lnTo>
                          <a:lnTo>
                            <a:pt x="1249" y="644"/>
                          </a:lnTo>
                          <a:lnTo>
                            <a:pt x="1256" y="666"/>
                          </a:lnTo>
                          <a:lnTo>
                            <a:pt x="1265" y="690"/>
                          </a:lnTo>
                          <a:lnTo>
                            <a:pt x="1277" y="715"/>
                          </a:lnTo>
                          <a:lnTo>
                            <a:pt x="1287" y="741"/>
                          </a:lnTo>
                          <a:lnTo>
                            <a:pt x="1299" y="767"/>
                          </a:lnTo>
                          <a:lnTo>
                            <a:pt x="1308" y="791"/>
                          </a:lnTo>
                          <a:lnTo>
                            <a:pt x="1315" y="816"/>
                          </a:lnTo>
                          <a:lnTo>
                            <a:pt x="1314" y="855"/>
                          </a:lnTo>
                          <a:lnTo>
                            <a:pt x="1312" y="898"/>
                          </a:lnTo>
                          <a:lnTo>
                            <a:pt x="1309" y="941"/>
                          </a:lnTo>
                          <a:lnTo>
                            <a:pt x="1312" y="985"/>
                          </a:lnTo>
                          <a:lnTo>
                            <a:pt x="1319" y="1023"/>
                          </a:lnTo>
                          <a:lnTo>
                            <a:pt x="1336" y="1058"/>
                          </a:lnTo>
                          <a:lnTo>
                            <a:pt x="1363" y="1084"/>
                          </a:lnTo>
                          <a:lnTo>
                            <a:pt x="1407" y="1104"/>
                          </a:lnTo>
                          <a:lnTo>
                            <a:pt x="1423" y="1105"/>
                          </a:lnTo>
                          <a:lnTo>
                            <a:pt x="1441" y="1106"/>
                          </a:lnTo>
                          <a:lnTo>
                            <a:pt x="1456" y="1108"/>
                          </a:lnTo>
                          <a:lnTo>
                            <a:pt x="1471" y="1109"/>
                          </a:lnTo>
                          <a:lnTo>
                            <a:pt x="1485" y="1110"/>
                          </a:lnTo>
                          <a:lnTo>
                            <a:pt x="1501" y="1111"/>
                          </a:lnTo>
                          <a:lnTo>
                            <a:pt x="1517" y="1112"/>
                          </a:lnTo>
                          <a:lnTo>
                            <a:pt x="1535" y="1115"/>
                          </a:lnTo>
                          <a:lnTo>
                            <a:pt x="1535" y="1118"/>
                          </a:lnTo>
                          <a:lnTo>
                            <a:pt x="1535" y="1122"/>
                          </a:lnTo>
                          <a:lnTo>
                            <a:pt x="1506" y="1126"/>
                          </a:lnTo>
                          <a:lnTo>
                            <a:pt x="1478" y="1129"/>
                          </a:lnTo>
                          <a:lnTo>
                            <a:pt x="1448" y="1125"/>
                          </a:lnTo>
                          <a:lnTo>
                            <a:pt x="1417" y="1119"/>
                          </a:lnTo>
                          <a:lnTo>
                            <a:pt x="1386" y="1109"/>
                          </a:lnTo>
                          <a:lnTo>
                            <a:pt x="1356" y="1098"/>
                          </a:lnTo>
                          <a:lnTo>
                            <a:pt x="1327" y="1085"/>
                          </a:lnTo>
                          <a:lnTo>
                            <a:pt x="1301" y="1074"/>
                          </a:lnTo>
                          <a:lnTo>
                            <a:pt x="1285" y="1085"/>
                          </a:lnTo>
                          <a:lnTo>
                            <a:pt x="1281" y="1112"/>
                          </a:lnTo>
                          <a:lnTo>
                            <a:pt x="1285" y="1147"/>
                          </a:lnTo>
                          <a:lnTo>
                            <a:pt x="1297" y="1191"/>
                          </a:lnTo>
                          <a:lnTo>
                            <a:pt x="1308" y="1234"/>
                          </a:lnTo>
                          <a:lnTo>
                            <a:pt x="1321" y="1277"/>
                          </a:lnTo>
                          <a:lnTo>
                            <a:pt x="1329" y="1314"/>
                          </a:lnTo>
                          <a:lnTo>
                            <a:pt x="1331" y="1343"/>
                          </a:lnTo>
                          <a:lnTo>
                            <a:pt x="1324" y="1332"/>
                          </a:lnTo>
                          <a:lnTo>
                            <a:pt x="1320" y="1322"/>
                          </a:lnTo>
                          <a:lnTo>
                            <a:pt x="1315" y="1308"/>
                          </a:lnTo>
                          <a:lnTo>
                            <a:pt x="1313" y="1295"/>
                          </a:lnTo>
                          <a:lnTo>
                            <a:pt x="1309" y="1281"/>
                          </a:lnTo>
                          <a:lnTo>
                            <a:pt x="1307" y="1267"/>
                          </a:lnTo>
                          <a:lnTo>
                            <a:pt x="1305" y="1255"/>
                          </a:lnTo>
                          <a:lnTo>
                            <a:pt x="1304" y="1246"/>
                          </a:lnTo>
                          <a:lnTo>
                            <a:pt x="1293" y="1221"/>
                          </a:lnTo>
                          <a:lnTo>
                            <a:pt x="1284" y="1199"/>
                          </a:lnTo>
                          <a:lnTo>
                            <a:pt x="1276" y="1176"/>
                          </a:lnTo>
                          <a:lnTo>
                            <a:pt x="1269" y="1153"/>
                          </a:lnTo>
                          <a:lnTo>
                            <a:pt x="1260" y="1130"/>
                          </a:lnTo>
                          <a:lnTo>
                            <a:pt x="1256" y="1108"/>
                          </a:lnTo>
                          <a:lnTo>
                            <a:pt x="1252" y="1084"/>
                          </a:lnTo>
                          <a:lnTo>
                            <a:pt x="1251" y="1062"/>
                          </a:lnTo>
                          <a:lnTo>
                            <a:pt x="1264" y="1000"/>
                          </a:lnTo>
                          <a:lnTo>
                            <a:pt x="1273" y="940"/>
                          </a:lnTo>
                          <a:lnTo>
                            <a:pt x="1276" y="882"/>
                          </a:lnTo>
                          <a:lnTo>
                            <a:pt x="1272" y="825"/>
                          </a:lnTo>
                          <a:lnTo>
                            <a:pt x="1262" y="770"/>
                          </a:lnTo>
                          <a:lnTo>
                            <a:pt x="1246" y="719"/>
                          </a:lnTo>
                          <a:lnTo>
                            <a:pt x="1223" y="670"/>
                          </a:lnTo>
                          <a:lnTo>
                            <a:pt x="1194" y="625"/>
                          </a:lnTo>
                          <a:lnTo>
                            <a:pt x="1182" y="628"/>
                          </a:lnTo>
                          <a:lnTo>
                            <a:pt x="1174" y="631"/>
                          </a:lnTo>
                          <a:lnTo>
                            <a:pt x="1167" y="635"/>
                          </a:lnTo>
                          <a:lnTo>
                            <a:pt x="1162" y="638"/>
                          </a:lnTo>
                          <a:lnTo>
                            <a:pt x="1154" y="640"/>
                          </a:lnTo>
                          <a:lnTo>
                            <a:pt x="1147" y="643"/>
                          </a:lnTo>
                          <a:lnTo>
                            <a:pt x="1136" y="642"/>
                          </a:lnTo>
                          <a:lnTo>
                            <a:pt x="1122" y="642"/>
                          </a:lnTo>
                          <a:lnTo>
                            <a:pt x="1115" y="644"/>
                          </a:lnTo>
                          <a:lnTo>
                            <a:pt x="1107" y="646"/>
                          </a:lnTo>
                          <a:lnTo>
                            <a:pt x="1098" y="647"/>
                          </a:lnTo>
                          <a:lnTo>
                            <a:pt x="1088" y="650"/>
                          </a:lnTo>
                          <a:lnTo>
                            <a:pt x="1077" y="650"/>
                          </a:lnTo>
                          <a:lnTo>
                            <a:pt x="1066" y="651"/>
                          </a:lnTo>
                          <a:lnTo>
                            <a:pt x="1056" y="652"/>
                          </a:lnTo>
                          <a:lnTo>
                            <a:pt x="1046" y="653"/>
                          </a:lnTo>
                          <a:lnTo>
                            <a:pt x="1039" y="643"/>
                          </a:lnTo>
                          <a:lnTo>
                            <a:pt x="1033" y="637"/>
                          </a:lnTo>
                          <a:lnTo>
                            <a:pt x="1027" y="632"/>
                          </a:lnTo>
                          <a:lnTo>
                            <a:pt x="1023" y="632"/>
                          </a:lnTo>
                          <a:lnTo>
                            <a:pt x="1017" y="632"/>
                          </a:lnTo>
                          <a:lnTo>
                            <a:pt x="1011" y="637"/>
                          </a:lnTo>
                          <a:lnTo>
                            <a:pt x="1004" y="644"/>
                          </a:lnTo>
                          <a:lnTo>
                            <a:pt x="998" y="654"/>
                          </a:lnTo>
                          <a:lnTo>
                            <a:pt x="989" y="653"/>
                          </a:lnTo>
                          <a:lnTo>
                            <a:pt x="979" y="651"/>
                          </a:lnTo>
                          <a:lnTo>
                            <a:pt x="975" y="651"/>
                          </a:lnTo>
                          <a:lnTo>
                            <a:pt x="970" y="653"/>
                          </a:lnTo>
                          <a:lnTo>
                            <a:pt x="965" y="658"/>
                          </a:lnTo>
                          <a:lnTo>
                            <a:pt x="961" y="666"/>
                          </a:lnTo>
                          <a:lnTo>
                            <a:pt x="953" y="664"/>
                          </a:lnTo>
                          <a:lnTo>
                            <a:pt x="948" y="663"/>
                          </a:lnTo>
                          <a:lnTo>
                            <a:pt x="942" y="660"/>
                          </a:lnTo>
                          <a:lnTo>
                            <a:pt x="935" y="662"/>
                          </a:lnTo>
                          <a:lnTo>
                            <a:pt x="926" y="670"/>
                          </a:lnTo>
                          <a:lnTo>
                            <a:pt x="919" y="676"/>
                          </a:lnTo>
                          <a:lnTo>
                            <a:pt x="912" y="678"/>
                          </a:lnTo>
                          <a:lnTo>
                            <a:pt x="907" y="679"/>
                          </a:lnTo>
                          <a:lnTo>
                            <a:pt x="901" y="678"/>
                          </a:lnTo>
                          <a:lnTo>
                            <a:pt x="895" y="677"/>
                          </a:lnTo>
                          <a:lnTo>
                            <a:pt x="887" y="674"/>
                          </a:lnTo>
                          <a:lnTo>
                            <a:pt x="880" y="673"/>
                          </a:lnTo>
                          <a:lnTo>
                            <a:pt x="876" y="676"/>
                          </a:lnTo>
                          <a:lnTo>
                            <a:pt x="874" y="678"/>
                          </a:lnTo>
                          <a:lnTo>
                            <a:pt x="869" y="679"/>
                          </a:lnTo>
                          <a:lnTo>
                            <a:pt x="862" y="680"/>
                          </a:lnTo>
                          <a:lnTo>
                            <a:pt x="858" y="676"/>
                          </a:lnTo>
                          <a:lnTo>
                            <a:pt x="855" y="673"/>
                          </a:lnTo>
                          <a:lnTo>
                            <a:pt x="851" y="673"/>
                          </a:lnTo>
                          <a:lnTo>
                            <a:pt x="844" y="673"/>
                          </a:lnTo>
                          <a:lnTo>
                            <a:pt x="839" y="680"/>
                          </a:lnTo>
                          <a:lnTo>
                            <a:pt x="834" y="687"/>
                          </a:lnTo>
                          <a:lnTo>
                            <a:pt x="784" y="695"/>
                          </a:lnTo>
                          <a:lnTo>
                            <a:pt x="731" y="706"/>
                          </a:lnTo>
                          <a:lnTo>
                            <a:pt x="674" y="719"/>
                          </a:lnTo>
                          <a:lnTo>
                            <a:pt x="618" y="735"/>
                          </a:lnTo>
                          <a:lnTo>
                            <a:pt x="560" y="753"/>
                          </a:lnTo>
                          <a:lnTo>
                            <a:pt x="507" y="775"/>
                          </a:lnTo>
                          <a:lnTo>
                            <a:pt x="456" y="800"/>
                          </a:lnTo>
                          <a:lnTo>
                            <a:pt x="413" y="828"/>
                          </a:lnTo>
                          <a:lnTo>
                            <a:pt x="395" y="849"/>
                          </a:lnTo>
                          <a:lnTo>
                            <a:pt x="381" y="871"/>
                          </a:lnTo>
                          <a:lnTo>
                            <a:pt x="365" y="892"/>
                          </a:lnTo>
                          <a:lnTo>
                            <a:pt x="350" y="914"/>
                          </a:lnTo>
                          <a:lnTo>
                            <a:pt x="332" y="934"/>
                          </a:lnTo>
                          <a:lnTo>
                            <a:pt x="314" y="955"/>
                          </a:lnTo>
                          <a:lnTo>
                            <a:pt x="292" y="973"/>
                          </a:lnTo>
                          <a:lnTo>
                            <a:pt x="269" y="991"/>
                          </a:lnTo>
                          <a:lnTo>
                            <a:pt x="244" y="1001"/>
                          </a:lnTo>
                          <a:lnTo>
                            <a:pt x="225" y="1010"/>
                          </a:lnTo>
                          <a:lnTo>
                            <a:pt x="206" y="1019"/>
                          </a:lnTo>
                          <a:lnTo>
                            <a:pt x="189" y="1028"/>
                          </a:lnTo>
                          <a:lnTo>
                            <a:pt x="173" y="1037"/>
                          </a:lnTo>
                          <a:lnTo>
                            <a:pt x="159" y="1050"/>
                          </a:lnTo>
                          <a:lnTo>
                            <a:pt x="145" y="1066"/>
                          </a:lnTo>
                          <a:lnTo>
                            <a:pt x="131" y="1088"/>
                          </a:lnTo>
                          <a:lnTo>
                            <a:pt x="119" y="1078"/>
                          </a:lnTo>
                          <a:lnTo>
                            <a:pt x="111" y="1076"/>
                          </a:lnTo>
                          <a:lnTo>
                            <a:pt x="104" y="1077"/>
                          </a:lnTo>
                          <a:lnTo>
                            <a:pt x="98" y="1083"/>
                          </a:lnTo>
                          <a:lnTo>
                            <a:pt x="91" y="1090"/>
                          </a:lnTo>
                          <a:lnTo>
                            <a:pt x="85" y="1101"/>
                          </a:lnTo>
                          <a:lnTo>
                            <a:pt x="77" y="1111"/>
                          </a:lnTo>
                          <a:lnTo>
                            <a:pt x="69" y="1124"/>
                          </a:lnTo>
                          <a:lnTo>
                            <a:pt x="65" y="1123"/>
                          </a:lnTo>
                          <a:lnTo>
                            <a:pt x="62" y="1122"/>
                          </a:lnTo>
                          <a:lnTo>
                            <a:pt x="82" y="1089"/>
                          </a:lnTo>
                          <a:lnTo>
                            <a:pt x="105" y="1063"/>
                          </a:lnTo>
                          <a:lnTo>
                            <a:pt x="130" y="1044"/>
                          </a:lnTo>
                          <a:lnTo>
                            <a:pt x="157" y="1029"/>
                          </a:lnTo>
                          <a:lnTo>
                            <a:pt x="184" y="1016"/>
                          </a:lnTo>
                          <a:lnTo>
                            <a:pt x="212" y="1003"/>
                          </a:lnTo>
                          <a:lnTo>
                            <a:pt x="240" y="989"/>
                          </a:lnTo>
                          <a:lnTo>
                            <a:pt x="269" y="973"/>
                          </a:lnTo>
                          <a:lnTo>
                            <a:pt x="277" y="960"/>
                          </a:lnTo>
                          <a:lnTo>
                            <a:pt x="292" y="944"/>
                          </a:lnTo>
                          <a:lnTo>
                            <a:pt x="309" y="923"/>
                          </a:lnTo>
                          <a:lnTo>
                            <a:pt x="328" y="902"/>
                          </a:lnTo>
                          <a:lnTo>
                            <a:pt x="344" y="878"/>
                          </a:lnTo>
                          <a:lnTo>
                            <a:pt x="358" y="859"/>
                          </a:lnTo>
                          <a:lnTo>
                            <a:pt x="367" y="844"/>
                          </a:lnTo>
                          <a:lnTo>
                            <a:pt x="370" y="837"/>
                          </a:lnTo>
                          <a:lnTo>
                            <a:pt x="330" y="842"/>
                          </a:lnTo>
                          <a:lnTo>
                            <a:pt x="290" y="851"/>
                          </a:lnTo>
                          <a:lnTo>
                            <a:pt x="247" y="863"/>
                          </a:lnTo>
                          <a:lnTo>
                            <a:pt x="205" y="878"/>
                          </a:lnTo>
                          <a:lnTo>
                            <a:pt x="160" y="892"/>
                          </a:lnTo>
                          <a:lnTo>
                            <a:pt x="118" y="907"/>
                          </a:lnTo>
                          <a:lnTo>
                            <a:pt x="75" y="921"/>
                          </a:lnTo>
                          <a:lnTo>
                            <a:pt x="34" y="933"/>
                          </a:lnTo>
                          <a:lnTo>
                            <a:pt x="30" y="930"/>
                          </a:lnTo>
                          <a:lnTo>
                            <a:pt x="29" y="927"/>
                          </a:lnTo>
                          <a:lnTo>
                            <a:pt x="29" y="923"/>
                          </a:lnTo>
                          <a:lnTo>
                            <a:pt x="29" y="917"/>
                          </a:lnTo>
                          <a:lnTo>
                            <a:pt x="54" y="912"/>
                          </a:lnTo>
                          <a:lnTo>
                            <a:pt x="77" y="907"/>
                          </a:lnTo>
                          <a:lnTo>
                            <a:pt x="98" y="900"/>
                          </a:lnTo>
                          <a:lnTo>
                            <a:pt x="120" y="895"/>
                          </a:lnTo>
                          <a:lnTo>
                            <a:pt x="139" y="886"/>
                          </a:lnTo>
                          <a:lnTo>
                            <a:pt x="159" y="878"/>
                          </a:lnTo>
                          <a:lnTo>
                            <a:pt x="179" y="870"/>
                          </a:lnTo>
                          <a:lnTo>
                            <a:pt x="200" y="862"/>
                          </a:lnTo>
                          <a:lnTo>
                            <a:pt x="200" y="857"/>
                          </a:lnTo>
                          <a:lnTo>
                            <a:pt x="200" y="855"/>
                          </a:lnTo>
                          <a:lnTo>
                            <a:pt x="185" y="848"/>
                          </a:lnTo>
                          <a:lnTo>
                            <a:pt x="171" y="844"/>
                          </a:lnTo>
                          <a:lnTo>
                            <a:pt x="154" y="843"/>
                          </a:lnTo>
                          <a:lnTo>
                            <a:pt x="139" y="845"/>
                          </a:lnTo>
                          <a:lnTo>
                            <a:pt x="123" y="847"/>
                          </a:lnTo>
                          <a:lnTo>
                            <a:pt x="106" y="849"/>
                          </a:lnTo>
                          <a:lnTo>
                            <a:pt x="90" y="851"/>
                          </a:lnTo>
                          <a:lnTo>
                            <a:pt x="76" y="855"/>
                          </a:lnTo>
                          <a:lnTo>
                            <a:pt x="74" y="849"/>
                          </a:lnTo>
                          <a:lnTo>
                            <a:pt x="71" y="847"/>
                          </a:lnTo>
                          <a:lnTo>
                            <a:pt x="82" y="843"/>
                          </a:lnTo>
                          <a:lnTo>
                            <a:pt x="95" y="841"/>
                          </a:lnTo>
                          <a:lnTo>
                            <a:pt x="106" y="838"/>
                          </a:lnTo>
                          <a:lnTo>
                            <a:pt x="119" y="837"/>
                          </a:lnTo>
                          <a:lnTo>
                            <a:pt x="131" y="836"/>
                          </a:lnTo>
                          <a:lnTo>
                            <a:pt x="143" y="835"/>
                          </a:lnTo>
                          <a:lnTo>
                            <a:pt x="153" y="835"/>
                          </a:lnTo>
                          <a:lnTo>
                            <a:pt x="165" y="835"/>
                          </a:lnTo>
                          <a:lnTo>
                            <a:pt x="192" y="841"/>
                          </a:lnTo>
                          <a:lnTo>
                            <a:pt x="219" y="844"/>
                          </a:lnTo>
                          <a:lnTo>
                            <a:pt x="244" y="844"/>
                          </a:lnTo>
                          <a:lnTo>
                            <a:pt x="271" y="841"/>
                          </a:lnTo>
                          <a:lnTo>
                            <a:pt x="297" y="834"/>
                          </a:lnTo>
                          <a:lnTo>
                            <a:pt x="323" y="827"/>
                          </a:lnTo>
                          <a:lnTo>
                            <a:pt x="349" y="817"/>
                          </a:lnTo>
                          <a:lnTo>
                            <a:pt x="374" y="809"/>
                          </a:lnTo>
                          <a:lnTo>
                            <a:pt x="431" y="781"/>
                          </a:lnTo>
                          <a:lnTo>
                            <a:pt x="474" y="761"/>
                          </a:lnTo>
                          <a:lnTo>
                            <a:pt x="508" y="746"/>
                          </a:lnTo>
                          <a:lnTo>
                            <a:pt x="536" y="735"/>
                          </a:lnTo>
                          <a:lnTo>
                            <a:pt x="558" y="725"/>
                          </a:lnTo>
                          <a:lnTo>
                            <a:pt x="580" y="717"/>
                          </a:lnTo>
                          <a:lnTo>
                            <a:pt x="605" y="706"/>
                          </a:lnTo>
                          <a:lnTo>
                            <a:pt x="637" y="694"/>
                          </a:lnTo>
                          <a:lnTo>
                            <a:pt x="696" y="680"/>
                          </a:lnTo>
                          <a:lnTo>
                            <a:pt x="778" y="660"/>
                          </a:lnTo>
                          <a:lnTo>
                            <a:pt x="869" y="633"/>
                          </a:lnTo>
                          <a:lnTo>
                            <a:pt x="961" y="601"/>
                          </a:lnTo>
                          <a:lnTo>
                            <a:pt x="1040" y="558"/>
                          </a:lnTo>
                          <a:lnTo>
                            <a:pt x="1102" y="509"/>
                          </a:lnTo>
                          <a:lnTo>
                            <a:pt x="1134" y="450"/>
                          </a:lnTo>
                          <a:lnTo>
                            <a:pt x="1127" y="382"/>
                          </a:lnTo>
                          <a:lnTo>
                            <a:pt x="1122" y="379"/>
                          </a:lnTo>
                          <a:lnTo>
                            <a:pt x="1116" y="378"/>
                          </a:lnTo>
                          <a:lnTo>
                            <a:pt x="1108" y="377"/>
                          </a:lnTo>
                          <a:lnTo>
                            <a:pt x="1100" y="376"/>
                          </a:lnTo>
                          <a:lnTo>
                            <a:pt x="1091" y="373"/>
                          </a:lnTo>
                          <a:lnTo>
                            <a:pt x="1082" y="372"/>
                          </a:lnTo>
                          <a:lnTo>
                            <a:pt x="1075" y="372"/>
                          </a:lnTo>
                          <a:lnTo>
                            <a:pt x="1071" y="372"/>
                          </a:lnTo>
                          <a:lnTo>
                            <a:pt x="1068" y="377"/>
                          </a:lnTo>
                          <a:lnTo>
                            <a:pt x="1066" y="382"/>
                          </a:lnTo>
                          <a:lnTo>
                            <a:pt x="1058" y="382"/>
                          </a:lnTo>
                          <a:lnTo>
                            <a:pt x="1051" y="383"/>
                          </a:lnTo>
                          <a:lnTo>
                            <a:pt x="1044" y="383"/>
                          </a:lnTo>
                          <a:lnTo>
                            <a:pt x="1037" y="384"/>
                          </a:lnTo>
                          <a:lnTo>
                            <a:pt x="1032" y="392"/>
                          </a:lnTo>
                          <a:lnTo>
                            <a:pt x="1027" y="402"/>
                          </a:lnTo>
                          <a:lnTo>
                            <a:pt x="1020" y="402"/>
                          </a:lnTo>
                          <a:lnTo>
                            <a:pt x="1015" y="403"/>
                          </a:lnTo>
                          <a:lnTo>
                            <a:pt x="1008" y="403"/>
                          </a:lnTo>
                          <a:lnTo>
                            <a:pt x="1002" y="404"/>
                          </a:lnTo>
                          <a:lnTo>
                            <a:pt x="997" y="411"/>
                          </a:lnTo>
                          <a:lnTo>
                            <a:pt x="993" y="416"/>
                          </a:lnTo>
                          <a:lnTo>
                            <a:pt x="989" y="417"/>
                          </a:lnTo>
                          <a:lnTo>
                            <a:pt x="985" y="418"/>
                          </a:lnTo>
                          <a:lnTo>
                            <a:pt x="981" y="419"/>
                          </a:lnTo>
                          <a:lnTo>
                            <a:pt x="975" y="420"/>
                          </a:lnTo>
                          <a:lnTo>
                            <a:pt x="971" y="412"/>
                          </a:lnTo>
                          <a:lnTo>
                            <a:pt x="969" y="406"/>
                          </a:lnTo>
                          <a:lnTo>
                            <a:pt x="965" y="400"/>
                          </a:lnTo>
                          <a:lnTo>
                            <a:pt x="963" y="397"/>
                          </a:lnTo>
                          <a:lnTo>
                            <a:pt x="957" y="393"/>
                          </a:lnTo>
                          <a:lnTo>
                            <a:pt x="953" y="391"/>
                          </a:lnTo>
                          <a:lnTo>
                            <a:pt x="944" y="391"/>
                          </a:lnTo>
                          <a:lnTo>
                            <a:pt x="937" y="392"/>
                          </a:lnTo>
                          <a:lnTo>
                            <a:pt x="937" y="399"/>
                          </a:lnTo>
                          <a:lnTo>
                            <a:pt x="937" y="406"/>
                          </a:lnTo>
                          <a:lnTo>
                            <a:pt x="929" y="406"/>
                          </a:lnTo>
                          <a:lnTo>
                            <a:pt x="922" y="406"/>
                          </a:lnTo>
                          <a:lnTo>
                            <a:pt x="914" y="406"/>
                          </a:lnTo>
                          <a:lnTo>
                            <a:pt x="906" y="406"/>
                          </a:lnTo>
                          <a:lnTo>
                            <a:pt x="903" y="410"/>
                          </a:lnTo>
                          <a:lnTo>
                            <a:pt x="901" y="416"/>
                          </a:lnTo>
                          <a:lnTo>
                            <a:pt x="894" y="414"/>
                          </a:lnTo>
                          <a:lnTo>
                            <a:pt x="883" y="413"/>
                          </a:lnTo>
                          <a:lnTo>
                            <a:pt x="876" y="412"/>
                          </a:lnTo>
                          <a:lnTo>
                            <a:pt x="869" y="412"/>
                          </a:lnTo>
                          <a:lnTo>
                            <a:pt x="861" y="411"/>
                          </a:lnTo>
                          <a:lnTo>
                            <a:pt x="853" y="411"/>
                          </a:lnTo>
                          <a:lnTo>
                            <a:pt x="851" y="413"/>
                          </a:lnTo>
                          <a:lnTo>
                            <a:pt x="851" y="416"/>
                          </a:lnTo>
                          <a:lnTo>
                            <a:pt x="850" y="419"/>
                          </a:lnTo>
                          <a:lnTo>
                            <a:pt x="848" y="427"/>
                          </a:lnTo>
                          <a:lnTo>
                            <a:pt x="840" y="430"/>
                          </a:lnTo>
                          <a:lnTo>
                            <a:pt x="833" y="437"/>
                          </a:lnTo>
                          <a:lnTo>
                            <a:pt x="825" y="443"/>
                          </a:lnTo>
                          <a:lnTo>
                            <a:pt x="818" y="446"/>
                          </a:lnTo>
                          <a:lnTo>
                            <a:pt x="812" y="453"/>
                          </a:lnTo>
                          <a:lnTo>
                            <a:pt x="806" y="461"/>
                          </a:lnTo>
                          <a:lnTo>
                            <a:pt x="795" y="461"/>
                          </a:lnTo>
                          <a:lnTo>
                            <a:pt x="786" y="464"/>
                          </a:lnTo>
                          <a:lnTo>
                            <a:pt x="779" y="465"/>
                          </a:lnTo>
                          <a:lnTo>
                            <a:pt x="776" y="468"/>
                          </a:lnTo>
                          <a:lnTo>
                            <a:pt x="770" y="472"/>
                          </a:lnTo>
                          <a:lnTo>
                            <a:pt x="765" y="476"/>
                          </a:lnTo>
                          <a:lnTo>
                            <a:pt x="758" y="482"/>
                          </a:lnTo>
                          <a:lnTo>
                            <a:pt x="749" y="489"/>
                          </a:lnTo>
                          <a:lnTo>
                            <a:pt x="747" y="495"/>
                          </a:lnTo>
                          <a:lnTo>
                            <a:pt x="747" y="502"/>
                          </a:lnTo>
                          <a:lnTo>
                            <a:pt x="745" y="508"/>
                          </a:lnTo>
                          <a:lnTo>
                            <a:pt x="744" y="515"/>
                          </a:lnTo>
                          <a:lnTo>
                            <a:pt x="740" y="517"/>
                          </a:lnTo>
                          <a:lnTo>
                            <a:pt x="736" y="520"/>
                          </a:lnTo>
                          <a:lnTo>
                            <a:pt x="736" y="528"/>
                          </a:lnTo>
                          <a:lnTo>
                            <a:pt x="738" y="537"/>
                          </a:lnTo>
                          <a:lnTo>
                            <a:pt x="738" y="542"/>
                          </a:lnTo>
                          <a:lnTo>
                            <a:pt x="740" y="548"/>
                          </a:lnTo>
                          <a:lnTo>
                            <a:pt x="741" y="555"/>
                          </a:lnTo>
                          <a:lnTo>
                            <a:pt x="742" y="563"/>
                          </a:lnTo>
                          <a:lnTo>
                            <a:pt x="735" y="568"/>
                          </a:lnTo>
                          <a:lnTo>
                            <a:pt x="729" y="573"/>
                          </a:lnTo>
                          <a:lnTo>
                            <a:pt x="729" y="578"/>
                          </a:lnTo>
                          <a:lnTo>
                            <a:pt x="729" y="585"/>
                          </a:lnTo>
                          <a:lnTo>
                            <a:pt x="729" y="592"/>
                          </a:lnTo>
                          <a:lnTo>
                            <a:pt x="729" y="599"/>
                          </a:lnTo>
                          <a:lnTo>
                            <a:pt x="727" y="602"/>
                          </a:lnTo>
                          <a:lnTo>
                            <a:pt x="724" y="604"/>
                          </a:lnTo>
                          <a:lnTo>
                            <a:pt x="724" y="608"/>
                          </a:lnTo>
                          <a:lnTo>
                            <a:pt x="724" y="611"/>
                          </a:lnTo>
                          <a:lnTo>
                            <a:pt x="734" y="617"/>
                          </a:lnTo>
                          <a:lnTo>
                            <a:pt x="744" y="623"/>
                          </a:lnTo>
                          <a:lnTo>
                            <a:pt x="744" y="626"/>
                          </a:lnTo>
                          <a:lnTo>
                            <a:pt x="744" y="630"/>
                          </a:lnTo>
                          <a:lnTo>
                            <a:pt x="717" y="633"/>
                          </a:lnTo>
                          <a:lnTo>
                            <a:pt x="702" y="619"/>
                          </a:lnTo>
                          <a:lnTo>
                            <a:pt x="692" y="592"/>
                          </a:lnTo>
                          <a:lnTo>
                            <a:pt x="685" y="563"/>
                          </a:lnTo>
                          <a:lnTo>
                            <a:pt x="672" y="533"/>
                          </a:lnTo>
                          <a:lnTo>
                            <a:pt x="654" y="513"/>
                          </a:lnTo>
                          <a:lnTo>
                            <a:pt x="624" y="507"/>
                          </a:lnTo>
                          <a:lnTo>
                            <a:pt x="579" y="522"/>
                          </a:lnTo>
                          <a:lnTo>
                            <a:pt x="536" y="547"/>
                          </a:lnTo>
                          <a:lnTo>
                            <a:pt x="465" y="577"/>
                          </a:lnTo>
                          <a:lnTo>
                            <a:pt x="374" y="608"/>
                          </a:lnTo>
                          <a:lnTo>
                            <a:pt x="277" y="636"/>
                          </a:lnTo>
                          <a:lnTo>
                            <a:pt x="179" y="656"/>
                          </a:lnTo>
                          <a:lnTo>
                            <a:pt x="95" y="666"/>
                          </a:lnTo>
                          <a:lnTo>
                            <a:pt x="31" y="660"/>
                          </a:lnTo>
                          <a:lnTo>
                            <a:pt x="0" y="637"/>
                          </a:lnTo>
                          <a:close/>
                        </a:path>
                      </a:pathLst>
                    </a:custGeom>
                    <a:solidFill>
                      <a:srgbClr val="753B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77" name="Freeform 115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96" y="2793"/>
                      <a:ext cx="843" cy="520"/>
                    </a:xfrm>
                    <a:custGeom>
                      <a:avLst/>
                      <a:gdLst>
                        <a:gd name="T0" fmla="*/ 0 w 3373"/>
                        <a:gd name="T1" fmla="*/ 0 h 2082"/>
                        <a:gd name="T2" fmla="*/ 0 w 3373"/>
                        <a:gd name="T3" fmla="*/ 0 h 2082"/>
                        <a:gd name="T4" fmla="*/ 0 w 3373"/>
                        <a:gd name="T5" fmla="*/ 0 h 2082"/>
                        <a:gd name="T6" fmla="*/ 0 w 3373"/>
                        <a:gd name="T7" fmla="*/ 0 h 2082"/>
                        <a:gd name="T8" fmla="*/ 0 w 3373"/>
                        <a:gd name="T9" fmla="*/ 0 h 2082"/>
                        <a:gd name="T10" fmla="*/ 0 w 3373"/>
                        <a:gd name="T11" fmla="*/ 0 h 2082"/>
                        <a:gd name="T12" fmla="*/ 0 w 3373"/>
                        <a:gd name="T13" fmla="*/ 0 h 2082"/>
                        <a:gd name="T14" fmla="*/ 0 w 3373"/>
                        <a:gd name="T15" fmla="*/ 0 h 2082"/>
                        <a:gd name="T16" fmla="*/ 0 w 3373"/>
                        <a:gd name="T17" fmla="*/ 0 h 2082"/>
                        <a:gd name="T18" fmla="*/ 0 w 3373"/>
                        <a:gd name="T19" fmla="*/ 0 h 2082"/>
                        <a:gd name="T20" fmla="*/ 0 w 3373"/>
                        <a:gd name="T21" fmla="*/ 0 h 2082"/>
                        <a:gd name="T22" fmla="*/ 0 w 3373"/>
                        <a:gd name="T23" fmla="*/ 0 h 2082"/>
                        <a:gd name="T24" fmla="*/ 0 w 3373"/>
                        <a:gd name="T25" fmla="*/ 0 h 2082"/>
                        <a:gd name="T26" fmla="*/ 0 w 3373"/>
                        <a:gd name="T27" fmla="*/ 0 h 2082"/>
                        <a:gd name="T28" fmla="*/ 0 w 3373"/>
                        <a:gd name="T29" fmla="*/ 0 h 2082"/>
                        <a:gd name="T30" fmla="*/ 0 w 3373"/>
                        <a:gd name="T31" fmla="*/ 0 h 2082"/>
                        <a:gd name="T32" fmla="*/ 0 w 3373"/>
                        <a:gd name="T33" fmla="*/ 0 h 2082"/>
                        <a:gd name="T34" fmla="*/ 0 w 3373"/>
                        <a:gd name="T35" fmla="*/ 0 h 2082"/>
                        <a:gd name="T36" fmla="*/ 0 w 3373"/>
                        <a:gd name="T37" fmla="*/ 0 h 2082"/>
                        <a:gd name="T38" fmla="*/ 0 w 3373"/>
                        <a:gd name="T39" fmla="*/ 0 h 2082"/>
                        <a:gd name="T40" fmla="*/ 0 w 3373"/>
                        <a:gd name="T41" fmla="*/ 0 h 2082"/>
                        <a:gd name="T42" fmla="*/ 0 w 3373"/>
                        <a:gd name="T43" fmla="*/ 0 h 2082"/>
                        <a:gd name="T44" fmla="*/ 0 w 3373"/>
                        <a:gd name="T45" fmla="*/ 0 h 2082"/>
                        <a:gd name="T46" fmla="*/ 0 w 3373"/>
                        <a:gd name="T47" fmla="*/ 0 h 2082"/>
                        <a:gd name="T48" fmla="*/ 0 w 3373"/>
                        <a:gd name="T49" fmla="*/ 0 h 2082"/>
                        <a:gd name="T50" fmla="*/ 0 w 3373"/>
                        <a:gd name="T51" fmla="*/ 0 h 2082"/>
                        <a:gd name="T52" fmla="*/ 0 w 3373"/>
                        <a:gd name="T53" fmla="*/ 0 h 2082"/>
                        <a:gd name="T54" fmla="*/ 0 w 3373"/>
                        <a:gd name="T55" fmla="*/ 0 h 2082"/>
                        <a:gd name="T56" fmla="*/ 0 w 3373"/>
                        <a:gd name="T57" fmla="*/ 0 h 2082"/>
                        <a:gd name="T58" fmla="*/ 0 w 3373"/>
                        <a:gd name="T59" fmla="*/ 0 h 2082"/>
                        <a:gd name="T60" fmla="*/ 0 w 3373"/>
                        <a:gd name="T61" fmla="*/ 0 h 2082"/>
                        <a:gd name="T62" fmla="*/ 0 w 3373"/>
                        <a:gd name="T63" fmla="*/ 0 h 2082"/>
                        <a:gd name="T64" fmla="*/ 0 w 3373"/>
                        <a:gd name="T65" fmla="*/ 0 h 2082"/>
                        <a:gd name="T66" fmla="*/ 0 w 3373"/>
                        <a:gd name="T67" fmla="*/ 0 h 2082"/>
                        <a:gd name="T68" fmla="*/ 0 w 3373"/>
                        <a:gd name="T69" fmla="*/ 0 h 2082"/>
                        <a:gd name="T70" fmla="*/ 0 w 3373"/>
                        <a:gd name="T71" fmla="*/ 0 h 2082"/>
                        <a:gd name="T72" fmla="*/ 0 w 3373"/>
                        <a:gd name="T73" fmla="*/ 0 h 2082"/>
                        <a:gd name="T74" fmla="*/ 0 w 3373"/>
                        <a:gd name="T75" fmla="*/ 0 h 2082"/>
                        <a:gd name="T76" fmla="*/ 0 w 3373"/>
                        <a:gd name="T77" fmla="*/ 0 h 2082"/>
                        <a:gd name="T78" fmla="*/ 0 w 3373"/>
                        <a:gd name="T79" fmla="*/ 0 h 2082"/>
                        <a:gd name="T80" fmla="*/ 0 w 3373"/>
                        <a:gd name="T81" fmla="*/ 0 h 2082"/>
                        <a:gd name="T82" fmla="*/ 0 w 3373"/>
                        <a:gd name="T83" fmla="*/ 0 h 2082"/>
                        <a:gd name="T84" fmla="*/ 0 w 3373"/>
                        <a:gd name="T85" fmla="*/ 0 h 2082"/>
                        <a:gd name="T86" fmla="*/ 0 w 3373"/>
                        <a:gd name="T87" fmla="*/ 0 h 2082"/>
                        <a:gd name="T88" fmla="*/ 0 w 3373"/>
                        <a:gd name="T89" fmla="*/ 0 h 2082"/>
                        <a:gd name="T90" fmla="*/ 0 w 3373"/>
                        <a:gd name="T91" fmla="*/ 0 h 2082"/>
                        <a:gd name="T92" fmla="*/ 0 w 3373"/>
                        <a:gd name="T93" fmla="*/ 0 h 2082"/>
                        <a:gd name="T94" fmla="*/ 0 w 3373"/>
                        <a:gd name="T95" fmla="*/ 0 h 2082"/>
                        <a:gd name="T96" fmla="*/ 0 w 3373"/>
                        <a:gd name="T97" fmla="*/ 0 h 2082"/>
                        <a:gd name="T98" fmla="*/ 0 w 3373"/>
                        <a:gd name="T99" fmla="*/ 0 h 2082"/>
                        <a:gd name="T100" fmla="*/ 0 w 3373"/>
                        <a:gd name="T101" fmla="*/ 0 h 2082"/>
                        <a:gd name="T102" fmla="*/ 0 w 3373"/>
                        <a:gd name="T103" fmla="*/ 0 h 2082"/>
                        <a:gd name="T104" fmla="*/ 0 w 3373"/>
                        <a:gd name="T105" fmla="*/ 0 h 2082"/>
                        <a:gd name="T106" fmla="*/ 0 w 3373"/>
                        <a:gd name="T107" fmla="*/ 0 h 2082"/>
                        <a:gd name="T108" fmla="*/ 0 w 3373"/>
                        <a:gd name="T109" fmla="*/ 0 h 2082"/>
                        <a:gd name="T110" fmla="*/ 0 w 3373"/>
                        <a:gd name="T111" fmla="*/ 0 h 2082"/>
                        <a:gd name="T112" fmla="*/ 0 w 3373"/>
                        <a:gd name="T113" fmla="*/ 0 h 2082"/>
                        <a:gd name="T114" fmla="*/ 0 w 3373"/>
                        <a:gd name="T115" fmla="*/ 0 h 2082"/>
                        <a:gd name="T116" fmla="*/ 0 w 3373"/>
                        <a:gd name="T117" fmla="*/ 0 h 2082"/>
                        <a:gd name="T118" fmla="*/ 0 w 3373"/>
                        <a:gd name="T119" fmla="*/ 0 h 2082"/>
                        <a:gd name="T120" fmla="*/ 0 w 3373"/>
                        <a:gd name="T121" fmla="*/ 0 h 2082"/>
                        <a:gd name="T122" fmla="*/ 0 w 3373"/>
                        <a:gd name="T123" fmla="*/ 0 h 2082"/>
                        <a:gd name="T124" fmla="*/ 0 w 3373"/>
                        <a:gd name="T125" fmla="*/ 0 h 2082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60000 65536"/>
                        <a:gd name="T169" fmla="*/ 0 60000 65536"/>
                        <a:gd name="T170" fmla="*/ 0 60000 65536"/>
                        <a:gd name="T171" fmla="*/ 0 60000 65536"/>
                        <a:gd name="T172" fmla="*/ 0 60000 65536"/>
                        <a:gd name="T173" fmla="*/ 0 60000 65536"/>
                        <a:gd name="T174" fmla="*/ 0 60000 65536"/>
                        <a:gd name="T175" fmla="*/ 0 60000 65536"/>
                        <a:gd name="T176" fmla="*/ 0 60000 65536"/>
                        <a:gd name="T177" fmla="*/ 0 60000 65536"/>
                        <a:gd name="T178" fmla="*/ 0 60000 65536"/>
                        <a:gd name="T179" fmla="*/ 0 60000 65536"/>
                        <a:gd name="T180" fmla="*/ 0 60000 65536"/>
                        <a:gd name="T181" fmla="*/ 0 60000 65536"/>
                        <a:gd name="T182" fmla="*/ 0 60000 65536"/>
                        <a:gd name="T183" fmla="*/ 0 60000 65536"/>
                        <a:gd name="T184" fmla="*/ 0 60000 65536"/>
                        <a:gd name="T185" fmla="*/ 0 60000 65536"/>
                        <a:gd name="T186" fmla="*/ 0 60000 65536"/>
                        <a:gd name="T187" fmla="*/ 0 60000 65536"/>
                        <a:gd name="T188" fmla="*/ 0 60000 65536"/>
                        <a:gd name="T189" fmla="*/ 0 w 3373"/>
                        <a:gd name="T190" fmla="*/ 0 h 2082"/>
                        <a:gd name="T191" fmla="*/ 3373 w 3373"/>
                        <a:gd name="T192" fmla="*/ 2082 h 2082"/>
                      </a:gdLst>
                      <a:ahLst/>
                      <a:cxnLst>
                        <a:cxn ang="T126">
                          <a:pos x="T0" y="T1"/>
                        </a:cxn>
                        <a:cxn ang="T127">
                          <a:pos x="T2" y="T3"/>
                        </a:cxn>
                        <a:cxn ang="T128">
                          <a:pos x="T4" y="T5"/>
                        </a:cxn>
                        <a:cxn ang="T129">
                          <a:pos x="T6" y="T7"/>
                        </a:cxn>
                        <a:cxn ang="T130">
                          <a:pos x="T8" y="T9"/>
                        </a:cxn>
                        <a:cxn ang="T131">
                          <a:pos x="T10" y="T11"/>
                        </a:cxn>
                        <a:cxn ang="T132">
                          <a:pos x="T12" y="T13"/>
                        </a:cxn>
                        <a:cxn ang="T133">
                          <a:pos x="T14" y="T15"/>
                        </a:cxn>
                        <a:cxn ang="T134">
                          <a:pos x="T16" y="T17"/>
                        </a:cxn>
                        <a:cxn ang="T135">
                          <a:pos x="T18" y="T19"/>
                        </a:cxn>
                        <a:cxn ang="T136">
                          <a:pos x="T20" y="T21"/>
                        </a:cxn>
                        <a:cxn ang="T137">
                          <a:pos x="T22" y="T23"/>
                        </a:cxn>
                        <a:cxn ang="T138">
                          <a:pos x="T24" y="T25"/>
                        </a:cxn>
                        <a:cxn ang="T139">
                          <a:pos x="T26" y="T27"/>
                        </a:cxn>
                        <a:cxn ang="T140">
                          <a:pos x="T28" y="T29"/>
                        </a:cxn>
                        <a:cxn ang="T141">
                          <a:pos x="T30" y="T31"/>
                        </a:cxn>
                        <a:cxn ang="T142">
                          <a:pos x="T32" y="T33"/>
                        </a:cxn>
                        <a:cxn ang="T143">
                          <a:pos x="T34" y="T35"/>
                        </a:cxn>
                        <a:cxn ang="T144">
                          <a:pos x="T36" y="T37"/>
                        </a:cxn>
                        <a:cxn ang="T145">
                          <a:pos x="T38" y="T39"/>
                        </a:cxn>
                        <a:cxn ang="T146">
                          <a:pos x="T40" y="T41"/>
                        </a:cxn>
                        <a:cxn ang="T147">
                          <a:pos x="T42" y="T43"/>
                        </a:cxn>
                        <a:cxn ang="T148">
                          <a:pos x="T44" y="T45"/>
                        </a:cxn>
                        <a:cxn ang="T149">
                          <a:pos x="T46" y="T47"/>
                        </a:cxn>
                        <a:cxn ang="T150">
                          <a:pos x="T48" y="T49"/>
                        </a:cxn>
                        <a:cxn ang="T151">
                          <a:pos x="T50" y="T51"/>
                        </a:cxn>
                        <a:cxn ang="T152">
                          <a:pos x="T52" y="T53"/>
                        </a:cxn>
                        <a:cxn ang="T153">
                          <a:pos x="T54" y="T55"/>
                        </a:cxn>
                        <a:cxn ang="T154">
                          <a:pos x="T56" y="T57"/>
                        </a:cxn>
                        <a:cxn ang="T155">
                          <a:pos x="T58" y="T59"/>
                        </a:cxn>
                        <a:cxn ang="T156">
                          <a:pos x="T60" y="T61"/>
                        </a:cxn>
                        <a:cxn ang="T157">
                          <a:pos x="T62" y="T63"/>
                        </a:cxn>
                        <a:cxn ang="T158">
                          <a:pos x="T64" y="T65"/>
                        </a:cxn>
                        <a:cxn ang="T159">
                          <a:pos x="T66" y="T67"/>
                        </a:cxn>
                        <a:cxn ang="T160">
                          <a:pos x="T68" y="T69"/>
                        </a:cxn>
                        <a:cxn ang="T161">
                          <a:pos x="T70" y="T71"/>
                        </a:cxn>
                        <a:cxn ang="T162">
                          <a:pos x="T72" y="T73"/>
                        </a:cxn>
                        <a:cxn ang="T163">
                          <a:pos x="T74" y="T75"/>
                        </a:cxn>
                        <a:cxn ang="T164">
                          <a:pos x="T76" y="T77"/>
                        </a:cxn>
                        <a:cxn ang="T165">
                          <a:pos x="T78" y="T79"/>
                        </a:cxn>
                        <a:cxn ang="T166">
                          <a:pos x="T80" y="T81"/>
                        </a:cxn>
                        <a:cxn ang="T167">
                          <a:pos x="T82" y="T83"/>
                        </a:cxn>
                        <a:cxn ang="T168">
                          <a:pos x="T84" y="T85"/>
                        </a:cxn>
                        <a:cxn ang="T169">
                          <a:pos x="T86" y="T87"/>
                        </a:cxn>
                        <a:cxn ang="T170">
                          <a:pos x="T88" y="T89"/>
                        </a:cxn>
                        <a:cxn ang="T171">
                          <a:pos x="T90" y="T91"/>
                        </a:cxn>
                        <a:cxn ang="T172">
                          <a:pos x="T92" y="T93"/>
                        </a:cxn>
                        <a:cxn ang="T173">
                          <a:pos x="T94" y="T95"/>
                        </a:cxn>
                        <a:cxn ang="T174">
                          <a:pos x="T96" y="T97"/>
                        </a:cxn>
                        <a:cxn ang="T175">
                          <a:pos x="T98" y="T99"/>
                        </a:cxn>
                        <a:cxn ang="T176">
                          <a:pos x="T100" y="T101"/>
                        </a:cxn>
                        <a:cxn ang="T177">
                          <a:pos x="T102" y="T103"/>
                        </a:cxn>
                        <a:cxn ang="T178">
                          <a:pos x="T104" y="T105"/>
                        </a:cxn>
                        <a:cxn ang="T179">
                          <a:pos x="T106" y="T107"/>
                        </a:cxn>
                        <a:cxn ang="T180">
                          <a:pos x="T108" y="T109"/>
                        </a:cxn>
                        <a:cxn ang="T181">
                          <a:pos x="T110" y="T111"/>
                        </a:cxn>
                        <a:cxn ang="T182">
                          <a:pos x="T112" y="T113"/>
                        </a:cxn>
                        <a:cxn ang="T183">
                          <a:pos x="T114" y="T115"/>
                        </a:cxn>
                        <a:cxn ang="T184">
                          <a:pos x="T116" y="T117"/>
                        </a:cxn>
                        <a:cxn ang="T185">
                          <a:pos x="T118" y="T119"/>
                        </a:cxn>
                        <a:cxn ang="T186">
                          <a:pos x="T120" y="T121"/>
                        </a:cxn>
                        <a:cxn ang="T187">
                          <a:pos x="T122" y="T123"/>
                        </a:cxn>
                        <a:cxn ang="T188">
                          <a:pos x="T124" y="T125"/>
                        </a:cxn>
                      </a:cxnLst>
                      <a:rect l="T189" t="T190" r="T191" b="T192"/>
                      <a:pathLst>
                        <a:path w="3373" h="2082">
                          <a:moveTo>
                            <a:pt x="0" y="632"/>
                          </a:moveTo>
                          <a:lnTo>
                            <a:pt x="28" y="638"/>
                          </a:lnTo>
                          <a:lnTo>
                            <a:pt x="53" y="641"/>
                          </a:lnTo>
                          <a:lnTo>
                            <a:pt x="74" y="644"/>
                          </a:lnTo>
                          <a:lnTo>
                            <a:pt x="96" y="645"/>
                          </a:lnTo>
                          <a:lnTo>
                            <a:pt x="116" y="642"/>
                          </a:lnTo>
                          <a:lnTo>
                            <a:pt x="138" y="639"/>
                          </a:lnTo>
                          <a:lnTo>
                            <a:pt x="160" y="633"/>
                          </a:lnTo>
                          <a:lnTo>
                            <a:pt x="188" y="627"/>
                          </a:lnTo>
                          <a:lnTo>
                            <a:pt x="208" y="623"/>
                          </a:lnTo>
                          <a:lnTo>
                            <a:pt x="235" y="621"/>
                          </a:lnTo>
                          <a:lnTo>
                            <a:pt x="264" y="619"/>
                          </a:lnTo>
                          <a:lnTo>
                            <a:pt x="296" y="616"/>
                          </a:lnTo>
                          <a:lnTo>
                            <a:pt x="324" y="608"/>
                          </a:lnTo>
                          <a:lnTo>
                            <a:pt x="349" y="598"/>
                          </a:lnTo>
                          <a:lnTo>
                            <a:pt x="366" y="583"/>
                          </a:lnTo>
                          <a:lnTo>
                            <a:pt x="374" y="560"/>
                          </a:lnTo>
                          <a:lnTo>
                            <a:pt x="385" y="557"/>
                          </a:lnTo>
                          <a:lnTo>
                            <a:pt x="392" y="555"/>
                          </a:lnTo>
                          <a:lnTo>
                            <a:pt x="397" y="551"/>
                          </a:lnTo>
                          <a:lnTo>
                            <a:pt x="400" y="549"/>
                          </a:lnTo>
                          <a:lnTo>
                            <a:pt x="401" y="543"/>
                          </a:lnTo>
                          <a:lnTo>
                            <a:pt x="402" y="538"/>
                          </a:lnTo>
                          <a:lnTo>
                            <a:pt x="402" y="530"/>
                          </a:lnTo>
                          <a:lnTo>
                            <a:pt x="402" y="523"/>
                          </a:lnTo>
                          <a:lnTo>
                            <a:pt x="414" y="522"/>
                          </a:lnTo>
                          <a:lnTo>
                            <a:pt x="425" y="523"/>
                          </a:lnTo>
                          <a:lnTo>
                            <a:pt x="434" y="523"/>
                          </a:lnTo>
                          <a:lnTo>
                            <a:pt x="442" y="523"/>
                          </a:lnTo>
                          <a:lnTo>
                            <a:pt x="448" y="522"/>
                          </a:lnTo>
                          <a:lnTo>
                            <a:pt x="453" y="518"/>
                          </a:lnTo>
                          <a:lnTo>
                            <a:pt x="455" y="511"/>
                          </a:lnTo>
                          <a:lnTo>
                            <a:pt x="457" y="503"/>
                          </a:lnTo>
                          <a:lnTo>
                            <a:pt x="466" y="501"/>
                          </a:lnTo>
                          <a:lnTo>
                            <a:pt x="476" y="500"/>
                          </a:lnTo>
                          <a:lnTo>
                            <a:pt x="484" y="497"/>
                          </a:lnTo>
                          <a:lnTo>
                            <a:pt x="494" y="498"/>
                          </a:lnTo>
                          <a:lnTo>
                            <a:pt x="497" y="491"/>
                          </a:lnTo>
                          <a:lnTo>
                            <a:pt x="501" y="487"/>
                          </a:lnTo>
                          <a:lnTo>
                            <a:pt x="518" y="486"/>
                          </a:lnTo>
                          <a:lnTo>
                            <a:pt x="529" y="484"/>
                          </a:lnTo>
                          <a:lnTo>
                            <a:pt x="535" y="482"/>
                          </a:lnTo>
                          <a:lnTo>
                            <a:pt x="537" y="481"/>
                          </a:lnTo>
                          <a:lnTo>
                            <a:pt x="536" y="477"/>
                          </a:lnTo>
                          <a:lnTo>
                            <a:pt x="536" y="474"/>
                          </a:lnTo>
                          <a:lnTo>
                            <a:pt x="536" y="469"/>
                          </a:lnTo>
                          <a:lnTo>
                            <a:pt x="541" y="463"/>
                          </a:lnTo>
                          <a:lnTo>
                            <a:pt x="546" y="462"/>
                          </a:lnTo>
                          <a:lnTo>
                            <a:pt x="552" y="464"/>
                          </a:lnTo>
                          <a:lnTo>
                            <a:pt x="558" y="466"/>
                          </a:lnTo>
                          <a:lnTo>
                            <a:pt x="564" y="467"/>
                          </a:lnTo>
                          <a:lnTo>
                            <a:pt x="569" y="466"/>
                          </a:lnTo>
                          <a:lnTo>
                            <a:pt x="576" y="464"/>
                          </a:lnTo>
                          <a:lnTo>
                            <a:pt x="582" y="459"/>
                          </a:lnTo>
                          <a:lnTo>
                            <a:pt x="591" y="450"/>
                          </a:lnTo>
                          <a:lnTo>
                            <a:pt x="589" y="440"/>
                          </a:lnTo>
                          <a:lnTo>
                            <a:pt x="586" y="429"/>
                          </a:lnTo>
                          <a:lnTo>
                            <a:pt x="597" y="432"/>
                          </a:lnTo>
                          <a:lnTo>
                            <a:pt x="608" y="434"/>
                          </a:lnTo>
                          <a:lnTo>
                            <a:pt x="618" y="435"/>
                          </a:lnTo>
                          <a:lnTo>
                            <a:pt x="627" y="436"/>
                          </a:lnTo>
                          <a:lnTo>
                            <a:pt x="648" y="415"/>
                          </a:lnTo>
                          <a:lnTo>
                            <a:pt x="670" y="404"/>
                          </a:lnTo>
                          <a:lnTo>
                            <a:pt x="689" y="398"/>
                          </a:lnTo>
                          <a:lnTo>
                            <a:pt x="709" y="397"/>
                          </a:lnTo>
                          <a:lnTo>
                            <a:pt x="727" y="395"/>
                          </a:lnTo>
                          <a:lnTo>
                            <a:pt x="745" y="397"/>
                          </a:lnTo>
                          <a:lnTo>
                            <a:pt x="763" y="395"/>
                          </a:lnTo>
                          <a:lnTo>
                            <a:pt x="784" y="392"/>
                          </a:lnTo>
                          <a:lnTo>
                            <a:pt x="846" y="354"/>
                          </a:lnTo>
                          <a:lnTo>
                            <a:pt x="916" y="325"/>
                          </a:lnTo>
                          <a:lnTo>
                            <a:pt x="986" y="297"/>
                          </a:lnTo>
                          <a:lnTo>
                            <a:pt x="1056" y="269"/>
                          </a:lnTo>
                          <a:lnTo>
                            <a:pt x="1115" y="234"/>
                          </a:lnTo>
                          <a:lnTo>
                            <a:pt x="1163" y="190"/>
                          </a:lnTo>
                          <a:lnTo>
                            <a:pt x="1192" y="134"/>
                          </a:lnTo>
                          <a:lnTo>
                            <a:pt x="1202" y="60"/>
                          </a:lnTo>
                          <a:lnTo>
                            <a:pt x="1198" y="53"/>
                          </a:lnTo>
                          <a:lnTo>
                            <a:pt x="1197" y="48"/>
                          </a:lnTo>
                          <a:lnTo>
                            <a:pt x="1197" y="39"/>
                          </a:lnTo>
                          <a:lnTo>
                            <a:pt x="1201" y="32"/>
                          </a:lnTo>
                          <a:lnTo>
                            <a:pt x="1204" y="24"/>
                          </a:lnTo>
                          <a:lnTo>
                            <a:pt x="1210" y="17"/>
                          </a:lnTo>
                          <a:lnTo>
                            <a:pt x="1216" y="10"/>
                          </a:lnTo>
                          <a:lnTo>
                            <a:pt x="1225" y="8"/>
                          </a:lnTo>
                          <a:lnTo>
                            <a:pt x="1252" y="4"/>
                          </a:lnTo>
                          <a:lnTo>
                            <a:pt x="1283" y="2"/>
                          </a:lnTo>
                          <a:lnTo>
                            <a:pt x="1312" y="0"/>
                          </a:lnTo>
                          <a:lnTo>
                            <a:pt x="1341" y="1"/>
                          </a:lnTo>
                          <a:lnTo>
                            <a:pt x="1366" y="3"/>
                          </a:lnTo>
                          <a:lnTo>
                            <a:pt x="1386" y="12"/>
                          </a:lnTo>
                          <a:lnTo>
                            <a:pt x="1397" y="26"/>
                          </a:lnTo>
                          <a:lnTo>
                            <a:pt x="1402" y="50"/>
                          </a:lnTo>
                          <a:lnTo>
                            <a:pt x="1398" y="52"/>
                          </a:lnTo>
                          <a:lnTo>
                            <a:pt x="1395" y="57"/>
                          </a:lnTo>
                          <a:lnTo>
                            <a:pt x="1400" y="65"/>
                          </a:lnTo>
                          <a:lnTo>
                            <a:pt x="1407" y="71"/>
                          </a:lnTo>
                          <a:lnTo>
                            <a:pt x="1416" y="75"/>
                          </a:lnTo>
                          <a:lnTo>
                            <a:pt x="1425" y="79"/>
                          </a:lnTo>
                          <a:lnTo>
                            <a:pt x="1425" y="85"/>
                          </a:lnTo>
                          <a:lnTo>
                            <a:pt x="1425" y="91"/>
                          </a:lnTo>
                          <a:lnTo>
                            <a:pt x="1420" y="97"/>
                          </a:lnTo>
                          <a:lnTo>
                            <a:pt x="1414" y="103"/>
                          </a:lnTo>
                          <a:lnTo>
                            <a:pt x="1414" y="107"/>
                          </a:lnTo>
                          <a:lnTo>
                            <a:pt x="1414" y="112"/>
                          </a:lnTo>
                          <a:lnTo>
                            <a:pt x="1425" y="117"/>
                          </a:lnTo>
                          <a:lnTo>
                            <a:pt x="1437" y="120"/>
                          </a:lnTo>
                          <a:lnTo>
                            <a:pt x="1449" y="121"/>
                          </a:lnTo>
                          <a:lnTo>
                            <a:pt x="1462" y="124"/>
                          </a:lnTo>
                          <a:lnTo>
                            <a:pt x="1459" y="128"/>
                          </a:lnTo>
                          <a:lnTo>
                            <a:pt x="1457" y="138"/>
                          </a:lnTo>
                          <a:lnTo>
                            <a:pt x="1456" y="142"/>
                          </a:lnTo>
                          <a:lnTo>
                            <a:pt x="1457" y="147"/>
                          </a:lnTo>
                          <a:lnTo>
                            <a:pt x="1459" y="149"/>
                          </a:lnTo>
                          <a:lnTo>
                            <a:pt x="1466" y="153"/>
                          </a:lnTo>
                          <a:lnTo>
                            <a:pt x="1465" y="160"/>
                          </a:lnTo>
                          <a:lnTo>
                            <a:pt x="1465" y="167"/>
                          </a:lnTo>
                          <a:lnTo>
                            <a:pt x="1464" y="174"/>
                          </a:lnTo>
                          <a:lnTo>
                            <a:pt x="1464" y="186"/>
                          </a:lnTo>
                          <a:lnTo>
                            <a:pt x="1476" y="192"/>
                          </a:lnTo>
                          <a:lnTo>
                            <a:pt x="1489" y="195"/>
                          </a:lnTo>
                          <a:lnTo>
                            <a:pt x="1498" y="196"/>
                          </a:lnTo>
                          <a:lnTo>
                            <a:pt x="1506" y="201"/>
                          </a:lnTo>
                          <a:lnTo>
                            <a:pt x="1506" y="207"/>
                          </a:lnTo>
                          <a:lnTo>
                            <a:pt x="1506" y="214"/>
                          </a:lnTo>
                          <a:lnTo>
                            <a:pt x="1506" y="222"/>
                          </a:lnTo>
                          <a:lnTo>
                            <a:pt x="1506" y="231"/>
                          </a:lnTo>
                          <a:lnTo>
                            <a:pt x="1506" y="240"/>
                          </a:lnTo>
                          <a:lnTo>
                            <a:pt x="1506" y="249"/>
                          </a:lnTo>
                          <a:lnTo>
                            <a:pt x="1506" y="257"/>
                          </a:lnTo>
                          <a:lnTo>
                            <a:pt x="1506" y="265"/>
                          </a:lnTo>
                          <a:lnTo>
                            <a:pt x="1515" y="269"/>
                          </a:lnTo>
                          <a:lnTo>
                            <a:pt x="1527" y="270"/>
                          </a:lnTo>
                          <a:lnTo>
                            <a:pt x="1538" y="268"/>
                          </a:lnTo>
                          <a:lnTo>
                            <a:pt x="1545" y="268"/>
                          </a:lnTo>
                          <a:lnTo>
                            <a:pt x="1547" y="263"/>
                          </a:lnTo>
                          <a:lnTo>
                            <a:pt x="1549" y="258"/>
                          </a:lnTo>
                          <a:lnTo>
                            <a:pt x="1554" y="256"/>
                          </a:lnTo>
                          <a:lnTo>
                            <a:pt x="1559" y="256"/>
                          </a:lnTo>
                          <a:lnTo>
                            <a:pt x="1558" y="263"/>
                          </a:lnTo>
                          <a:lnTo>
                            <a:pt x="1556" y="270"/>
                          </a:lnTo>
                          <a:lnTo>
                            <a:pt x="1555" y="277"/>
                          </a:lnTo>
                          <a:lnTo>
                            <a:pt x="1554" y="284"/>
                          </a:lnTo>
                          <a:lnTo>
                            <a:pt x="1561" y="289"/>
                          </a:lnTo>
                          <a:lnTo>
                            <a:pt x="1569" y="291"/>
                          </a:lnTo>
                          <a:lnTo>
                            <a:pt x="1576" y="290"/>
                          </a:lnTo>
                          <a:lnTo>
                            <a:pt x="1585" y="289"/>
                          </a:lnTo>
                          <a:lnTo>
                            <a:pt x="1587" y="283"/>
                          </a:lnTo>
                          <a:lnTo>
                            <a:pt x="1590" y="281"/>
                          </a:lnTo>
                          <a:lnTo>
                            <a:pt x="1594" y="279"/>
                          </a:lnTo>
                          <a:lnTo>
                            <a:pt x="1597" y="279"/>
                          </a:lnTo>
                          <a:lnTo>
                            <a:pt x="1597" y="285"/>
                          </a:lnTo>
                          <a:lnTo>
                            <a:pt x="1599" y="291"/>
                          </a:lnTo>
                          <a:lnTo>
                            <a:pt x="1599" y="295"/>
                          </a:lnTo>
                          <a:lnTo>
                            <a:pt x="1600" y="298"/>
                          </a:lnTo>
                          <a:lnTo>
                            <a:pt x="1600" y="301"/>
                          </a:lnTo>
                          <a:lnTo>
                            <a:pt x="1602" y="303"/>
                          </a:lnTo>
                          <a:lnTo>
                            <a:pt x="1614" y="302"/>
                          </a:lnTo>
                          <a:lnTo>
                            <a:pt x="1625" y="301"/>
                          </a:lnTo>
                          <a:lnTo>
                            <a:pt x="1637" y="299"/>
                          </a:lnTo>
                          <a:lnTo>
                            <a:pt x="1649" y="298"/>
                          </a:lnTo>
                          <a:lnTo>
                            <a:pt x="1654" y="302"/>
                          </a:lnTo>
                          <a:lnTo>
                            <a:pt x="1662" y="305"/>
                          </a:lnTo>
                          <a:lnTo>
                            <a:pt x="1672" y="308"/>
                          </a:lnTo>
                          <a:lnTo>
                            <a:pt x="1684" y="310"/>
                          </a:lnTo>
                          <a:lnTo>
                            <a:pt x="1695" y="312"/>
                          </a:lnTo>
                          <a:lnTo>
                            <a:pt x="1706" y="315"/>
                          </a:lnTo>
                          <a:lnTo>
                            <a:pt x="1714" y="318"/>
                          </a:lnTo>
                          <a:lnTo>
                            <a:pt x="1720" y="323"/>
                          </a:lnTo>
                          <a:lnTo>
                            <a:pt x="1730" y="319"/>
                          </a:lnTo>
                          <a:lnTo>
                            <a:pt x="1739" y="317"/>
                          </a:lnTo>
                          <a:lnTo>
                            <a:pt x="1746" y="311"/>
                          </a:lnTo>
                          <a:lnTo>
                            <a:pt x="1753" y="308"/>
                          </a:lnTo>
                          <a:lnTo>
                            <a:pt x="1759" y="303"/>
                          </a:lnTo>
                          <a:lnTo>
                            <a:pt x="1767" y="302"/>
                          </a:lnTo>
                          <a:lnTo>
                            <a:pt x="1774" y="303"/>
                          </a:lnTo>
                          <a:lnTo>
                            <a:pt x="1785" y="310"/>
                          </a:lnTo>
                          <a:lnTo>
                            <a:pt x="1798" y="309"/>
                          </a:lnTo>
                          <a:lnTo>
                            <a:pt x="1809" y="312"/>
                          </a:lnTo>
                          <a:lnTo>
                            <a:pt x="1817" y="315"/>
                          </a:lnTo>
                          <a:lnTo>
                            <a:pt x="1826" y="319"/>
                          </a:lnTo>
                          <a:lnTo>
                            <a:pt x="1831" y="322"/>
                          </a:lnTo>
                          <a:lnTo>
                            <a:pt x="1840" y="322"/>
                          </a:lnTo>
                          <a:lnTo>
                            <a:pt x="1848" y="319"/>
                          </a:lnTo>
                          <a:lnTo>
                            <a:pt x="1860" y="315"/>
                          </a:lnTo>
                          <a:lnTo>
                            <a:pt x="1867" y="316"/>
                          </a:lnTo>
                          <a:lnTo>
                            <a:pt x="1874" y="317"/>
                          </a:lnTo>
                          <a:lnTo>
                            <a:pt x="1876" y="320"/>
                          </a:lnTo>
                          <a:lnTo>
                            <a:pt x="1879" y="327"/>
                          </a:lnTo>
                          <a:lnTo>
                            <a:pt x="1882" y="333"/>
                          </a:lnTo>
                          <a:lnTo>
                            <a:pt x="1885" y="339"/>
                          </a:lnTo>
                          <a:lnTo>
                            <a:pt x="1893" y="338"/>
                          </a:lnTo>
                          <a:lnTo>
                            <a:pt x="1902" y="337"/>
                          </a:lnTo>
                          <a:lnTo>
                            <a:pt x="1908" y="334"/>
                          </a:lnTo>
                          <a:lnTo>
                            <a:pt x="1913" y="332"/>
                          </a:lnTo>
                          <a:lnTo>
                            <a:pt x="1918" y="329"/>
                          </a:lnTo>
                          <a:lnTo>
                            <a:pt x="1924" y="326"/>
                          </a:lnTo>
                          <a:lnTo>
                            <a:pt x="1930" y="325"/>
                          </a:lnTo>
                          <a:lnTo>
                            <a:pt x="1938" y="325"/>
                          </a:lnTo>
                          <a:lnTo>
                            <a:pt x="1944" y="333"/>
                          </a:lnTo>
                          <a:lnTo>
                            <a:pt x="1951" y="342"/>
                          </a:lnTo>
                          <a:lnTo>
                            <a:pt x="1958" y="346"/>
                          </a:lnTo>
                          <a:lnTo>
                            <a:pt x="1965" y="351"/>
                          </a:lnTo>
                          <a:lnTo>
                            <a:pt x="1972" y="351"/>
                          </a:lnTo>
                          <a:lnTo>
                            <a:pt x="1981" y="351"/>
                          </a:lnTo>
                          <a:lnTo>
                            <a:pt x="1993" y="347"/>
                          </a:lnTo>
                          <a:lnTo>
                            <a:pt x="2009" y="342"/>
                          </a:lnTo>
                          <a:lnTo>
                            <a:pt x="2008" y="356"/>
                          </a:lnTo>
                          <a:lnTo>
                            <a:pt x="2008" y="367"/>
                          </a:lnTo>
                          <a:lnTo>
                            <a:pt x="2008" y="374"/>
                          </a:lnTo>
                          <a:lnTo>
                            <a:pt x="2008" y="379"/>
                          </a:lnTo>
                          <a:lnTo>
                            <a:pt x="2009" y="375"/>
                          </a:lnTo>
                          <a:lnTo>
                            <a:pt x="2011" y="368"/>
                          </a:lnTo>
                          <a:lnTo>
                            <a:pt x="2012" y="358"/>
                          </a:lnTo>
                          <a:lnTo>
                            <a:pt x="2032" y="360"/>
                          </a:lnTo>
                          <a:lnTo>
                            <a:pt x="2053" y="364"/>
                          </a:lnTo>
                          <a:lnTo>
                            <a:pt x="2071" y="367"/>
                          </a:lnTo>
                          <a:lnTo>
                            <a:pt x="2090" y="373"/>
                          </a:lnTo>
                          <a:lnTo>
                            <a:pt x="2108" y="377"/>
                          </a:lnTo>
                          <a:lnTo>
                            <a:pt x="2126" y="381"/>
                          </a:lnTo>
                          <a:lnTo>
                            <a:pt x="2145" y="382"/>
                          </a:lnTo>
                          <a:lnTo>
                            <a:pt x="2166" y="384"/>
                          </a:lnTo>
                          <a:lnTo>
                            <a:pt x="2169" y="390"/>
                          </a:lnTo>
                          <a:lnTo>
                            <a:pt x="2169" y="399"/>
                          </a:lnTo>
                          <a:lnTo>
                            <a:pt x="2166" y="411"/>
                          </a:lnTo>
                          <a:lnTo>
                            <a:pt x="2166" y="422"/>
                          </a:lnTo>
                          <a:lnTo>
                            <a:pt x="2171" y="423"/>
                          </a:lnTo>
                          <a:lnTo>
                            <a:pt x="2178" y="425"/>
                          </a:lnTo>
                          <a:lnTo>
                            <a:pt x="2184" y="422"/>
                          </a:lnTo>
                          <a:lnTo>
                            <a:pt x="2191" y="420"/>
                          </a:lnTo>
                          <a:lnTo>
                            <a:pt x="2197" y="416"/>
                          </a:lnTo>
                          <a:lnTo>
                            <a:pt x="2204" y="414"/>
                          </a:lnTo>
                          <a:lnTo>
                            <a:pt x="2208" y="411"/>
                          </a:lnTo>
                          <a:lnTo>
                            <a:pt x="2214" y="411"/>
                          </a:lnTo>
                          <a:lnTo>
                            <a:pt x="2214" y="418"/>
                          </a:lnTo>
                          <a:lnTo>
                            <a:pt x="2217" y="427"/>
                          </a:lnTo>
                          <a:lnTo>
                            <a:pt x="2222" y="428"/>
                          </a:lnTo>
                          <a:lnTo>
                            <a:pt x="2229" y="433"/>
                          </a:lnTo>
                          <a:lnTo>
                            <a:pt x="2235" y="438"/>
                          </a:lnTo>
                          <a:lnTo>
                            <a:pt x="2242" y="439"/>
                          </a:lnTo>
                          <a:lnTo>
                            <a:pt x="2243" y="447"/>
                          </a:lnTo>
                          <a:lnTo>
                            <a:pt x="2246" y="454"/>
                          </a:lnTo>
                          <a:lnTo>
                            <a:pt x="2250" y="453"/>
                          </a:lnTo>
                          <a:lnTo>
                            <a:pt x="2256" y="453"/>
                          </a:lnTo>
                          <a:lnTo>
                            <a:pt x="2263" y="452"/>
                          </a:lnTo>
                          <a:lnTo>
                            <a:pt x="2274" y="450"/>
                          </a:lnTo>
                          <a:lnTo>
                            <a:pt x="2280" y="450"/>
                          </a:lnTo>
                          <a:lnTo>
                            <a:pt x="2290" y="450"/>
                          </a:lnTo>
                          <a:lnTo>
                            <a:pt x="2300" y="448"/>
                          </a:lnTo>
                          <a:lnTo>
                            <a:pt x="2304" y="448"/>
                          </a:lnTo>
                          <a:lnTo>
                            <a:pt x="2309" y="452"/>
                          </a:lnTo>
                          <a:lnTo>
                            <a:pt x="2312" y="459"/>
                          </a:lnTo>
                          <a:lnTo>
                            <a:pt x="2317" y="455"/>
                          </a:lnTo>
                          <a:lnTo>
                            <a:pt x="2324" y="453"/>
                          </a:lnTo>
                          <a:lnTo>
                            <a:pt x="2332" y="448"/>
                          </a:lnTo>
                          <a:lnTo>
                            <a:pt x="2342" y="443"/>
                          </a:lnTo>
                          <a:lnTo>
                            <a:pt x="2350" y="439"/>
                          </a:lnTo>
                          <a:lnTo>
                            <a:pt x="2359" y="435"/>
                          </a:lnTo>
                          <a:lnTo>
                            <a:pt x="2365" y="432"/>
                          </a:lnTo>
                          <a:lnTo>
                            <a:pt x="2371" y="432"/>
                          </a:lnTo>
                          <a:lnTo>
                            <a:pt x="2372" y="442"/>
                          </a:lnTo>
                          <a:lnTo>
                            <a:pt x="2373" y="454"/>
                          </a:lnTo>
                          <a:lnTo>
                            <a:pt x="2376" y="454"/>
                          </a:lnTo>
                          <a:lnTo>
                            <a:pt x="2379" y="455"/>
                          </a:lnTo>
                          <a:lnTo>
                            <a:pt x="2383" y="454"/>
                          </a:lnTo>
                          <a:lnTo>
                            <a:pt x="2391" y="454"/>
                          </a:lnTo>
                          <a:lnTo>
                            <a:pt x="2396" y="445"/>
                          </a:lnTo>
                          <a:lnTo>
                            <a:pt x="2398" y="439"/>
                          </a:lnTo>
                          <a:lnTo>
                            <a:pt x="2399" y="433"/>
                          </a:lnTo>
                          <a:lnTo>
                            <a:pt x="2400" y="427"/>
                          </a:lnTo>
                          <a:lnTo>
                            <a:pt x="2404" y="427"/>
                          </a:lnTo>
                          <a:lnTo>
                            <a:pt x="2407" y="427"/>
                          </a:lnTo>
                          <a:lnTo>
                            <a:pt x="2408" y="433"/>
                          </a:lnTo>
                          <a:lnTo>
                            <a:pt x="2410" y="439"/>
                          </a:lnTo>
                          <a:lnTo>
                            <a:pt x="2410" y="442"/>
                          </a:lnTo>
                          <a:lnTo>
                            <a:pt x="2411" y="446"/>
                          </a:lnTo>
                          <a:lnTo>
                            <a:pt x="2412" y="449"/>
                          </a:lnTo>
                          <a:lnTo>
                            <a:pt x="2414" y="454"/>
                          </a:lnTo>
                          <a:lnTo>
                            <a:pt x="2422" y="453"/>
                          </a:lnTo>
                          <a:lnTo>
                            <a:pt x="2431" y="453"/>
                          </a:lnTo>
                          <a:lnTo>
                            <a:pt x="2434" y="446"/>
                          </a:lnTo>
                          <a:lnTo>
                            <a:pt x="2438" y="439"/>
                          </a:lnTo>
                          <a:lnTo>
                            <a:pt x="2444" y="438"/>
                          </a:lnTo>
                          <a:lnTo>
                            <a:pt x="2451" y="436"/>
                          </a:lnTo>
                          <a:lnTo>
                            <a:pt x="2456" y="445"/>
                          </a:lnTo>
                          <a:lnTo>
                            <a:pt x="2459" y="453"/>
                          </a:lnTo>
                          <a:lnTo>
                            <a:pt x="2460" y="459"/>
                          </a:lnTo>
                          <a:lnTo>
                            <a:pt x="2461" y="463"/>
                          </a:lnTo>
                          <a:lnTo>
                            <a:pt x="2461" y="466"/>
                          </a:lnTo>
                          <a:lnTo>
                            <a:pt x="2465" y="468"/>
                          </a:lnTo>
                          <a:lnTo>
                            <a:pt x="2472" y="469"/>
                          </a:lnTo>
                          <a:lnTo>
                            <a:pt x="2486" y="470"/>
                          </a:lnTo>
                          <a:lnTo>
                            <a:pt x="2490" y="463"/>
                          </a:lnTo>
                          <a:lnTo>
                            <a:pt x="2495" y="462"/>
                          </a:lnTo>
                          <a:lnTo>
                            <a:pt x="2500" y="462"/>
                          </a:lnTo>
                          <a:lnTo>
                            <a:pt x="2504" y="463"/>
                          </a:lnTo>
                          <a:lnTo>
                            <a:pt x="2504" y="474"/>
                          </a:lnTo>
                          <a:lnTo>
                            <a:pt x="2508" y="484"/>
                          </a:lnTo>
                          <a:lnTo>
                            <a:pt x="2513" y="486"/>
                          </a:lnTo>
                          <a:lnTo>
                            <a:pt x="2517" y="487"/>
                          </a:lnTo>
                          <a:lnTo>
                            <a:pt x="2522" y="479"/>
                          </a:lnTo>
                          <a:lnTo>
                            <a:pt x="2527" y="474"/>
                          </a:lnTo>
                          <a:lnTo>
                            <a:pt x="2530" y="470"/>
                          </a:lnTo>
                          <a:lnTo>
                            <a:pt x="2536" y="470"/>
                          </a:lnTo>
                          <a:lnTo>
                            <a:pt x="2544" y="477"/>
                          </a:lnTo>
                          <a:lnTo>
                            <a:pt x="2552" y="482"/>
                          </a:lnTo>
                          <a:lnTo>
                            <a:pt x="2559" y="482"/>
                          </a:lnTo>
                          <a:lnTo>
                            <a:pt x="2566" y="481"/>
                          </a:lnTo>
                          <a:lnTo>
                            <a:pt x="2572" y="477"/>
                          </a:lnTo>
                          <a:lnTo>
                            <a:pt x="2579" y="475"/>
                          </a:lnTo>
                          <a:lnTo>
                            <a:pt x="2586" y="471"/>
                          </a:lnTo>
                          <a:lnTo>
                            <a:pt x="2596" y="470"/>
                          </a:lnTo>
                          <a:lnTo>
                            <a:pt x="2603" y="480"/>
                          </a:lnTo>
                          <a:lnTo>
                            <a:pt x="2610" y="489"/>
                          </a:lnTo>
                          <a:lnTo>
                            <a:pt x="2626" y="487"/>
                          </a:lnTo>
                          <a:lnTo>
                            <a:pt x="2644" y="486"/>
                          </a:lnTo>
                          <a:lnTo>
                            <a:pt x="2661" y="483"/>
                          </a:lnTo>
                          <a:lnTo>
                            <a:pt x="2680" y="482"/>
                          </a:lnTo>
                          <a:lnTo>
                            <a:pt x="2698" y="479"/>
                          </a:lnTo>
                          <a:lnTo>
                            <a:pt x="2716" y="477"/>
                          </a:lnTo>
                          <a:lnTo>
                            <a:pt x="2734" y="475"/>
                          </a:lnTo>
                          <a:lnTo>
                            <a:pt x="2753" y="475"/>
                          </a:lnTo>
                          <a:lnTo>
                            <a:pt x="2767" y="468"/>
                          </a:lnTo>
                          <a:lnTo>
                            <a:pt x="2778" y="463"/>
                          </a:lnTo>
                          <a:lnTo>
                            <a:pt x="2786" y="459"/>
                          </a:lnTo>
                          <a:lnTo>
                            <a:pt x="2795" y="455"/>
                          </a:lnTo>
                          <a:lnTo>
                            <a:pt x="2804" y="448"/>
                          </a:lnTo>
                          <a:lnTo>
                            <a:pt x="2815" y="446"/>
                          </a:lnTo>
                          <a:lnTo>
                            <a:pt x="2810" y="453"/>
                          </a:lnTo>
                          <a:lnTo>
                            <a:pt x="2803" y="461"/>
                          </a:lnTo>
                          <a:lnTo>
                            <a:pt x="2793" y="468"/>
                          </a:lnTo>
                          <a:lnTo>
                            <a:pt x="2784" y="475"/>
                          </a:lnTo>
                          <a:lnTo>
                            <a:pt x="2803" y="484"/>
                          </a:lnTo>
                          <a:lnTo>
                            <a:pt x="2836" y="494"/>
                          </a:lnTo>
                          <a:lnTo>
                            <a:pt x="2875" y="501"/>
                          </a:lnTo>
                          <a:lnTo>
                            <a:pt x="2922" y="509"/>
                          </a:lnTo>
                          <a:lnTo>
                            <a:pt x="2968" y="514"/>
                          </a:lnTo>
                          <a:lnTo>
                            <a:pt x="3011" y="519"/>
                          </a:lnTo>
                          <a:lnTo>
                            <a:pt x="3046" y="523"/>
                          </a:lnTo>
                          <a:lnTo>
                            <a:pt x="3072" y="528"/>
                          </a:lnTo>
                          <a:lnTo>
                            <a:pt x="3111" y="536"/>
                          </a:lnTo>
                          <a:lnTo>
                            <a:pt x="3150" y="542"/>
                          </a:lnTo>
                          <a:lnTo>
                            <a:pt x="3189" y="545"/>
                          </a:lnTo>
                          <a:lnTo>
                            <a:pt x="3229" y="550"/>
                          </a:lnTo>
                          <a:lnTo>
                            <a:pt x="3266" y="553"/>
                          </a:lnTo>
                          <a:lnTo>
                            <a:pt x="3303" y="559"/>
                          </a:lnTo>
                          <a:lnTo>
                            <a:pt x="3338" y="568"/>
                          </a:lnTo>
                          <a:lnTo>
                            <a:pt x="3370" y="582"/>
                          </a:lnTo>
                          <a:lnTo>
                            <a:pt x="3372" y="585"/>
                          </a:lnTo>
                          <a:lnTo>
                            <a:pt x="3373" y="590"/>
                          </a:lnTo>
                          <a:lnTo>
                            <a:pt x="3359" y="586"/>
                          </a:lnTo>
                          <a:lnTo>
                            <a:pt x="3347" y="584"/>
                          </a:lnTo>
                          <a:lnTo>
                            <a:pt x="3335" y="580"/>
                          </a:lnTo>
                          <a:lnTo>
                            <a:pt x="3325" y="578"/>
                          </a:lnTo>
                          <a:lnTo>
                            <a:pt x="3312" y="576"/>
                          </a:lnTo>
                          <a:lnTo>
                            <a:pt x="3300" y="576"/>
                          </a:lnTo>
                          <a:lnTo>
                            <a:pt x="3287" y="577"/>
                          </a:lnTo>
                          <a:lnTo>
                            <a:pt x="3275" y="582"/>
                          </a:lnTo>
                          <a:lnTo>
                            <a:pt x="3210" y="578"/>
                          </a:lnTo>
                          <a:lnTo>
                            <a:pt x="3147" y="570"/>
                          </a:lnTo>
                          <a:lnTo>
                            <a:pt x="3085" y="558"/>
                          </a:lnTo>
                          <a:lnTo>
                            <a:pt x="3024" y="546"/>
                          </a:lnTo>
                          <a:lnTo>
                            <a:pt x="2961" y="534"/>
                          </a:lnTo>
                          <a:lnTo>
                            <a:pt x="2899" y="525"/>
                          </a:lnTo>
                          <a:lnTo>
                            <a:pt x="2834" y="521"/>
                          </a:lnTo>
                          <a:lnTo>
                            <a:pt x="2770" y="523"/>
                          </a:lnTo>
                          <a:lnTo>
                            <a:pt x="2721" y="515"/>
                          </a:lnTo>
                          <a:lnTo>
                            <a:pt x="2671" y="512"/>
                          </a:lnTo>
                          <a:lnTo>
                            <a:pt x="2619" y="511"/>
                          </a:lnTo>
                          <a:lnTo>
                            <a:pt x="2569" y="511"/>
                          </a:lnTo>
                          <a:lnTo>
                            <a:pt x="2516" y="510"/>
                          </a:lnTo>
                          <a:lnTo>
                            <a:pt x="2466" y="507"/>
                          </a:lnTo>
                          <a:lnTo>
                            <a:pt x="2414" y="500"/>
                          </a:lnTo>
                          <a:lnTo>
                            <a:pt x="2366" y="489"/>
                          </a:lnTo>
                          <a:lnTo>
                            <a:pt x="2334" y="491"/>
                          </a:lnTo>
                          <a:lnTo>
                            <a:pt x="2312" y="500"/>
                          </a:lnTo>
                          <a:lnTo>
                            <a:pt x="2298" y="511"/>
                          </a:lnTo>
                          <a:lnTo>
                            <a:pt x="2293" y="528"/>
                          </a:lnTo>
                          <a:lnTo>
                            <a:pt x="2291" y="545"/>
                          </a:lnTo>
                          <a:lnTo>
                            <a:pt x="2294" y="565"/>
                          </a:lnTo>
                          <a:lnTo>
                            <a:pt x="2298" y="585"/>
                          </a:lnTo>
                          <a:lnTo>
                            <a:pt x="2304" y="606"/>
                          </a:lnTo>
                          <a:lnTo>
                            <a:pt x="2290" y="628"/>
                          </a:lnTo>
                          <a:lnTo>
                            <a:pt x="2280" y="652"/>
                          </a:lnTo>
                          <a:lnTo>
                            <a:pt x="2273" y="673"/>
                          </a:lnTo>
                          <a:lnTo>
                            <a:pt x="2269" y="694"/>
                          </a:lnTo>
                          <a:lnTo>
                            <a:pt x="2267" y="715"/>
                          </a:lnTo>
                          <a:lnTo>
                            <a:pt x="2269" y="740"/>
                          </a:lnTo>
                          <a:lnTo>
                            <a:pt x="2272" y="767"/>
                          </a:lnTo>
                          <a:lnTo>
                            <a:pt x="2279" y="797"/>
                          </a:lnTo>
                          <a:lnTo>
                            <a:pt x="2283" y="829"/>
                          </a:lnTo>
                          <a:lnTo>
                            <a:pt x="2288" y="879"/>
                          </a:lnTo>
                          <a:lnTo>
                            <a:pt x="2290" y="941"/>
                          </a:lnTo>
                          <a:lnTo>
                            <a:pt x="2295" y="1009"/>
                          </a:lnTo>
                          <a:lnTo>
                            <a:pt x="2300" y="1076"/>
                          </a:lnTo>
                          <a:lnTo>
                            <a:pt x="2308" y="1138"/>
                          </a:lnTo>
                          <a:lnTo>
                            <a:pt x="2319" y="1187"/>
                          </a:lnTo>
                          <a:lnTo>
                            <a:pt x="2338" y="1221"/>
                          </a:lnTo>
                          <a:lnTo>
                            <a:pt x="2360" y="1230"/>
                          </a:lnTo>
                          <a:lnTo>
                            <a:pt x="2385" y="1243"/>
                          </a:lnTo>
                          <a:lnTo>
                            <a:pt x="2410" y="1256"/>
                          </a:lnTo>
                          <a:lnTo>
                            <a:pt x="2437" y="1270"/>
                          </a:lnTo>
                          <a:lnTo>
                            <a:pt x="2461" y="1282"/>
                          </a:lnTo>
                          <a:lnTo>
                            <a:pt x="2486" y="1292"/>
                          </a:lnTo>
                          <a:lnTo>
                            <a:pt x="2509" y="1299"/>
                          </a:lnTo>
                          <a:lnTo>
                            <a:pt x="2531" y="1303"/>
                          </a:lnTo>
                          <a:lnTo>
                            <a:pt x="2542" y="1309"/>
                          </a:lnTo>
                          <a:lnTo>
                            <a:pt x="2551" y="1316"/>
                          </a:lnTo>
                          <a:lnTo>
                            <a:pt x="2559" y="1323"/>
                          </a:lnTo>
                          <a:lnTo>
                            <a:pt x="2568" y="1330"/>
                          </a:lnTo>
                          <a:lnTo>
                            <a:pt x="2575" y="1337"/>
                          </a:lnTo>
                          <a:lnTo>
                            <a:pt x="2582" y="1345"/>
                          </a:lnTo>
                          <a:lnTo>
                            <a:pt x="2589" y="1354"/>
                          </a:lnTo>
                          <a:lnTo>
                            <a:pt x="2598" y="1366"/>
                          </a:lnTo>
                          <a:lnTo>
                            <a:pt x="2614" y="1376"/>
                          </a:lnTo>
                          <a:lnTo>
                            <a:pt x="2643" y="1391"/>
                          </a:lnTo>
                          <a:lnTo>
                            <a:pt x="2676" y="1407"/>
                          </a:lnTo>
                          <a:lnTo>
                            <a:pt x="2714" y="1426"/>
                          </a:lnTo>
                          <a:lnTo>
                            <a:pt x="2749" y="1443"/>
                          </a:lnTo>
                          <a:lnTo>
                            <a:pt x="2781" y="1460"/>
                          </a:lnTo>
                          <a:lnTo>
                            <a:pt x="2802" y="1473"/>
                          </a:lnTo>
                          <a:lnTo>
                            <a:pt x="2812" y="1483"/>
                          </a:lnTo>
                          <a:lnTo>
                            <a:pt x="2786" y="1475"/>
                          </a:lnTo>
                          <a:lnTo>
                            <a:pt x="2754" y="1461"/>
                          </a:lnTo>
                          <a:lnTo>
                            <a:pt x="2717" y="1445"/>
                          </a:lnTo>
                          <a:lnTo>
                            <a:pt x="2682" y="1432"/>
                          </a:lnTo>
                          <a:lnTo>
                            <a:pt x="2651" y="1425"/>
                          </a:lnTo>
                          <a:lnTo>
                            <a:pt x="2633" y="1432"/>
                          </a:lnTo>
                          <a:lnTo>
                            <a:pt x="2630" y="1456"/>
                          </a:lnTo>
                          <a:lnTo>
                            <a:pt x="2648" y="1503"/>
                          </a:lnTo>
                          <a:lnTo>
                            <a:pt x="2652" y="1523"/>
                          </a:lnTo>
                          <a:lnTo>
                            <a:pt x="2657" y="1544"/>
                          </a:lnTo>
                          <a:lnTo>
                            <a:pt x="2660" y="1565"/>
                          </a:lnTo>
                          <a:lnTo>
                            <a:pt x="2664" y="1586"/>
                          </a:lnTo>
                          <a:lnTo>
                            <a:pt x="2667" y="1607"/>
                          </a:lnTo>
                          <a:lnTo>
                            <a:pt x="2672" y="1628"/>
                          </a:lnTo>
                          <a:lnTo>
                            <a:pt x="2676" y="1650"/>
                          </a:lnTo>
                          <a:lnTo>
                            <a:pt x="2683" y="1672"/>
                          </a:lnTo>
                          <a:lnTo>
                            <a:pt x="2690" y="1687"/>
                          </a:lnTo>
                          <a:lnTo>
                            <a:pt x="2698" y="1703"/>
                          </a:lnTo>
                          <a:lnTo>
                            <a:pt x="2701" y="1719"/>
                          </a:lnTo>
                          <a:lnTo>
                            <a:pt x="2706" y="1735"/>
                          </a:lnTo>
                          <a:lnTo>
                            <a:pt x="2707" y="1750"/>
                          </a:lnTo>
                          <a:lnTo>
                            <a:pt x="2710" y="1768"/>
                          </a:lnTo>
                          <a:lnTo>
                            <a:pt x="2713" y="1785"/>
                          </a:lnTo>
                          <a:lnTo>
                            <a:pt x="2717" y="1808"/>
                          </a:lnTo>
                          <a:lnTo>
                            <a:pt x="2723" y="1818"/>
                          </a:lnTo>
                          <a:lnTo>
                            <a:pt x="2730" y="1830"/>
                          </a:lnTo>
                          <a:lnTo>
                            <a:pt x="2735" y="1838"/>
                          </a:lnTo>
                          <a:lnTo>
                            <a:pt x="2741" y="1847"/>
                          </a:lnTo>
                          <a:lnTo>
                            <a:pt x="2744" y="1853"/>
                          </a:lnTo>
                          <a:lnTo>
                            <a:pt x="2749" y="1860"/>
                          </a:lnTo>
                          <a:lnTo>
                            <a:pt x="2753" y="1867"/>
                          </a:lnTo>
                          <a:lnTo>
                            <a:pt x="2757" y="1874"/>
                          </a:lnTo>
                          <a:lnTo>
                            <a:pt x="2755" y="1874"/>
                          </a:lnTo>
                          <a:lnTo>
                            <a:pt x="2753" y="1877"/>
                          </a:lnTo>
                          <a:lnTo>
                            <a:pt x="2726" y="1840"/>
                          </a:lnTo>
                          <a:lnTo>
                            <a:pt x="2705" y="1801"/>
                          </a:lnTo>
                          <a:lnTo>
                            <a:pt x="2688" y="1757"/>
                          </a:lnTo>
                          <a:lnTo>
                            <a:pt x="2675" y="1713"/>
                          </a:lnTo>
                          <a:lnTo>
                            <a:pt x="2664" y="1666"/>
                          </a:lnTo>
                          <a:lnTo>
                            <a:pt x="2653" y="1620"/>
                          </a:lnTo>
                          <a:lnTo>
                            <a:pt x="2643" y="1576"/>
                          </a:lnTo>
                          <a:lnTo>
                            <a:pt x="2633" y="1536"/>
                          </a:lnTo>
                          <a:lnTo>
                            <a:pt x="2617" y="1504"/>
                          </a:lnTo>
                          <a:lnTo>
                            <a:pt x="2600" y="1473"/>
                          </a:lnTo>
                          <a:lnTo>
                            <a:pt x="2582" y="1440"/>
                          </a:lnTo>
                          <a:lnTo>
                            <a:pt x="2562" y="1409"/>
                          </a:lnTo>
                          <a:lnTo>
                            <a:pt x="2538" y="1381"/>
                          </a:lnTo>
                          <a:lnTo>
                            <a:pt x="2514" y="1359"/>
                          </a:lnTo>
                          <a:lnTo>
                            <a:pt x="2485" y="1343"/>
                          </a:lnTo>
                          <a:lnTo>
                            <a:pt x="2453" y="1333"/>
                          </a:lnTo>
                          <a:lnTo>
                            <a:pt x="2441" y="1326"/>
                          </a:lnTo>
                          <a:lnTo>
                            <a:pt x="2430" y="1319"/>
                          </a:lnTo>
                          <a:lnTo>
                            <a:pt x="2415" y="1312"/>
                          </a:lnTo>
                          <a:lnTo>
                            <a:pt x="2403" y="1305"/>
                          </a:lnTo>
                          <a:lnTo>
                            <a:pt x="2389" y="1298"/>
                          </a:lnTo>
                          <a:lnTo>
                            <a:pt x="2376" y="1292"/>
                          </a:lnTo>
                          <a:lnTo>
                            <a:pt x="2363" y="1288"/>
                          </a:lnTo>
                          <a:lnTo>
                            <a:pt x="2352" y="1285"/>
                          </a:lnTo>
                          <a:lnTo>
                            <a:pt x="2311" y="1342"/>
                          </a:lnTo>
                          <a:lnTo>
                            <a:pt x="2280" y="1402"/>
                          </a:lnTo>
                          <a:lnTo>
                            <a:pt x="2256" y="1465"/>
                          </a:lnTo>
                          <a:lnTo>
                            <a:pt x="2242" y="1529"/>
                          </a:lnTo>
                          <a:lnTo>
                            <a:pt x="2236" y="1594"/>
                          </a:lnTo>
                          <a:lnTo>
                            <a:pt x="2241" y="1662"/>
                          </a:lnTo>
                          <a:lnTo>
                            <a:pt x="2254" y="1733"/>
                          </a:lnTo>
                          <a:lnTo>
                            <a:pt x="2279" y="1805"/>
                          </a:lnTo>
                          <a:lnTo>
                            <a:pt x="2282" y="1830"/>
                          </a:lnTo>
                          <a:lnTo>
                            <a:pt x="2288" y="1863"/>
                          </a:lnTo>
                          <a:lnTo>
                            <a:pt x="2293" y="1900"/>
                          </a:lnTo>
                          <a:lnTo>
                            <a:pt x="2298" y="1941"/>
                          </a:lnTo>
                          <a:lnTo>
                            <a:pt x="2301" y="1981"/>
                          </a:lnTo>
                          <a:lnTo>
                            <a:pt x="2301" y="2021"/>
                          </a:lnTo>
                          <a:lnTo>
                            <a:pt x="2296" y="2055"/>
                          </a:lnTo>
                          <a:lnTo>
                            <a:pt x="2288" y="2082"/>
                          </a:lnTo>
                          <a:lnTo>
                            <a:pt x="2281" y="2072"/>
                          </a:lnTo>
                          <a:lnTo>
                            <a:pt x="2277" y="2059"/>
                          </a:lnTo>
                          <a:lnTo>
                            <a:pt x="2275" y="2043"/>
                          </a:lnTo>
                          <a:lnTo>
                            <a:pt x="2275" y="2027"/>
                          </a:lnTo>
                          <a:lnTo>
                            <a:pt x="2274" y="2008"/>
                          </a:lnTo>
                          <a:lnTo>
                            <a:pt x="2275" y="1991"/>
                          </a:lnTo>
                          <a:lnTo>
                            <a:pt x="2275" y="1979"/>
                          </a:lnTo>
                          <a:lnTo>
                            <a:pt x="2276" y="1970"/>
                          </a:lnTo>
                          <a:lnTo>
                            <a:pt x="2268" y="1901"/>
                          </a:lnTo>
                          <a:lnTo>
                            <a:pt x="2256" y="1831"/>
                          </a:lnTo>
                          <a:lnTo>
                            <a:pt x="2242" y="1760"/>
                          </a:lnTo>
                          <a:lnTo>
                            <a:pt x="2229" y="1689"/>
                          </a:lnTo>
                          <a:lnTo>
                            <a:pt x="2219" y="1617"/>
                          </a:lnTo>
                          <a:lnTo>
                            <a:pt x="2217" y="1548"/>
                          </a:lnTo>
                          <a:lnTo>
                            <a:pt x="2224" y="1481"/>
                          </a:lnTo>
                          <a:lnTo>
                            <a:pt x="2243" y="1419"/>
                          </a:lnTo>
                          <a:lnTo>
                            <a:pt x="2256" y="1392"/>
                          </a:lnTo>
                          <a:lnTo>
                            <a:pt x="2273" y="1361"/>
                          </a:lnTo>
                          <a:lnTo>
                            <a:pt x="2287" y="1327"/>
                          </a:lnTo>
                          <a:lnTo>
                            <a:pt x="2300" y="1294"/>
                          </a:lnTo>
                          <a:lnTo>
                            <a:pt x="2307" y="1258"/>
                          </a:lnTo>
                          <a:lnTo>
                            <a:pt x="2309" y="1226"/>
                          </a:lnTo>
                          <a:lnTo>
                            <a:pt x="2303" y="1198"/>
                          </a:lnTo>
                          <a:lnTo>
                            <a:pt x="2288" y="1176"/>
                          </a:lnTo>
                          <a:lnTo>
                            <a:pt x="2287" y="1165"/>
                          </a:lnTo>
                          <a:lnTo>
                            <a:pt x="2286" y="1154"/>
                          </a:lnTo>
                          <a:lnTo>
                            <a:pt x="2280" y="1147"/>
                          </a:lnTo>
                          <a:lnTo>
                            <a:pt x="2280" y="1141"/>
                          </a:lnTo>
                          <a:lnTo>
                            <a:pt x="2282" y="1134"/>
                          </a:lnTo>
                          <a:lnTo>
                            <a:pt x="2288" y="1128"/>
                          </a:lnTo>
                          <a:lnTo>
                            <a:pt x="2286" y="1121"/>
                          </a:lnTo>
                          <a:lnTo>
                            <a:pt x="2286" y="1114"/>
                          </a:lnTo>
                          <a:lnTo>
                            <a:pt x="2280" y="1112"/>
                          </a:lnTo>
                          <a:lnTo>
                            <a:pt x="2276" y="1112"/>
                          </a:lnTo>
                          <a:lnTo>
                            <a:pt x="2276" y="1106"/>
                          </a:lnTo>
                          <a:lnTo>
                            <a:pt x="2276" y="1101"/>
                          </a:lnTo>
                          <a:lnTo>
                            <a:pt x="2281" y="1097"/>
                          </a:lnTo>
                          <a:lnTo>
                            <a:pt x="2286" y="1092"/>
                          </a:lnTo>
                          <a:lnTo>
                            <a:pt x="2288" y="1087"/>
                          </a:lnTo>
                          <a:lnTo>
                            <a:pt x="2290" y="1084"/>
                          </a:lnTo>
                          <a:lnTo>
                            <a:pt x="2290" y="1075"/>
                          </a:lnTo>
                          <a:lnTo>
                            <a:pt x="2290" y="1066"/>
                          </a:lnTo>
                          <a:lnTo>
                            <a:pt x="2283" y="1057"/>
                          </a:lnTo>
                          <a:lnTo>
                            <a:pt x="2277" y="1043"/>
                          </a:lnTo>
                          <a:lnTo>
                            <a:pt x="2269" y="1023"/>
                          </a:lnTo>
                          <a:lnTo>
                            <a:pt x="2262" y="1002"/>
                          </a:lnTo>
                          <a:lnTo>
                            <a:pt x="2254" y="979"/>
                          </a:lnTo>
                          <a:lnTo>
                            <a:pt x="2248" y="960"/>
                          </a:lnTo>
                          <a:lnTo>
                            <a:pt x="2243" y="942"/>
                          </a:lnTo>
                          <a:lnTo>
                            <a:pt x="2242" y="933"/>
                          </a:lnTo>
                          <a:lnTo>
                            <a:pt x="2233" y="927"/>
                          </a:lnTo>
                          <a:lnTo>
                            <a:pt x="2226" y="923"/>
                          </a:lnTo>
                          <a:lnTo>
                            <a:pt x="2224" y="913"/>
                          </a:lnTo>
                          <a:lnTo>
                            <a:pt x="2221" y="905"/>
                          </a:lnTo>
                          <a:lnTo>
                            <a:pt x="2218" y="897"/>
                          </a:lnTo>
                          <a:lnTo>
                            <a:pt x="2214" y="890"/>
                          </a:lnTo>
                          <a:lnTo>
                            <a:pt x="2211" y="881"/>
                          </a:lnTo>
                          <a:lnTo>
                            <a:pt x="2207" y="874"/>
                          </a:lnTo>
                          <a:lnTo>
                            <a:pt x="2205" y="866"/>
                          </a:lnTo>
                          <a:lnTo>
                            <a:pt x="2205" y="857"/>
                          </a:lnTo>
                          <a:lnTo>
                            <a:pt x="2224" y="858"/>
                          </a:lnTo>
                          <a:lnTo>
                            <a:pt x="2233" y="858"/>
                          </a:lnTo>
                          <a:lnTo>
                            <a:pt x="2234" y="854"/>
                          </a:lnTo>
                          <a:lnTo>
                            <a:pt x="2228" y="852"/>
                          </a:lnTo>
                          <a:lnTo>
                            <a:pt x="2217" y="846"/>
                          </a:lnTo>
                          <a:lnTo>
                            <a:pt x="2205" y="840"/>
                          </a:lnTo>
                          <a:lnTo>
                            <a:pt x="2192" y="835"/>
                          </a:lnTo>
                          <a:lnTo>
                            <a:pt x="2181" y="830"/>
                          </a:lnTo>
                          <a:lnTo>
                            <a:pt x="2185" y="823"/>
                          </a:lnTo>
                          <a:lnTo>
                            <a:pt x="2193" y="817"/>
                          </a:lnTo>
                          <a:lnTo>
                            <a:pt x="2200" y="810"/>
                          </a:lnTo>
                          <a:lnTo>
                            <a:pt x="2205" y="804"/>
                          </a:lnTo>
                          <a:lnTo>
                            <a:pt x="2204" y="803"/>
                          </a:lnTo>
                          <a:lnTo>
                            <a:pt x="2206" y="803"/>
                          </a:lnTo>
                          <a:lnTo>
                            <a:pt x="2207" y="802"/>
                          </a:lnTo>
                          <a:lnTo>
                            <a:pt x="2202" y="798"/>
                          </a:lnTo>
                          <a:lnTo>
                            <a:pt x="2197" y="795"/>
                          </a:lnTo>
                          <a:lnTo>
                            <a:pt x="2191" y="791"/>
                          </a:lnTo>
                          <a:lnTo>
                            <a:pt x="2188" y="788"/>
                          </a:lnTo>
                          <a:lnTo>
                            <a:pt x="2195" y="779"/>
                          </a:lnTo>
                          <a:lnTo>
                            <a:pt x="2200" y="775"/>
                          </a:lnTo>
                          <a:lnTo>
                            <a:pt x="2201" y="769"/>
                          </a:lnTo>
                          <a:lnTo>
                            <a:pt x="2202" y="765"/>
                          </a:lnTo>
                          <a:lnTo>
                            <a:pt x="2201" y="761"/>
                          </a:lnTo>
                          <a:lnTo>
                            <a:pt x="2200" y="756"/>
                          </a:lnTo>
                          <a:lnTo>
                            <a:pt x="2198" y="750"/>
                          </a:lnTo>
                          <a:lnTo>
                            <a:pt x="2195" y="744"/>
                          </a:lnTo>
                          <a:lnTo>
                            <a:pt x="2202" y="740"/>
                          </a:lnTo>
                          <a:lnTo>
                            <a:pt x="2208" y="736"/>
                          </a:lnTo>
                          <a:lnTo>
                            <a:pt x="2212" y="733"/>
                          </a:lnTo>
                          <a:lnTo>
                            <a:pt x="2217" y="729"/>
                          </a:lnTo>
                          <a:lnTo>
                            <a:pt x="2218" y="724"/>
                          </a:lnTo>
                          <a:lnTo>
                            <a:pt x="2219" y="720"/>
                          </a:lnTo>
                          <a:lnTo>
                            <a:pt x="2219" y="714"/>
                          </a:lnTo>
                          <a:lnTo>
                            <a:pt x="2219" y="708"/>
                          </a:lnTo>
                          <a:lnTo>
                            <a:pt x="2209" y="707"/>
                          </a:lnTo>
                          <a:lnTo>
                            <a:pt x="2202" y="706"/>
                          </a:lnTo>
                          <a:lnTo>
                            <a:pt x="2202" y="697"/>
                          </a:lnTo>
                          <a:lnTo>
                            <a:pt x="2202" y="689"/>
                          </a:lnTo>
                          <a:lnTo>
                            <a:pt x="2214" y="685"/>
                          </a:lnTo>
                          <a:lnTo>
                            <a:pt x="2222" y="682"/>
                          </a:lnTo>
                          <a:lnTo>
                            <a:pt x="2228" y="679"/>
                          </a:lnTo>
                          <a:lnTo>
                            <a:pt x="2233" y="678"/>
                          </a:lnTo>
                          <a:lnTo>
                            <a:pt x="2234" y="673"/>
                          </a:lnTo>
                          <a:lnTo>
                            <a:pt x="2235" y="669"/>
                          </a:lnTo>
                          <a:lnTo>
                            <a:pt x="2236" y="662"/>
                          </a:lnTo>
                          <a:lnTo>
                            <a:pt x="2238" y="654"/>
                          </a:lnTo>
                          <a:lnTo>
                            <a:pt x="2243" y="647"/>
                          </a:lnTo>
                          <a:lnTo>
                            <a:pt x="2243" y="641"/>
                          </a:lnTo>
                          <a:lnTo>
                            <a:pt x="2236" y="637"/>
                          </a:lnTo>
                          <a:lnTo>
                            <a:pt x="2233" y="634"/>
                          </a:lnTo>
                          <a:lnTo>
                            <a:pt x="2232" y="632"/>
                          </a:lnTo>
                          <a:lnTo>
                            <a:pt x="2231" y="630"/>
                          </a:lnTo>
                          <a:lnTo>
                            <a:pt x="2233" y="619"/>
                          </a:lnTo>
                          <a:lnTo>
                            <a:pt x="2235" y="608"/>
                          </a:lnTo>
                          <a:lnTo>
                            <a:pt x="2235" y="596"/>
                          </a:lnTo>
                          <a:lnTo>
                            <a:pt x="2236" y="584"/>
                          </a:lnTo>
                          <a:lnTo>
                            <a:pt x="2235" y="570"/>
                          </a:lnTo>
                          <a:lnTo>
                            <a:pt x="2235" y="558"/>
                          </a:lnTo>
                          <a:lnTo>
                            <a:pt x="2235" y="548"/>
                          </a:lnTo>
                          <a:lnTo>
                            <a:pt x="2235" y="539"/>
                          </a:lnTo>
                          <a:lnTo>
                            <a:pt x="2238" y="536"/>
                          </a:lnTo>
                          <a:lnTo>
                            <a:pt x="2240" y="532"/>
                          </a:lnTo>
                          <a:lnTo>
                            <a:pt x="2238" y="530"/>
                          </a:lnTo>
                          <a:lnTo>
                            <a:pt x="2234" y="529"/>
                          </a:lnTo>
                          <a:lnTo>
                            <a:pt x="2227" y="527"/>
                          </a:lnTo>
                          <a:lnTo>
                            <a:pt x="2221" y="525"/>
                          </a:lnTo>
                          <a:lnTo>
                            <a:pt x="2214" y="523"/>
                          </a:lnTo>
                          <a:lnTo>
                            <a:pt x="2208" y="522"/>
                          </a:lnTo>
                          <a:lnTo>
                            <a:pt x="2204" y="519"/>
                          </a:lnTo>
                          <a:lnTo>
                            <a:pt x="2202" y="518"/>
                          </a:lnTo>
                          <a:lnTo>
                            <a:pt x="2194" y="511"/>
                          </a:lnTo>
                          <a:lnTo>
                            <a:pt x="2190" y="504"/>
                          </a:lnTo>
                          <a:lnTo>
                            <a:pt x="2187" y="496"/>
                          </a:lnTo>
                          <a:lnTo>
                            <a:pt x="2184" y="489"/>
                          </a:lnTo>
                          <a:lnTo>
                            <a:pt x="2173" y="489"/>
                          </a:lnTo>
                          <a:lnTo>
                            <a:pt x="2164" y="489"/>
                          </a:lnTo>
                          <a:lnTo>
                            <a:pt x="2158" y="479"/>
                          </a:lnTo>
                          <a:lnTo>
                            <a:pt x="2154" y="473"/>
                          </a:lnTo>
                          <a:lnTo>
                            <a:pt x="2151" y="469"/>
                          </a:lnTo>
                          <a:lnTo>
                            <a:pt x="2147" y="469"/>
                          </a:lnTo>
                          <a:lnTo>
                            <a:pt x="2143" y="469"/>
                          </a:lnTo>
                          <a:lnTo>
                            <a:pt x="2138" y="470"/>
                          </a:lnTo>
                          <a:lnTo>
                            <a:pt x="2135" y="473"/>
                          </a:lnTo>
                          <a:lnTo>
                            <a:pt x="2132" y="476"/>
                          </a:lnTo>
                          <a:lnTo>
                            <a:pt x="2128" y="479"/>
                          </a:lnTo>
                          <a:lnTo>
                            <a:pt x="2119" y="482"/>
                          </a:lnTo>
                          <a:lnTo>
                            <a:pt x="2118" y="470"/>
                          </a:lnTo>
                          <a:lnTo>
                            <a:pt x="2118" y="463"/>
                          </a:lnTo>
                          <a:lnTo>
                            <a:pt x="2116" y="457"/>
                          </a:lnTo>
                          <a:lnTo>
                            <a:pt x="2112" y="453"/>
                          </a:lnTo>
                          <a:lnTo>
                            <a:pt x="2105" y="456"/>
                          </a:lnTo>
                          <a:lnTo>
                            <a:pt x="2099" y="463"/>
                          </a:lnTo>
                          <a:lnTo>
                            <a:pt x="2090" y="468"/>
                          </a:lnTo>
                          <a:lnTo>
                            <a:pt x="2081" y="470"/>
                          </a:lnTo>
                          <a:lnTo>
                            <a:pt x="2076" y="456"/>
                          </a:lnTo>
                          <a:lnTo>
                            <a:pt x="2073" y="448"/>
                          </a:lnTo>
                          <a:lnTo>
                            <a:pt x="2068" y="443"/>
                          </a:lnTo>
                          <a:lnTo>
                            <a:pt x="2064" y="442"/>
                          </a:lnTo>
                          <a:lnTo>
                            <a:pt x="2056" y="442"/>
                          </a:lnTo>
                          <a:lnTo>
                            <a:pt x="2049" y="445"/>
                          </a:lnTo>
                          <a:lnTo>
                            <a:pt x="2039" y="446"/>
                          </a:lnTo>
                          <a:lnTo>
                            <a:pt x="2028" y="448"/>
                          </a:lnTo>
                          <a:lnTo>
                            <a:pt x="2020" y="441"/>
                          </a:lnTo>
                          <a:lnTo>
                            <a:pt x="2015" y="438"/>
                          </a:lnTo>
                          <a:lnTo>
                            <a:pt x="2011" y="436"/>
                          </a:lnTo>
                          <a:lnTo>
                            <a:pt x="2008" y="438"/>
                          </a:lnTo>
                          <a:lnTo>
                            <a:pt x="2004" y="439"/>
                          </a:lnTo>
                          <a:lnTo>
                            <a:pt x="1999" y="441"/>
                          </a:lnTo>
                          <a:lnTo>
                            <a:pt x="1991" y="445"/>
                          </a:lnTo>
                          <a:lnTo>
                            <a:pt x="1981" y="448"/>
                          </a:lnTo>
                          <a:lnTo>
                            <a:pt x="1975" y="438"/>
                          </a:lnTo>
                          <a:lnTo>
                            <a:pt x="1970" y="430"/>
                          </a:lnTo>
                          <a:lnTo>
                            <a:pt x="1963" y="425"/>
                          </a:lnTo>
                          <a:lnTo>
                            <a:pt x="1957" y="421"/>
                          </a:lnTo>
                          <a:lnTo>
                            <a:pt x="1948" y="418"/>
                          </a:lnTo>
                          <a:lnTo>
                            <a:pt x="1939" y="418"/>
                          </a:lnTo>
                          <a:lnTo>
                            <a:pt x="1929" y="419"/>
                          </a:lnTo>
                          <a:lnTo>
                            <a:pt x="1917" y="422"/>
                          </a:lnTo>
                          <a:lnTo>
                            <a:pt x="1917" y="423"/>
                          </a:lnTo>
                          <a:lnTo>
                            <a:pt x="1917" y="427"/>
                          </a:lnTo>
                          <a:lnTo>
                            <a:pt x="1911" y="426"/>
                          </a:lnTo>
                          <a:lnTo>
                            <a:pt x="1905" y="426"/>
                          </a:lnTo>
                          <a:lnTo>
                            <a:pt x="1899" y="427"/>
                          </a:lnTo>
                          <a:lnTo>
                            <a:pt x="1895" y="432"/>
                          </a:lnTo>
                          <a:lnTo>
                            <a:pt x="1886" y="430"/>
                          </a:lnTo>
                          <a:lnTo>
                            <a:pt x="1878" y="430"/>
                          </a:lnTo>
                          <a:lnTo>
                            <a:pt x="1869" y="432"/>
                          </a:lnTo>
                          <a:lnTo>
                            <a:pt x="1860" y="433"/>
                          </a:lnTo>
                          <a:lnTo>
                            <a:pt x="1848" y="434"/>
                          </a:lnTo>
                          <a:lnTo>
                            <a:pt x="1837" y="435"/>
                          </a:lnTo>
                          <a:lnTo>
                            <a:pt x="1827" y="436"/>
                          </a:lnTo>
                          <a:lnTo>
                            <a:pt x="1816" y="439"/>
                          </a:lnTo>
                          <a:lnTo>
                            <a:pt x="1808" y="445"/>
                          </a:lnTo>
                          <a:lnTo>
                            <a:pt x="1800" y="447"/>
                          </a:lnTo>
                          <a:lnTo>
                            <a:pt x="1791" y="448"/>
                          </a:lnTo>
                          <a:lnTo>
                            <a:pt x="1780" y="456"/>
                          </a:lnTo>
                          <a:lnTo>
                            <a:pt x="1774" y="453"/>
                          </a:lnTo>
                          <a:lnTo>
                            <a:pt x="1768" y="448"/>
                          </a:lnTo>
                          <a:lnTo>
                            <a:pt x="1760" y="440"/>
                          </a:lnTo>
                          <a:lnTo>
                            <a:pt x="1752" y="433"/>
                          </a:lnTo>
                          <a:lnTo>
                            <a:pt x="1743" y="425"/>
                          </a:lnTo>
                          <a:lnTo>
                            <a:pt x="1734" y="419"/>
                          </a:lnTo>
                          <a:lnTo>
                            <a:pt x="1727" y="414"/>
                          </a:lnTo>
                          <a:lnTo>
                            <a:pt x="1724" y="413"/>
                          </a:lnTo>
                          <a:lnTo>
                            <a:pt x="1721" y="416"/>
                          </a:lnTo>
                          <a:lnTo>
                            <a:pt x="1719" y="420"/>
                          </a:lnTo>
                          <a:lnTo>
                            <a:pt x="1716" y="423"/>
                          </a:lnTo>
                          <a:lnTo>
                            <a:pt x="1709" y="427"/>
                          </a:lnTo>
                          <a:lnTo>
                            <a:pt x="1703" y="421"/>
                          </a:lnTo>
                          <a:lnTo>
                            <a:pt x="1700" y="419"/>
                          </a:lnTo>
                          <a:lnTo>
                            <a:pt x="1697" y="418"/>
                          </a:lnTo>
                          <a:lnTo>
                            <a:pt x="1690" y="418"/>
                          </a:lnTo>
                          <a:lnTo>
                            <a:pt x="1688" y="420"/>
                          </a:lnTo>
                          <a:lnTo>
                            <a:pt x="1686" y="422"/>
                          </a:lnTo>
                          <a:lnTo>
                            <a:pt x="1682" y="423"/>
                          </a:lnTo>
                          <a:lnTo>
                            <a:pt x="1676" y="425"/>
                          </a:lnTo>
                          <a:lnTo>
                            <a:pt x="1670" y="421"/>
                          </a:lnTo>
                          <a:lnTo>
                            <a:pt x="1666" y="418"/>
                          </a:lnTo>
                          <a:lnTo>
                            <a:pt x="1656" y="420"/>
                          </a:lnTo>
                          <a:lnTo>
                            <a:pt x="1647" y="422"/>
                          </a:lnTo>
                          <a:lnTo>
                            <a:pt x="1642" y="419"/>
                          </a:lnTo>
                          <a:lnTo>
                            <a:pt x="1637" y="415"/>
                          </a:lnTo>
                          <a:lnTo>
                            <a:pt x="1628" y="416"/>
                          </a:lnTo>
                          <a:lnTo>
                            <a:pt x="1623" y="416"/>
                          </a:lnTo>
                          <a:lnTo>
                            <a:pt x="1617" y="414"/>
                          </a:lnTo>
                          <a:lnTo>
                            <a:pt x="1609" y="413"/>
                          </a:lnTo>
                          <a:lnTo>
                            <a:pt x="1604" y="415"/>
                          </a:lnTo>
                          <a:lnTo>
                            <a:pt x="1602" y="418"/>
                          </a:lnTo>
                          <a:lnTo>
                            <a:pt x="1599" y="421"/>
                          </a:lnTo>
                          <a:lnTo>
                            <a:pt x="1595" y="427"/>
                          </a:lnTo>
                          <a:lnTo>
                            <a:pt x="1590" y="425"/>
                          </a:lnTo>
                          <a:lnTo>
                            <a:pt x="1587" y="421"/>
                          </a:lnTo>
                          <a:lnTo>
                            <a:pt x="1583" y="416"/>
                          </a:lnTo>
                          <a:lnTo>
                            <a:pt x="1580" y="413"/>
                          </a:lnTo>
                          <a:lnTo>
                            <a:pt x="1574" y="413"/>
                          </a:lnTo>
                          <a:lnTo>
                            <a:pt x="1568" y="413"/>
                          </a:lnTo>
                          <a:lnTo>
                            <a:pt x="1565" y="418"/>
                          </a:lnTo>
                          <a:lnTo>
                            <a:pt x="1562" y="422"/>
                          </a:lnTo>
                          <a:lnTo>
                            <a:pt x="1558" y="425"/>
                          </a:lnTo>
                          <a:lnTo>
                            <a:pt x="1549" y="427"/>
                          </a:lnTo>
                          <a:lnTo>
                            <a:pt x="1545" y="420"/>
                          </a:lnTo>
                          <a:lnTo>
                            <a:pt x="1541" y="413"/>
                          </a:lnTo>
                          <a:lnTo>
                            <a:pt x="1537" y="406"/>
                          </a:lnTo>
                          <a:lnTo>
                            <a:pt x="1533" y="401"/>
                          </a:lnTo>
                          <a:lnTo>
                            <a:pt x="1522" y="394"/>
                          </a:lnTo>
                          <a:lnTo>
                            <a:pt x="1511" y="391"/>
                          </a:lnTo>
                          <a:lnTo>
                            <a:pt x="1496" y="387"/>
                          </a:lnTo>
                          <a:lnTo>
                            <a:pt x="1480" y="387"/>
                          </a:lnTo>
                          <a:lnTo>
                            <a:pt x="1464" y="386"/>
                          </a:lnTo>
                          <a:lnTo>
                            <a:pt x="1449" y="387"/>
                          </a:lnTo>
                          <a:lnTo>
                            <a:pt x="1435" y="390"/>
                          </a:lnTo>
                          <a:lnTo>
                            <a:pt x="1425" y="394"/>
                          </a:lnTo>
                          <a:lnTo>
                            <a:pt x="1423" y="402"/>
                          </a:lnTo>
                          <a:lnTo>
                            <a:pt x="1421" y="413"/>
                          </a:lnTo>
                          <a:lnTo>
                            <a:pt x="1418" y="422"/>
                          </a:lnTo>
                          <a:lnTo>
                            <a:pt x="1416" y="432"/>
                          </a:lnTo>
                          <a:lnTo>
                            <a:pt x="1408" y="434"/>
                          </a:lnTo>
                          <a:lnTo>
                            <a:pt x="1404" y="436"/>
                          </a:lnTo>
                          <a:lnTo>
                            <a:pt x="1400" y="440"/>
                          </a:lnTo>
                          <a:lnTo>
                            <a:pt x="1400" y="445"/>
                          </a:lnTo>
                          <a:lnTo>
                            <a:pt x="1398" y="448"/>
                          </a:lnTo>
                          <a:lnTo>
                            <a:pt x="1400" y="456"/>
                          </a:lnTo>
                          <a:lnTo>
                            <a:pt x="1400" y="463"/>
                          </a:lnTo>
                          <a:lnTo>
                            <a:pt x="1402" y="475"/>
                          </a:lnTo>
                          <a:lnTo>
                            <a:pt x="1391" y="477"/>
                          </a:lnTo>
                          <a:lnTo>
                            <a:pt x="1381" y="477"/>
                          </a:lnTo>
                          <a:lnTo>
                            <a:pt x="1374" y="475"/>
                          </a:lnTo>
                          <a:lnTo>
                            <a:pt x="1368" y="474"/>
                          </a:lnTo>
                          <a:lnTo>
                            <a:pt x="1361" y="473"/>
                          </a:lnTo>
                          <a:lnTo>
                            <a:pt x="1354" y="473"/>
                          </a:lnTo>
                          <a:lnTo>
                            <a:pt x="1352" y="480"/>
                          </a:lnTo>
                          <a:lnTo>
                            <a:pt x="1353" y="490"/>
                          </a:lnTo>
                          <a:lnTo>
                            <a:pt x="1354" y="496"/>
                          </a:lnTo>
                          <a:lnTo>
                            <a:pt x="1355" y="502"/>
                          </a:lnTo>
                          <a:lnTo>
                            <a:pt x="1356" y="508"/>
                          </a:lnTo>
                          <a:lnTo>
                            <a:pt x="1359" y="515"/>
                          </a:lnTo>
                          <a:lnTo>
                            <a:pt x="1352" y="514"/>
                          </a:lnTo>
                          <a:lnTo>
                            <a:pt x="1347" y="512"/>
                          </a:lnTo>
                          <a:lnTo>
                            <a:pt x="1343" y="512"/>
                          </a:lnTo>
                          <a:lnTo>
                            <a:pt x="1341" y="512"/>
                          </a:lnTo>
                          <a:lnTo>
                            <a:pt x="1335" y="512"/>
                          </a:lnTo>
                          <a:lnTo>
                            <a:pt x="1331" y="515"/>
                          </a:lnTo>
                          <a:lnTo>
                            <a:pt x="1327" y="522"/>
                          </a:lnTo>
                          <a:lnTo>
                            <a:pt x="1325" y="530"/>
                          </a:lnTo>
                          <a:lnTo>
                            <a:pt x="1318" y="530"/>
                          </a:lnTo>
                          <a:lnTo>
                            <a:pt x="1312" y="531"/>
                          </a:lnTo>
                          <a:lnTo>
                            <a:pt x="1305" y="531"/>
                          </a:lnTo>
                          <a:lnTo>
                            <a:pt x="1299" y="532"/>
                          </a:lnTo>
                          <a:lnTo>
                            <a:pt x="1299" y="538"/>
                          </a:lnTo>
                          <a:lnTo>
                            <a:pt x="1299" y="544"/>
                          </a:lnTo>
                          <a:lnTo>
                            <a:pt x="1297" y="545"/>
                          </a:lnTo>
                          <a:lnTo>
                            <a:pt x="1294" y="546"/>
                          </a:lnTo>
                          <a:lnTo>
                            <a:pt x="1290" y="548"/>
                          </a:lnTo>
                          <a:lnTo>
                            <a:pt x="1285" y="549"/>
                          </a:lnTo>
                          <a:lnTo>
                            <a:pt x="1280" y="552"/>
                          </a:lnTo>
                          <a:lnTo>
                            <a:pt x="1278" y="556"/>
                          </a:lnTo>
                          <a:lnTo>
                            <a:pt x="1277" y="559"/>
                          </a:lnTo>
                          <a:lnTo>
                            <a:pt x="1276" y="568"/>
                          </a:lnTo>
                          <a:lnTo>
                            <a:pt x="1265" y="570"/>
                          </a:lnTo>
                          <a:lnTo>
                            <a:pt x="1256" y="572"/>
                          </a:lnTo>
                          <a:lnTo>
                            <a:pt x="1253" y="578"/>
                          </a:lnTo>
                          <a:lnTo>
                            <a:pt x="1252" y="585"/>
                          </a:lnTo>
                          <a:lnTo>
                            <a:pt x="1251" y="591"/>
                          </a:lnTo>
                          <a:lnTo>
                            <a:pt x="1251" y="601"/>
                          </a:lnTo>
                          <a:lnTo>
                            <a:pt x="1244" y="605"/>
                          </a:lnTo>
                          <a:lnTo>
                            <a:pt x="1237" y="611"/>
                          </a:lnTo>
                          <a:lnTo>
                            <a:pt x="1239" y="630"/>
                          </a:lnTo>
                          <a:lnTo>
                            <a:pt x="1247" y="653"/>
                          </a:lnTo>
                          <a:lnTo>
                            <a:pt x="1257" y="678"/>
                          </a:lnTo>
                          <a:lnTo>
                            <a:pt x="1270" y="706"/>
                          </a:lnTo>
                          <a:lnTo>
                            <a:pt x="1281" y="733"/>
                          </a:lnTo>
                          <a:lnTo>
                            <a:pt x="1293" y="760"/>
                          </a:lnTo>
                          <a:lnTo>
                            <a:pt x="1304" y="785"/>
                          </a:lnTo>
                          <a:lnTo>
                            <a:pt x="1311" y="811"/>
                          </a:lnTo>
                          <a:lnTo>
                            <a:pt x="1309" y="850"/>
                          </a:lnTo>
                          <a:lnTo>
                            <a:pt x="1308" y="893"/>
                          </a:lnTo>
                          <a:lnTo>
                            <a:pt x="1307" y="936"/>
                          </a:lnTo>
                          <a:lnTo>
                            <a:pt x="1309" y="980"/>
                          </a:lnTo>
                          <a:lnTo>
                            <a:pt x="1318" y="1018"/>
                          </a:lnTo>
                          <a:lnTo>
                            <a:pt x="1335" y="1053"/>
                          </a:lnTo>
                          <a:lnTo>
                            <a:pt x="1363" y="1079"/>
                          </a:lnTo>
                          <a:lnTo>
                            <a:pt x="1407" y="1099"/>
                          </a:lnTo>
                          <a:lnTo>
                            <a:pt x="1423" y="1100"/>
                          </a:lnTo>
                          <a:lnTo>
                            <a:pt x="1438" y="1101"/>
                          </a:lnTo>
                          <a:lnTo>
                            <a:pt x="1452" y="1103"/>
                          </a:lnTo>
                          <a:lnTo>
                            <a:pt x="1466" y="1104"/>
                          </a:lnTo>
                          <a:lnTo>
                            <a:pt x="1479" y="1105"/>
                          </a:lnTo>
                          <a:lnTo>
                            <a:pt x="1493" y="1106"/>
                          </a:lnTo>
                          <a:lnTo>
                            <a:pt x="1507" y="1107"/>
                          </a:lnTo>
                          <a:lnTo>
                            <a:pt x="1526" y="1110"/>
                          </a:lnTo>
                          <a:lnTo>
                            <a:pt x="1526" y="1112"/>
                          </a:lnTo>
                          <a:lnTo>
                            <a:pt x="1526" y="1117"/>
                          </a:lnTo>
                          <a:lnTo>
                            <a:pt x="1498" y="1120"/>
                          </a:lnTo>
                          <a:lnTo>
                            <a:pt x="1470" y="1120"/>
                          </a:lnTo>
                          <a:lnTo>
                            <a:pt x="1439" y="1114"/>
                          </a:lnTo>
                          <a:lnTo>
                            <a:pt x="1410" y="1107"/>
                          </a:lnTo>
                          <a:lnTo>
                            <a:pt x="1379" y="1096"/>
                          </a:lnTo>
                          <a:lnTo>
                            <a:pt x="1349" y="1084"/>
                          </a:lnTo>
                          <a:lnTo>
                            <a:pt x="1320" y="1071"/>
                          </a:lnTo>
                          <a:lnTo>
                            <a:pt x="1294" y="1059"/>
                          </a:lnTo>
                          <a:lnTo>
                            <a:pt x="1278" y="1071"/>
                          </a:lnTo>
                          <a:lnTo>
                            <a:pt x="1276" y="1098"/>
                          </a:lnTo>
                          <a:lnTo>
                            <a:pt x="1280" y="1135"/>
                          </a:lnTo>
                          <a:lnTo>
                            <a:pt x="1293" y="1180"/>
                          </a:lnTo>
                          <a:lnTo>
                            <a:pt x="1306" y="1226"/>
                          </a:lnTo>
                          <a:lnTo>
                            <a:pt x="1320" y="1270"/>
                          </a:lnTo>
                          <a:lnTo>
                            <a:pt x="1328" y="1309"/>
                          </a:lnTo>
                          <a:lnTo>
                            <a:pt x="1331" y="1338"/>
                          </a:lnTo>
                          <a:lnTo>
                            <a:pt x="1324" y="1327"/>
                          </a:lnTo>
                          <a:lnTo>
                            <a:pt x="1320" y="1317"/>
                          </a:lnTo>
                          <a:lnTo>
                            <a:pt x="1315" y="1303"/>
                          </a:lnTo>
                          <a:lnTo>
                            <a:pt x="1313" y="1290"/>
                          </a:lnTo>
                          <a:lnTo>
                            <a:pt x="1309" y="1276"/>
                          </a:lnTo>
                          <a:lnTo>
                            <a:pt x="1307" y="1262"/>
                          </a:lnTo>
                          <a:lnTo>
                            <a:pt x="1305" y="1250"/>
                          </a:lnTo>
                          <a:lnTo>
                            <a:pt x="1304" y="1241"/>
                          </a:lnTo>
                          <a:lnTo>
                            <a:pt x="1293" y="1216"/>
                          </a:lnTo>
                          <a:lnTo>
                            <a:pt x="1285" y="1194"/>
                          </a:lnTo>
                          <a:lnTo>
                            <a:pt x="1276" y="1169"/>
                          </a:lnTo>
                          <a:lnTo>
                            <a:pt x="1270" y="1147"/>
                          </a:lnTo>
                          <a:lnTo>
                            <a:pt x="1263" y="1124"/>
                          </a:lnTo>
                          <a:lnTo>
                            <a:pt x="1258" y="1101"/>
                          </a:lnTo>
                          <a:lnTo>
                            <a:pt x="1254" y="1078"/>
                          </a:lnTo>
                          <a:lnTo>
                            <a:pt x="1253" y="1057"/>
                          </a:lnTo>
                          <a:lnTo>
                            <a:pt x="1267" y="993"/>
                          </a:lnTo>
                          <a:lnTo>
                            <a:pt x="1277" y="932"/>
                          </a:lnTo>
                          <a:lnTo>
                            <a:pt x="1279" y="872"/>
                          </a:lnTo>
                          <a:lnTo>
                            <a:pt x="1276" y="817"/>
                          </a:lnTo>
                          <a:lnTo>
                            <a:pt x="1264" y="763"/>
                          </a:lnTo>
                          <a:lnTo>
                            <a:pt x="1246" y="713"/>
                          </a:lnTo>
                          <a:lnTo>
                            <a:pt x="1223" y="665"/>
                          </a:lnTo>
                          <a:lnTo>
                            <a:pt x="1194" y="620"/>
                          </a:lnTo>
                          <a:lnTo>
                            <a:pt x="1182" y="623"/>
                          </a:lnTo>
                          <a:lnTo>
                            <a:pt x="1174" y="626"/>
                          </a:lnTo>
                          <a:lnTo>
                            <a:pt x="1167" y="630"/>
                          </a:lnTo>
                          <a:lnTo>
                            <a:pt x="1162" y="633"/>
                          </a:lnTo>
                          <a:lnTo>
                            <a:pt x="1154" y="635"/>
                          </a:lnTo>
                          <a:lnTo>
                            <a:pt x="1147" y="638"/>
                          </a:lnTo>
                          <a:lnTo>
                            <a:pt x="1136" y="637"/>
                          </a:lnTo>
                          <a:lnTo>
                            <a:pt x="1122" y="637"/>
                          </a:lnTo>
                          <a:lnTo>
                            <a:pt x="1115" y="639"/>
                          </a:lnTo>
                          <a:lnTo>
                            <a:pt x="1108" y="640"/>
                          </a:lnTo>
                          <a:lnTo>
                            <a:pt x="1099" y="640"/>
                          </a:lnTo>
                          <a:lnTo>
                            <a:pt x="1089" y="640"/>
                          </a:lnTo>
                          <a:lnTo>
                            <a:pt x="1079" y="638"/>
                          </a:lnTo>
                          <a:lnTo>
                            <a:pt x="1068" y="638"/>
                          </a:lnTo>
                          <a:lnTo>
                            <a:pt x="1058" y="637"/>
                          </a:lnTo>
                          <a:lnTo>
                            <a:pt x="1049" y="637"/>
                          </a:lnTo>
                          <a:lnTo>
                            <a:pt x="1041" y="627"/>
                          </a:lnTo>
                          <a:lnTo>
                            <a:pt x="1036" y="621"/>
                          </a:lnTo>
                          <a:lnTo>
                            <a:pt x="1030" y="617"/>
                          </a:lnTo>
                          <a:lnTo>
                            <a:pt x="1025" y="617"/>
                          </a:lnTo>
                          <a:lnTo>
                            <a:pt x="1019" y="618"/>
                          </a:lnTo>
                          <a:lnTo>
                            <a:pt x="1013" y="623"/>
                          </a:lnTo>
                          <a:lnTo>
                            <a:pt x="1006" y="630"/>
                          </a:lnTo>
                          <a:lnTo>
                            <a:pt x="1001" y="641"/>
                          </a:lnTo>
                          <a:lnTo>
                            <a:pt x="992" y="640"/>
                          </a:lnTo>
                          <a:lnTo>
                            <a:pt x="984" y="634"/>
                          </a:lnTo>
                          <a:lnTo>
                            <a:pt x="977" y="635"/>
                          </a:lnTo>
                          <a:lnTo>
                            <a:pt x="974" y="639"/>
                          </a:lnTo>
                          <a:lnTo>
                            <a:pt x="968" y="642"/>
                          </a:lnTo>
                          <a:lnTo>
                            <a:pt x="963" y="649"/>
                          </a:lnTo>
                          <a:lnTo>
                            <a:pt x="956" y="649"/>
                          </a:lnTo>
                          <a:lnTo>
                            <a:pt x="950" y="648"/>
                          </a:lnTo>
                          <a:lnTo>
                            <a:pt x="943" y="646"/>
                          </a:lnTo>
                          <a:lnTo>
                            <a:pt x="935" y="646"/>
                          </a:lnTo>
                          <a:lnTo>
                            <a:pt x="927" y="654"/>
                          </a:lnTo>
                          <a:lnTo>
                            <a:pt x="921" y="660"/>
                          </a:lnTo>
                          <a:lnTo>
                            <a:pt x="915" y="662"/>
                          </a:lnTo>
                          <a:lnTo>
                            <a:pt x="910" y="664"/>
                          </a:lnTo>
                          <a:lnTo>
                            <a:pt x="905" y="662"/>
                          </a:lnTo>
                          <a:lnTo>
                            <a:pt x="899" y="660"/>
                          </a:lnTo>
                          <a:lnTo>
                            <a:pt x="891" y="658"/>
                          </a:lnTo>
                          <a:lnTo>
                            <a:pt x="882" y="657"/>
                          </a:lnTo>
                          <a:lnTo>
                            <a:pt x="879" y="659"/>
                          </a:lnTo>
                          <a:lnTo>
                            <a:pt x="876" y="661"/>
                          </a:lnTo>
                          <a:lnTo>
                            <a:pt x="872" y="664"/>
                          </a:lnTo>
                          <a:lnTo>
                            <a:pt x="865" y="666"/>
                          </a:lnTo>
                          <a:lnTo>
                            <a:pt x="860" y="661"/>
                          </a:lnTo>
                          <a:lnTo>
                            <a:pt x="858" y="658"/>
                          </a:lnTo>
                          <a:lnTo>
                            <a:pt x="853" y="657"/>
                          </a:lnTo>
                          <a:lnTo>
                            <a:pt x="846" y="657"/>
                          </a:lnTo>
                          <a:lnTo>
                            <a:pt x="841" y="665"/>
                          </a:lnTo>
                          <a:lnTo>
                            <a:pt x="837" y="673"/>
                          </a:lnTo>
                          <a:lnTo>
                            <a:pt x="786" y="681"/>
                          </a:lnTo>
                          <a:lnTo>
                            <a:pt x="733" y="693"/>
                          </a:lnTo>
                          <a:lnTo>
                            <a:pt x="675" y="707"/>
                          </a:lnTo>
                          <a:lnTo>
                            <a:pt x="618" y="724"/>
                          </a:lnTo>
                          <a:lnTo>
                            <a:pt x="559" y="743"/>
                          </a:lnTo>
                          <a:lnTo>
                            <a:pt x="505" y="767"/>
                          </a:lnTo>
                          <a:lnTo>
                            <a:pt x="455" y="791"/>
                          </a:lnTo>
                          <a:lnTo>
                            <a:pt x="412" y="820"/>
                          </a:lnTo>
                          <a:lnTo>
                            <a:pt x="394" y="840"/>
                          </a:lnTo>
                          <a:lnTo>
                            <a:pt x="380" y="863"/>
                          </a:lnTo>
                          <a:lnTo>
                            <a:pt x="364" y="885"/>
                          </a:lnTo>
                          <a:lnTo>
                            <a:pt x="349" y="908"/>
                          </a:lnTo>
                          <a:lnTo>
                            <a:pt x="331" y="928"/>
                          </a:lnTo>
                          <a:lnTo>
                            <a:pt x="314" y="949"/>
                          </a:lnTo>
                          <a:lnTo>
                            <a:pt x="292" y="968"/>
                          </a:lnTo>
                          <a:lnTo>
                            <a:pt x="269" y="986"/>
                          </a:lnTo>
                          <a:lnTo>
                            <a:pt x="244" y="996"/>
                          </a:lnTo>
                          <a:lnTo>
                            <a:pt x="225" y="1005"/>
                          </a:lnTo>
                          <a:lnTo>
                            <a:pt x="206" y="1014"/>
                          </a:lnTo>
                          <a:lnTo>
                            <a:pt x="189" y="1023"/>
                          </a:lnTo>
                          <a:lnTo>
                            <a:pt x="173" y="1032"/>
                          </a:lnTo>
                          <a:lnTo>
                            <a:pt x="159" y="1045"/>
                          </a:lnTo>
                          <a:lnTo>
                            <a:pt x="145" y="1061"/>
                          </a:lnTo>
                          <a:lnTo>
                            <a:pt x="131" y="1083"/>
                          </a:lnTo>
                          <a:lnTo>
                            <a:pt x="119" y="1073"/>
                          </a:lnTo>
                          <a:lnTo>
                            <a:pt x="111" y="1071"/>
                          </a:lnTo>
                          <a:lnTo>
                            <a:pt x="104" y="1072"/>
                          </a:lnTo>
                          <a:lnTo>
                            <a:pt x="98" y="1078"/>
                          </a:lnTo>
                          <a:lnTo>
                            <a:pt x="91" y="1085"/>
                          </a:lnTo>
                          <a:lnTo>
                            <a:pt x="85" y="1096"/>
                          </a:lnTo>
                          <a:lnTo>
                            <a:pt x="77" y="1106"/>
                          </a:lnTo>
                          <a:lnTo>
                            <a:pt x="69" y="1119"/>
                          </a:lnTo>
                          <a:lnTo>
                            <a:pt x="65" y="1118"/>
                          </a:lnTo>
                          <a:lnTo>
                            <a:pt x="62" y="1117"/>
                          </a:lnTo>
                          <a:lnTo>
                            <a:pt x="82" y="1084"/>
                          </a:lnTo>
                          <a:lnTo>
                            <a:pt x="105" y="1058"/>
                          </a:lnTo>
                          <a:lnTo>
                            <a:pt x="130" y="1039"/>
                          </a:lnTo>
                          <a:lnTo>
                            <a:pt x="157" y="1024"/>
                          </a:lnTo>
                          <a:lnTo>
                            <a:pt x="184" y="1011"/>
                          </a:lnTo>
                          <a:lnTo>
                            <a:pt x="212" y="998"/>
                          </a:lnTo>
                          <a:lnTo>
                            <a:pt x="240" y="984"/>
                          </a:lnTo>
                          <a:lnTo>
                            <a:pt x="269" y="968"/>
                          </a:lnTo>
                          <a:lnTo>
                            <a:pt x="277" y="955"/>
                          </a:lnTo>
                          <a:lnTo>
                            <a:pt x="292" y="939"/>
                          </a:lnTo>
                          <a:lnTo>
                            <a:pt x="309" y="918"/>
                          </a:lnTo>
                          <a:lnTo>
                            <a:pt x="328" y="897"/>
                          </a:lnTo>
                          <a:lnTo>
                            <a:pt x="344" y="873"/>
                          </a:lnTo>
                          <a:lnTo>
                            <a:pt x="358" y="854"/>
                          </a:lnTo>
                          <a:lnTo>
                            <a:pt x="367" y="839"/>
                          </a:lnTo>
                          <a:lnTo>
                            <a:pt x="370" y="832"/>
                          </a:lnTo>
                          <a:lnTo>
                            <a:pt x="330" y="835"/>
                          </a:lnTo>
                          <a:lnTo>
                            <a:pt x="290" y="843"/>
                          </a:lnTo>
                          <a:lnTo>
                            <a:pt x="247" y="854"/>
                          </a:lnTo>
                          <a:lnTo>
                            <a:pt x="205" y="871"/>
                          </a:lnTo>
                          <a:lnTo>
                            <a:pt x="160" y="886"/>
                          </a:lnTo>
                          <a:lnTo>
                            <a:pt x="118" y="902"/>
                          </a:lnTo>
                          <a:lnTo>
                            <a:pt x="75" y="915"/>
                          </a:lnTo>
                          <a:lnTo>
                            <a:pt x="34" y="928"/>
                          </a:lnTo>
                          <a:lnTo>
                            <a:pt x="30" y="925"/>
                          </a:lnTo>
                          <a:lnTo>
                            <a:pt x="29" y="922"/>
                          </a:lnTo>
                          <a:lnTo>
                            <a:pt x="29" y="918"/>
                          </a:lnTo>
                          <a:lnTo>
                            <a:pt x="29" y="912"/>
                          </a:lnTo>
                          <a:lnTo>
                            <a:pt x="54" y="907"/>
                          </a:lnTo>
                          <a:lnTo>
                            <a:pt x="78" y="902"/>
                          </a:lnTo>
                          <a:lnTo>
                            <a:pt x="102" y="897"/>
                          </a:lnTo>
                          <a:lnTo>
                            <a:pt x="124" y="891"/>
                          </a:lnTo>
                          <a:lnTo>
                            <a:pt x="145" y="883"/>
                          </a:lnTo>
                          <a:lnTo>
                            <a:pt x="166" y="874"/>
                          </a:lnTo>
                          <a:lnTo>
                            <a:pt x="186" y="865"/>
                          </a:lnTo>
                          <a:lnTo>
                            <a:pt x="207" y="857"/>
                          </a:lnTo>
                          <a:lnTo>
                            <a:pt x="208" y="853"/>
                          </a:lnTo>
                          <a:lnTo>
                            <a:pt x="209" y="850"/>
                          </a:lnTo>
                          <a:lnTo>
                            <a:pt x="194" y="843"/>
                          </a:lnTo>
                          <a:lnTo>
                            <a:pt x="179" y="839"/>
                          </a:lnTo>
                          <a:lnTo>
                            <a:pt x="161" y="838"/>
                          </a:lnTo>
                          <a:lnTo>
                            <a:pt x="144" y="840"/>
                          </a:lnTo>
                          <a:lnTo>
                            <a:pt x="125" y="842"/>
                          </a:lnTo>
                          <a:lnTo>
                            <a:pt x="108" y="844"/>
                          </a:lnTo>
                          <a:lnTo>
                            <a:pt x="91" y="846"/>
                          </a:lnTo>
                          <a:lnTo>
                            <a:pt x="76" y="850"/>
                          </a:lnTo>
                          <a:lnTo>
                            <a:pt x="74" y="844"/>
                          </a:lnTo>
                          <a:lnTo>
                            <a:pt x="71" y="842"/>
                          </a:lnTo>
                          <a:lnTo>
                            <a:pt x="82" y="838"/>
                          </a:lnTo>
                          <a:lnTo>
                            <a:pt x="95" y="836"/>
                          </a:lnTo>
                          <a:lnTo>
                            <a:pt x="106" y="833"/>
                          </a:lnTo>
                          <a:lnTo>
                            <a:pt x="119" y="832"/>
                          </a:lnTo>
                          <a:lnTo>
                            <a:pt x="131" y="831"/>
                          </a:lnTo>
                          <a:lnTo>
                            <a:pt x="143" y="830"/>
                          </a:lnTo>
                          <a:lnTo>
                            <a:pt x="153" y="830"/>
                          </a:lnTo>
                          <a:lnTo>
                            <a:pt x="165" y="830"/>
                          </a:lnTo>
                          <a:lnTo>
                            <a:pt x="192" y="836"/>
                          </a:lnTo>
                          <a:lnTo>
                            <a:pt x="219" y="839"/>
                          </a:lnTo>
                          <a:lnTo>
                            <a:pt x="244" y="839"/>
                          </a:lnTo>
                          <a:lnTo>
                            <a:pt x="271" y="836"/>
                          </a:lnTo>
                          <a:lnTo>
                            <a:pt x="297" y="829"/>
                          </a:lnTo>
                          <a:lnTo>
                            <a:pt x="323" y="822"/>
                          </a:lnTo>
                          <a:lnTo>
                            <a:pt x="349" y="812"/>
                          </a:lnTo>
                          <a:lnTo>
                            <a:pt x="374" y="804"/>
                          </a:lnTo>
                          <a:lnTo>
                            <a:pt x="431" y="777"/>
                          </a:lnTo>
                          <a:lnTo>
                            <a:pt x="474" y="757"/>
                          </a:lnTo>
                          <a:lnTo>
                            <a:pt x="508" y="743"/>
                          </a:lnTo>
                          <a:lnTo>
                            <a:pt x="536" y="733"/>
                          </a:lnTo>
                          <a:lnTo>
                            <a:pt x="558" y="723"/>
                          </a:lnTo>
                          <a:lnTo>
                            <a:pt x="580" y="714"/>
                          </a:lnTo>
                          <a:lnTo>
                            <a:pt x="605" y="703"/>
                          </a:lnTo>
                          <a:lnTo>
                            <a:pt x="637" y="692"/>
                          </a:lnTo>
                          <a:lnTo>
                            <a:pt x="702" y="679"/>
                          </a:lnTo>
                          <a:lnTo>
                            <a:pt x="788" y="660"/>
                          </a:lnTo>
                          <a:lnTo>
                            <a:pt x="881" y="633"/>
                          </a:lnTo>
                          <a:lnTo>
                            <a:pt x="976" y="599"/>
                          </a:lnTo>
                          <a:lnTo>
                            <a:pt x="1057" y="556"/>
                          </a:lnTo>
                          <a:lnTo>
                            <a:pt x="1118" y="503"/>
                          </a:lnTo>
                          <a:lnTo>
                            <a:pt x="1144" y="441"/>
                          </a:lnTo>
                          <a:lnTo>
                            <a:pt x="1129" y="370"/>
                          </a:lnTo>
                          <a:lnTo>
                            <a:pt x="1125" y="367"/>
                          </a:lnTo>
                          <a:lnTo>
                            <a:pt x="1119" y="366"/>
                          </a:lnTo>
                          <a:lnTo>
                            <a:pt x="1111" y="365"/>
                          </a:lnTo>
                          <a:lnTo>
                            <a:pt x="1102" y="364"/>
                          </a:lnTo>
                          <a:lnTo>
                            <a:pt x="1093" y="361"/>
                          </a:lnTo>
                          <a:lnTo>
                            <a:pt x="1086" y="360"/>
                          </a:lnTo>
                          <a:lnTo>
                            <a:pt x="1079" y="360"/>
                          </a:lnTo>
                          <a:lnTo>
                            <a:pt x="1075" y="360"/>
                          </a:lnTo>
                          <a:lnTo>
                            <a:pt x="1072" y="364"/>
                          </a:lnTo>
                          <a:lnTo>
                            <a:pt x="1068" y="370"/>
                          </a:lnTo>
                          <a:lnTo>
                            <a:pt x="1060" y="370"/>
                          </a:lnTo>
                          <a:lnTo>
                            <a:pt x="1053" y="370"/>
                          </a:lnTo>
                          <a:lnTo>
                            <a:pt x="1046" y="370"/>
                          </a:lnTo>
                          <a:lnTo>
                            <a:pt x="1039" y="372"/>
                          </a:lnTo>
                          <a:lnTo>
                            <a:pt x="1034" y="379"/>
                          </a:lnTo>
                          <a:lnTo>
                            <a:pt x="1032" y="387"/>
                          </a:lnTo>
                          <a:lnTo>
                            <a:pt x="1025" y="388"/>
                          </a:lnTo>
                          <a:lnTo>
                            <a:pt x="1018" y="390"/>
                          </a:lnTo>
                          <a:lnTo>
                            <a:pt x="1011" y="390"/>
                          </a:lnTo>
                          <a:lnTo>
                            <a:pt x="1004" y="392"/>
                          </a:lnTo>
                          <a:lnTo>
                            <a:pt x="999" y="398"/>
                          </a:lnTo>
                          <a:lnTo>
                            <a:pt x="996" y="402"/>
                          </a:lnTo>
                          <a:lnTo>
                            <a:pt x="991" y="404"/>
                          </a:lnTo>
                          <a:lnTo>
                            <a:pt x="988" y="405"/>
                          </a:lnTo>
                          <a:lnTo>
                            <a:pt x="983" y="406"/>
                          </a:lnTo>
                          <a:lnTo>
                            <a:pt x="977" y="408"/>
                          </a:lnTo>
                          <a:lnTo>
                            <a:pt x="974" y="400"/>
                          </a:lnTo>
                          <a:lnTo>
                            <a:pt x="971" y="393"/>
                          </a:lnTo>
                          <a:lnTo>
                            <a:pt x="968" y="387"/>
                          </a:lnTo>
                          <a:lnTo>
                            <a:pt x="965" y="384"/>
                          </a:lnTo>
                          <a:lnTo>
                            <a:pt x="960" y="379"/>
                          </a:lnTo>
                          <a:lnTo>
                            <a:pt x="955" y="378"/>
                          </a:lnTo>
                          <a:lnTo>
                            <a:pt x="947" y="377"/>
                          </a:lnTo>
                          <a:lnTo>
                            <a:pt x="940" y="379"/>
                          </a:lnTo>
                          <a:lnTo>
                            <a:pt x="940" y="385"/>
                          </a:lnTo>
                          <a:lnTo>
                            <a:pt x="940" y="392"/>
                          </a:lnTo>
                          <a:lnTo>
                            <a:pt x="931" y="392"/>
                          </a:lnTo>
                          <a:lnTo>
                            <a:pt x="924" y="392"/>
                          </a:lnTo>
                          <a:lnTo>
                            <a:pt x="916" y="392"/>
                          </a:lnTo>
                          <a:lnTo>
                            <a:pt x="908" y="392"/>
                          </a:lnTo>
                          <a:lnTo>
                            <a:pt x="907" y="397"/>
                          </a:lnTo>
                          <a:lnTo>
                            <a:pt x="906" y="401"/>
                          </a:lnTo>
                          <a:lnTo>
                            <a:pt x="898" y="401"/>
                          </a:lnTo>
                          <a:lnTo>
                            <a:pt x="887" y="400"/>
                          </a:lnTo>
                          <a:lnTo>
                            <a:pt x="880" y="399"/>
                          </a:lnTo>
                          <a:lnTo>
                            <a:pt x="873" y="399"/>
                          </a:lnTo>
                          <a:lnTo>
                            <a:pt x="865" y="399"/>
                          </a:lnTo>
                          <a:lnTo>
                            <a:pt x="858" y="399"/>
                          </a:lnTo>
                          <a:lnTo>
                            <a:pt x="854" y="400"/>
                          </a:lnTo>
                          <a:lnTo>
                            <a:pt x="853" y="402"/>
                          </a:lnTo>
                          <a:lnTo>
                            <a:pt x="852" y="407"/>
                          </a:lnTo>
                          <a:lnTo>
                            <a:pt x="851" y="415"/>
                          </a:lnTo>
                          <a:lnTo>
                            <a:pt x="844" y="419"/>
                          </a:lnTo>
                          <a:lnTo>
                            <a:pt x="834" y="428"/>
                          </a:lnTo>
                          <a:lnTo>
                            <a:pt x="825" y="436"/>
                          </a:lnTo>
                          <a:lnTo>
                            <a:pt x="818" y="441"/>
                          </a:lnTo>
                          <a:lnTo>
                            <a:pt x="812" y="448"/>
                          </a:lnTo>
                          <a:lnTo>
                            <a:pt x="806" y="456"/>
                          </a:lnTo>
                          <a:lnTo>
                            <a:pt x="795" y="456"/>
                          </a:lnTo>
                          <a:lnTo>
                            <a:pt x="786" y="459"/>
                          </a:lnTo>
                          <a:lnTo>
                            <a:pt x="779" y="460"/>
                          </a:lnTo>
                          <a:lnTo>
                            <a:pt x="776" y="463"/>
                          </a:lnTo>
                          <a:lnTo>
                            <a:pt x="770" y="467"/>
                          </a:lnTo>
                          <a:lnTo>
                            <a:pt x="765" y="471"/>
                          </a:lnTo>
                          <a:lnTo>
                            <a:pt x="758" y="477"/>
                          </a:lnTo>
                          <a:lnTo>
                            <a:pt x="749" y="484"/>
                          </a:lnTo>
                          <a:lnTo>
                            <a:pt x="747" y="490"/>
                          </a:lnTo>
                          <a:lnTo>
                            <a:pt x="747" y="497"/>
                          </a:lnTo>
                          <a:lnTo>
                            <a:pt x="745" y="503"/>
                          </a:lnTo>
                          <a:lnTo>
                            <a:pt x="744" y="510"/>
                          </a:lnTo>
                          <a:lnTo>
                            <a:pt x="740" y="512"/>
                          </a:lnTo>
                          <a:lnTo>
                            <a:pt x="736" y="515"/>
                          </a:lnTo>
                          <a:lnTo>
                            <a:pt x="736" y="523"/>
                          </a:lnTo>
                          <a:lnTo>
                            <a:pt x="738" y="532"/>
                          </a:lnTo>
                          <a:lnTo>
                            <a:pt x="738" y="537"/>
                          </a:lnTo>
                          <a:lnTo>
                            <a:pt x="740" y="543"/>
                          </a:lnTo>
                          <a:lnTo>
                            <a:pt x="741" y="550"/>
                          </a:lnTo>
                          <a:lnTo>
                            <a:pt x="742" y="558"/>
                          </a:lnTo>
                          <a:lnTo>
                            <a:pt x="735" y="563"/>
                          </a:lnTo>
                          <a:lnTo>
                            <a:pt x="729" y="568"/>
                          </a:lnTo>
                          <a:lnTo>
                            <a:pt x="729" y="573"/>
                          </a:lnTo>
                          <a:lnTo>
                            <a:pt x="729" y="580"/>
                          </a:lnTo>
                          <a:lnTo>
                            <a:pt x="729" y="587"/>
                          </a:lnTo>
                          <a:lnTo>
                            <a:pt x="729" y="594"/>
                          </a:lnTo>
                          <a:lnTo>
                            <a:pt x="727" y="597"/>
                          </a:lnTo>
                          <a:lnTo>
                            <a:pt x="724" y="599"/>
                          </a:lnTo>
                          <a:lnTo>
                            <a:pt x="724" y="603"/>
                          </a:lnTo>
                          <a:lnTo>
                            <a:pt x="724" y="606"/>
                          </a:lnTo>
                          <a:lnTo>
                            <a:pt x="734" y="612"/>
                          </a:lnTo>
                          <a:lnTo>
                            <a:pt x="744" y="618"/>
                          </a:lnTo>
                          <a:lnTo>
                            <a:pt x="744" y="621"/>
                          </a:lnTo>
                          <a:lnTo>
                            <a:pt x="744" y="625"/>
                          </a:lnTo>
                          <a:lnTo>
                            <a:pt x="720" y="626"/>
                          </a:lnTo>
                          <a:lnTo>
                            <a:pt x="706" y="610"/>
                          </a:lnTo>
                          <a:lnTo>
                            <a:pt x="696" y="582"/>
                          </a:lnTo>
                          <a:lnTo>
                            <a:pt x="690" y="550"/>
                          </a:lnTo>
                          <a:lnTo>
                            <a:pt x="679" y="518"/>
                          </a:lnTo>
                          <a:lnTo>
                            <a:pt x="660" y="498"/>
                          </a:lnTo>
                          <a:lnTo>
                            <a:pt x="628" y="495"/>
                          </a:lnTo>
                          <a:lnTo>
                            <a:pt x="579" y="515"/>
                          </a:lnTo>
                          <a:lnTo>
                            <a:pt x="536" y="539"/>
                          </a:lnTo>
                          <a:lnTo>
                            <a:pt x="466" y="570"/>
                          </a:lnTo>
                          <a:lnTo>
                            <a:pt x="376" y="600"/>
                          </a:lnTo>
                          <a:lnTo>
                            <a:pt x="277" y="630"/>
                          </a:lnTo>
                          <a:lnTo>
                            <a:pt x="179" y="649"/>
                          </a:lnTo>
                          <a:lnTo>
                            <a:pt x="95" y="660"/>
                          </a:lnTo>
                          <a:lnTo>
                            <a:pt x="31" y="655"/>
                          </a:lnTo>
                          <a:lnTo>
                            <a:pt x="0" y="632"/>
                          </a:lnTo>
                          <a:close/>
                        </a:path>
                      </a:pathLst>
                    </a:custGeom>
                    <a:solidFill>
                      <a:srgbClr val="874A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78" name="Freeform 116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96" y="2794"/>
                      <a:ext cx="843" cy="519"/>
                    </a:xfrm>
                    <a:custGeom>
                      <a:avLst/>
                      <a:gdLst>
                        <a:gd name="T0" fmla="*/ 0 w 3373"/>
                        <a:gd name="T1" fmla="*/ 0 h 2079"/>
                        <a:gd name="T2" fmla="*/ 0 w 3373"/>
                        <a:gd name="T3" fmla="*/ 0 h 2079"/>
                        <a:gd name="T4" fmla="*/ 0 w 3373"/>
                        <a:gd name="T5" fmla="*/ 0 h 2079"/>
                        <a:gd name="T6" fmla="*/ 0 w 3373"/>
                        <a:gd name="T7" fmla="*/ 0 h 2079"/>
                        <a:gd name="T8" fmla="*/ 0 w 3373"/>
                        <a:gd name="T9" fmla="*/ 0 h 2079"/>
                        <a:gd name="T10" fmla="*/ 0 w 3373"/>
                        <a:gd name="T11" fmla="*/ 0 h 2079"/>
                        <a:gd name="T12" fmla="*/ 0 w 3373"/>
                        <a:gd name="T13" fmla="*/ 0 h 2079"/>
                        <a:gd name="T14" fmla="*/ 0 w 3373"/>
                        <a:gd name="T15" fmla="*/ 0 h 2079"/>
                        <a:gd name="T16" fmla="*/ 0 w 3373"/>
                        <a:gd name="T17" fmla="*/ 0 h 2079"/>
                        <a:gd name="T18" fmla="*/ 0 w 3373"/>
                        <a:gd name="T19" fmla="*/ 0 h 2079"/>
                        <a:gd name="T20" fmla="*/ 0 w 3373"/>
                        <a:gd name="T21" fmla="*/ 0 h 2079"/>
                        <a:gd name="T22" fmla="*/ 0 w 3373"/>
                        <a:gd name="T23" fmla="*/ 0 h 2079"/>
                        <a:gd name="T24" fmla="*/ 0 w 3373"/>
                        <a:gd name="T25" fmla="*/ 0 h 2079"/>
                        <a:gd name="T26" fmla="*/ 0 w 3373"/>
                        <a:gd name="T27" fmla="*/ 0 h 2079"/>
                        <a:gd name="T28" fmla="*/ 0 w 3373"/>
                        <a:gd name="T29" fmla="*/ 0 h 2079"/>
                        <a:gd name="T30" fmla="*/ 0 w 3373"/>
                        <a:gd name="T31" fmla="*/ 0 h 2079"/>
                        <a:gd name="T32" fmla="*/ 0 w 3373"/>
                        <a:gd name="T33" fmla="*/ 0 h 2079"/>
                        <a:gd name="T34" fmla="*/ 0 w 3373"/>
                        <a:gd name="T35" fmla="*/ 0 h 2079"/>
                        <a:gd name="T36" fmla="*/ 0 w 3373"/>
                        <a:gd name="T37" fmla="*/ 0 h 2079"/>
                        <a:gd name="T38" fmla="*/ 0 w 3373"/>
                        <a:gd name="T39" fmla="*/ 0 h 2079"/>
                        <a:gd name="T40" fmla="*/ 0 w 3373"/>
                        <a:gd name="T41" fmla="*/ 0 h 2079"/>
                        <a:gd name="T42" fmla="*/ 0 w 3373"/>
                        <a:gd name="T43" fmla="*/ 0 h 2079"/>
                        <a:gd name="T44" fmla="*/ 0 w 3373"/>
                        <a:gd name="T45" fmla="*/ 0 h 2079"/>
                        <a:gd name="T46" fmla="*/ 0 w 3373"/>
                        <a:gd name="T47" fmla="*/ 0 h 2079"/>
                        <a:gd name="T48" fmla="*/ 0 w 3373"/>
                        <a:gd name="T49" fmla="*/ 0 h 2079"/>
                        <a:gd name="T50" fmla="*/ 0 w 3373"/>
                        <a:gd name="T51" fmla="*/ 0 h 2079"/>
                        <a:gd name="T52" fmla="*/ 0 w 3373"/>
                        <a:gd name="T53" fmla="*/ 0 h 2079"/>
                        <a:gd name="T54" fmla="*/ 0 w 3373"/>
                        <a:gd name="T55" fmla="*/ 0 h 2079"/>
                        <a:gd name="T56" fmla="*/ 0 w 3373"/>
                        <a:gd name="T57" fmla="*/ 0 h 2079"/>
                        <a:gd name="T58" fmla="*/ 0 w 3373"/>
                        <a:gd name="T59" fmla="*/ 0 h 2079"/>
                        <a:gd name="T60" fmla="*/ 0 w 3373"/>
                        <a:gd name="T61" fmla="*/ 0 h 2079"/>
                        <a:gd name="T62" fmla="*/ 0 w 3373"/>
                        <a:gd name="T63" fmla="*/ 0 h 2079"/>
                        <a:gd name="T64" fmla="*/ 0 w 3373"/>
                        <a:gd name="T65" fmla="*/ 0 h 2079"/>
                        <a:gd name="T66" fmla="*/ 0 w 3373"/>
                        <a:gd name="T67" fmla="*/ 0 h 2079"/>
                        <a:gd name="T68" fmla="*/ 0 w 3373"/>
                        <a:gd name="T69" fmla="*/ 0 h 2079"/>
                        <a:gd name="T70" fmla="*/ 0 w 3373"/>
                        <a:gd name="T71" fmla="*/ 0 h 2079"/>
                        <a:gd name="T72" fmla="*/ 0 w 3373"/>
                        <a:gd name="T73" fmla="*/ 0 h 2079"/>
                        <a:gd name="T74" fmla="*/ 0 w 3373"/>
                        <a:gd name="T75" fmla="*/ 0 h 2079"/>
                        <a:gd name="T76" fmla="*/ 0 w 3373"/>
                        <a:gd name="T77" fmla="*/ 0 h 2079"/>
                        <a:gd name="T78" fmla="*/ 0 w 3373"/>
                        <a:gd name="T79" fmla="*/ 0 h 2079"/>
                        <a:gd name="T80" fmla="*/ 0 w 3373"/>
                        <a:gd name="T81" fmla="*/ 0 h 2079"/>
                        <a:gd name="T82" fmla="*/ 0 w 3373"/>
                        <a:gd name="T83" fmla="*/ 0 h 2079"/>
                        <a:gd name="T84" fmla="*/ 0 w 3373"/>
                        <a:gd name="T85" fmla="*/ 0 h 2079"/>
                        <a:gd name="T86" fmla="*/ 0 w 3373"/>
                        <a:gd name="T87" fmla="*/ 0 h 2079"/>
                        <a:gd name="T88" fmla="*/ 0 w 3373"/>
                        <a:gd name="T89" fmla="*/ 0 h 2079"/>
                        <a:gd name="T90" fmla="*/ 0 w 3373"/>
                        <a:gd name="T91" fmla="*/ 0 h 2079"/>
                        <a:gd name="T92" fmla="*/ 0 w 3373"/>
                        <a:gd name="T93" fmla="*/ 0 h 2079"/>
                        <a:gd name="T94" fmla="*/ 0 w 3373"/>
                        <a:gd name="T95" fmla="*/ 0 h 2079"/>
                        <a:gd name="T96" fmla="*/ 0 w 3373"/>
                        <a:gd name="T97" fmla="*/ 0 h 2079"/>
                        <a:gd name="T98" fmla="*/ 0 w 3373"/>
                        <a:gd name="T99" fmla="*/ 0 h 2079"/>
                        <a:gd name="T100" fmla="*/ 0 w 3373"/>
                        <a:gd name="T101" fmla="*/ 0 h 2079"/>
                        <a:gd name="T102" fmla="*/ 0 w 3373"/>
                        <a:gd name="T103" fmla="*/ 0 h 2079"/>
                        <a:gd name="T104" fmla="*/ 0 w 3373"/>
                        <a:gd name="T105" fmla="*/ 0 h 2079"/>
                        <a:gd name="T106" fmla="*/ 0 w 3373"/>
                        <a:gd name="T107" fmla="*/ 0 h 2079"/>
                        <a:gd name="T108" fmla="*/ 0 w 3373"/>
                        <a:gd name="T109" fmla="*/ 0 h 2079"/>
                        <a:gd name="T110" fmla="*/ 0 w 3373"/>
                        <a:gd name="T111" fmla="*/ 0 h 2079"/>
                        <a:gd name="T112" fmla="*/ 0 w 3373"/>
                        <a:gd name="T113" fmla="*/ 0 h 2079"/>
                        <a:gd name="T114" fmla="*/ 0 w 3373"/>
                        <a:gd name="T115" fmla="*/ 0 h 2079"/>
                        <a:gd name="T116" fmla="*/ 0 w 3373"/>
                        <a:gd name="T117" fmla="*/ 0 h 2079"/>
                        <a:gd name="T118" fmla="*/ 0 w 3373"/>
                        <a:gd name="T119" fmla="*/ 0 h 2079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60000 65536"/>
                        <a:gd name="T169" fmla="*/ 0 60000 65536"/>
                        <a:gd name="T170" fmla="*/ 0 60000 65536"/>
                        <a:gd name="T171" fmla="*/ 0 60000 65536"/>
                        <a:gd name="T172" fmla="*/ 0 60000 65536"/>
                        <a:gd name="T173" fmla="*/ 0 60000 65536"/>
                        <a:gd name="T174" fmla="*/ 0 60000 65536"/>
                        <a:gd name="T175" fmla="*/ 0 60000 65536"/>
                        <a:gd name="T176" fmla="*/ 0 60000 65536"/>
                        <a:gd name="T177" fmla="*/ 0 60000 65536"/>
                        <a:gd name="T178" fmla="*/ 0 60000 65536"/>
                        <a:gd name="T179" fmla="*/ 0 60000 65536"/>
                        <a:gd name="T180" fmla="*/ 0 w 3373"/>
                        <a:gd name="T181" fmla="*/ 0 h 2079"/>
                        <a:gd name="T182" fmla="*/ 3373 w 3373"/>
                        <a:gd name="T183" fmla="*/ 2079 h 2079"/>
                      </a:gdLst>
                      <a:ahLst/>
                      <a:cxnLst>
                        <a:cxn ang="T120">
                          <a:pos x="T0" y="T1"/>
                        </a:cxn>
                        <a:cxn ang="T121">
                          <a:pos x="T2" y="T3"/>
                        </a:cxn>
                        <a:cxn ang="T122">
                          <a:pos x="T4" y="T5"/>
                        </a:cxn>
                        <a:cxn ang="T123">
                          <a:pos x="T6" y="T7"/>
                        </a:cxn>
                        <a:cxn ang="T124">
                          <a:pos x="T8" y="T9"/>
                        </a:cxn>
                        <a:cxn ang="T125">
                          <a:pos x="T10" y="T11"/>
                        </a:cxn>
                        <a:cxn ang="T126">
                          <a:pos x="T12" y="T13"/>
                        </a:cxn>
                        <a:cxn ang="T127">
                          <a:pos x="T14" y="T15"/>
                        </a:cxn>
                        <a:cxn ang="T128">
                          <a:pos x="T16" y="T17"/>
                        </a:cxn>
                        <a:cxn ang="T129">
                          <a:pos x="T18" y="T19"/>
                        </a:cxn>
                        <a:cxn ang="T130">
                          <a:pos x="T20" y="T21"/>
                        </a:cxn>
                        <a:cxn ang="T131">
                          <a:pos x="T22" y="T23"/>
                        </a:cxn>
                        <a:cxn ang="T132">
                          <a:pos x="T24" y="T25"/>
                        </a:cxn>
                        <a:cxn ang="T133">
                          <a:pos x="T26" y="T27"/>
                        </a:cxn>
                        <a:cxn ang="T134">
                          <a:pos x="T28" y="T29"/>
                        </a:cxn>
                        <a:cxn ang="T135">
                          <a:pos x="T30" y="T31"/>
                        </a:cxn>
                        <a:cxn ang="T136">
                          <a:pos x="T32" y="T33"/>
                        </a:cxn>
                        <a:cxn ang="T137">
                          <a:pos x="T34" y="T35"/>
                        </a:cxn>
                        <a:cxn ang="T138">
                          <a:pos x="T36" y="T37"/>
                        </a:cxn>
                        <a:cxn ang="T139">
                          <a:pos x="T38" y="T39"/>
                        </a:cxn>
                        <a:cxn ang="T140">
                          <a:pos x="T40" y="T41"/>
                        </a:cxn>
                        <a:cxn ang="T141">
                          <a:pos x="T42" y="T43"/>
                        </a:cxn>
                        <a:cxn ang="T142">
                          <a:pos x="T44" y="T45"/>
                        </a:cxn>
                        <a:cxn ang="T143">
                          <a:pos x="T46" y="T47"/>
                        </a:cxn>
                        <a:cxn ang="T144">
                          <a:pos x="T48" y="T49"/>
                        </a:cxn>
                        <a:cxn ang="T145">
                          <a:pos x="T50" y="T51"/>
                        </a:cxn>
                        <a:cxn ang="T146">
                          <a:pos x="T52" y="T53"/>
                        </a:cxn>
                        <a:cxn ang="T147">
                          <a:pos x="T54" y="T55"/>
                        </a:cxn>
                        <a:cxn ang="T148">
                          <a:pos x="T56" y="T57"/>
                        </a:cxn>
                        <a:cxn ang="T149">
                          <a:pos x="T58" y="T59"/>
                        </a:cxn>
                        <a:cxn ang="T150">
                          <a:pos x="T60" y="T61"/>
                        </a:cxn>
                        <a:cxn ang="T151">
                          <a:pos x="T62" y="T63"/>
                        </a:cxn>
                        <a:cxn ang="T152">
                          <a:pos x="T64" y="T65"/>
                        </a:cxn>
                        <a:cxn ang="T153">
                          <a:pos x="T66" y="T67"/>
                        </a:cxn>
                        <a:cxn ang="T154">
                          <a:pos x="T68" y="T69"/>
                        </a:cxn>
                        <a:cxn ang="T155">
                          <a:pos x="T70" y="T71"/>
                        </a:cxn>
                        <a:cxn ang="T156">
                          <a:pos x="T72" y="T73"/>
                        </a:cxn>
                        <a:cxn ang="T157">
                          <a:pos x="T74" y="T75"/>
                        </a:cxn>
                        <a:cxn ang="T158">
                          <a:pos x="T76" y="T77"/>
                        </a:cxn>
                        <a:cxn ang="T159">
                          <a:pos x="T78" y="T79"/>
                        </a:cxn>
                        <a:cxn ang="T160">
                          <a:pos x="T80" y="T81"/>
                        </a:cxn>
                        <a:cxn ang="T161">
                          <a:pos x="T82" y="T83"/>
                        </a:cxn>
                        <a:cxn ang="T162">
                          <a:pos x="T84" y="T85"/>
                        </a:cxn>
                        <a:cxn ang="T163">
                          <a:pos x="T86" y="T87"/>
                        </a:cxn>
                        <a:cxn ang="T164">
                          <a:pos x="T88" y="T89"/>
                        </a:cxn>
                        <a:cxn ang="T165">
                          <a:pos x="T90" y="T91"/>
                        </a:cxn>
                        <a:cxn ang="T166">
                          <a:pos x="T92" y="T93"/>
                        </a:cxn>
                        <a:cxn ang="T167">
                          <a:pos x="T94" y="T95"/>
                        </a:cxn>
                        <a:cxn ang="T168">
                          <a:pos x="T96" y="T97"/>
                        </a:cxn>
                        <a:cxn ang="T169">
                          <a:pos x="T98" y="T99"/>
                        </a:cxn>
                        <a:cxn ang="T170">
                          <a:pos x="T100" y="T101"/>
                        </a:cxn>
                        <a:cxn ang="T171">
                          <a:pos x="T102" y="T103"/>
                        </a:cxn>
                        <a:cxn ang="T172">
                          <a:pos x="T104" y="T105"/>
                        </a:cxn>
                        <a:cxn ang="T173">
                          <a:pos x="T106" y="T107"/>
                        </a:cxn>
                        <a:cxn ang="T174">
                          <a:pos x="T108" y="T109"/>
                        </a:cxn>
                        <a:cxn ang="T175">
                          <a:pos x="T110" y="T111"/>
                        </a:cxn>
                        <a:cxn ang="T176">
                          <a:pos x="T112" y="T113"/>
                        </a:cxn>
                        <a:cxn ang="T177">
                          <a:pos x="T114" y="T115"/>
                        </a:cxn>
                        <a:cxn ang="T178">
                          <a:pos x="T116" y="T117"/>
                        </a:cxn>
                        <a:cxn ang="T179">
                          <a:pos x="T118" y="T119"/>
                        </a:cxn>
                      </a:cxnLst>
                      <a:rect l="T180" t="T181" r="T182" b="T183"/>
                      <a:pathLst>
                        <a:path w="3373" h="2079">
                          <a:moveTo>
                            <a:pt x="0" y="629"/>
                          </a:moveTo>
                          <a:lnTo>
                            <a:pt x="28" y="635"/>
                          </a:lnTo>
                          <a:lnTo>
                            <a:pt x="53" y="638"/>
                          </a:lnTo>
                          <a:lnTo>
                            <a:pt x="74" y="641"/>
                          </a:lnTo>
                          <a:lnTo>
                            <a:pt x="96" y="642"/>
                          </a:lnTo>
                          <a:lnTo>
                            <a:pt x="116" y="639"/>
                          </a:lnTo>
                          <a:lnTo>
                            <a:pt x="138" y="636"/>
                          </a:lnTo>
                          <a:lnTo>
                            <a:pt x="160" y="630"/>
                          </a:lnTo>
                          <a:lnTo>
                            <a:pt x="188" y="624"/>
                          </a:lnTo>
                          <a:lnTo>
                            <a:pt x="208" y="620"/>
                          </a:lnTo>
                          <a:lnTo>
                            <a:pt x="236" y="620"/>
                          </a:lnTo>
                          <a:lnTo>
                            <a:pt x="267" y="617"/>
                          </a:lnTo>
                          <a:lnTo>
                            <a:pt x="299" y="616"/>
                          </a:lnTo>
                          <a:lnTo>
                            <a:pt x="329" y="610"/>
                          </a:lnTo>
                          <a:lnTo>
                            <a:pt x="354" y="601"/>
                          </a:lnTo>
                          <a:lnTo>
                            <a:pt x="373" y="586"/>
                          </a:lnTo>
                          <a:lnTo>
                            <a:pt x="381" y="565"/>
                          </a:lnTo>
                          <a:lnTo>
                            <a:pt x="391" y="561"/>
                          </a:lnTo>
                          <a:lnTo>
                            <a:pt x="398" y="559"/>
                          </a:lnTo>
                          <a:lnTo>
                            <a:pt x="401" y="556"/>
                          </a:lnTo>
                          <a:lnTo>
                            <a:pt x="406" y="554"/>
                          </a:lnTo>
                          <a:lnTo>
                            <a:pt x="406" y="549"/>
                          </a:lnTo>
                          <a:lnTo>
                            <a:pt x="407" y="545"/>
                          </a:lnTo>
                          <a:lnTo>
                            <a:pt x="408" y="536"/>
                          </a:lnTo>
                          <a:lnTo>
                            <a:pt x="409" y="529"/>
                          </a:lnTo>
                          <a:lnTo>
                            <a:pt x="420" y="528"/>
                          </a:lnTo>
                          <a:lnTo>
                            <a:pt x="431" y="528"/>
                          </a:lnTo>
                          <a:lnTo>
                            <a:pt x="439" y="528"/>
                          </a:lnTo>
                          <a:lnTo>
                            <a:pt x="447" y="528"/>
                          </a:lnTo>
                          <a:lnTo>
                            <a:pt x="453" y="526"/>
                          </a:lnTo>
                          <a:lnTo>
                            <a:pt x="457" y="522"/>
                          </a:lnTo>
                          <a:lnTo>
                            <a:pt x="461" y="515"/>
                          </a:lnTo>
                          <a:lnTo>
                            <a:pt x="465" y="507"/>
                          </a:lnTo>
                          <a:lnTo>
                            <a:pt x="473" y="505"/>
                          </a:lnTo>
                          <a:lnTo>
                            <a:pt x="483" y="504"/>
                          </a:lnTo>
                          <a:lnTo>
                            <a:pt x="494" y="500"/>
                          </a:lnTo>
                          <a:lnTo>
                            <a:pt x="503" y="500"/>
                          </a:lnTo>
                          <a:lnTo>
                            <a:pt x="505" y="494"/>
                          </a:lnTo>
                          <a:lnTo>
                            <a:pt x="508" y="491"/>
                          </a:lnTo>
                          <a:lnTo>
                            <a:pt x="525" y="488"/>
                          </a:lnTo>
                          <a:lnTo>
                            <a:pt x="537" y="488"/>
                          </a:lnTo>
                          <a:lnTo>
                            <a:pt x="542" y="487"/>
                          </a:lnTo>
                          <a:lnTo>
                            <a:pt x="545" y="486"/>
                          </a:lnTo>
                          <a:lnTo>
                            <a:pt x="544" y="483"/>
                          </a:lnTo>
                          <a:lnTo>
                            <a:pt x="544" y="480"/>
                          </a:lnTo>
                          <a:lnTo>
                            <a:pt x="543" y="476"/>
                          </a:lnTo>
                          <a:lnTo>
                            <a:pt x="546" y="470"/>
                          </a:lnTo>
                          <a:lnTo>
                            <a:pt x="553" y="470"/>
                          </a:lnTo>
                          <a:lnTo>
                            <a:pt x="560" y="471"/>
                          </a:lnTo>
                          <a:lnTo>
                            <a:pt x="566" y="472"/>
                          </a:lnTo>
                          <a:lnTo>
                            <a:pt x="572" y="473"/>
                          </a:lnTo>
                          <a:lnTo>
                            <a:pt x="577" y="472"/>
                          </a:lnTo>
                          <a:lnTo>
                            <a:pt x="584" y="468"/>
                          </a:lnTo>
                          <a:lnTo>
                            <a:pt x="591" y="463"/>
                          </a:lnTo>
                          <a:lnTo>
                            <a:pt x="600" y="453"/>
                          </a:lnTo>
                          <a:lnTo>
                            <a:pt x="598" y="447"/>
                          </a:lnTo>
                          <a:lnTo>
                            <a:pt x="597" y="442"/>
                          </a:lnTo>
                          <a:lnTo>
                            <a:pt x="594" y="436"/>
                          </a:lnTo>
                          <a:lnTo>
                            <a:pt x="593" y="431"/>
                          </a:lnTo>
                          <a:lnTo>
                            <a:pt x="604" y="435"/>
                          </a:lnTo>
                          <a:lnTo>
                            <a:pt x="614" y="438"/>
                          </a:lnTo>
                          <a:lnTo>
                            <a:pt x="625" y="439"/>
                          </a:lnTo>
                          <a:lnTo>
                            <a:pt x="637" y="440"/>
                          </a:lnTo>
                          <a:lnTo>
                            <a:pt x="658" y="418"/>
                          </a:lnTo>
                          <a:lnTo>
                            <a:pt x="679" y="406"/>
                          </a:lnTo>
                          <a:lnTo>
                            <a:pt x="696" y="399"/>
                          </a:lnTo>
                          <a:lnTo>
                            <a:pt x="715" y="398"/>
                          </a:lnTo>
                          <a:lnTo>
                            <a:pt x="731" y="397"/>
                          </a:lnTo>
                          <a:lnTo>
                            <a:pt x="749" y="398"/>
                          </a:lnTo>
                          <a:lnTo>
                            <a:pt x="766" y="396"/>
                          </a:lnTo>
                          <a:lnTo>
                            <a:pt x="786" y="391"/>
                          </a:lnTo>
                          <a:lnTo>
                            <a:pt x="850" y="354"/>
                          </a:lnTo>
                          <a:lnTo>
                            <a:pt x="923" y="326"/>
                          </a:lnTo>
                          <a:lnTo>
                            <a:pt x="999" y="299"/>
                          </a:lnTo>
                          <a:lnTo>
                            <a:pt x="1073" y="273"/>
                          </a:lnTo>
                          <a:lnTo>
                            <a:pt x="1139" y="240"/>
                          </a:lnTo>
                          <a:lnTo>
                            <a:pt x="1191" y="198"/>
                          </a:lnTo>
                          <a:lnTo>
                            <a:pt x="1225" y="142"/>
                          </a:lnTo>
                          <a:lnTo>
                            <a:pt x="1235" y="69"/>
                          </a:lnTo>
                          <a:lnTo>
                            <a:pt x="1231" y="62"/>
                          </a:lnTo>
                          <a:lnTo>
                            <a:pt x="1231" y="54"/>
                          </a:lnTo>
                          <a:lnTo>
                            <a:pt x="1231" y="45"/>
                          </a:lnTo>
                          <a:lnTo>
                            <a:pt x="1235" y="35"/>
                          </a:lnTo>
                          <a:lnTo>
                            <a:pt x="1238" y="25"/>
                          </a:lnTo>
                          <a:lnTo>
                            <a:pt x="1245" y="15"/>
                          </a:lnTo>
                          <a:lnTo>
                            <a:pt x="1252" y="8"/>
                          </a:lnTo>
                          <a:lnTo>
                            <a:pt x="1263" y="5"/>
                          </a:lnTo>
                          <a:lnTo>
                            <a:pt x="1288" y="4"/>
                          </a:lnTo>
                          <a:lnTo>
                            <a:pt x="1313" y="2"/>
                          </a:lnTo>
                          <a:lnTo>
                            <a:pt x="1334" y="0"/>
                          </a:lnTo>
                          <a:lnTo>
                            <a:pt x="1352" y="1"/>
                          </a:lnTo>
                          <a:lnTo>
                            <a:pt x="1364" y="4"/>
                          </a:lnTo>
                          <a:lnTo>
                            <a:pt x="1374" y="13"/>
                          </a:lnTo>
                          <a:lnTo>
                            <a:pt x="1379" y="27"/>
                          </a:lnTo>
                          <a:lnTo>
                            <a:pt x="1380" y="49"/>
                          </a:lnTo>
                          <a:lnTo>
                            <a:pt x="1377" y="50"/>
                          </a:lnTo>
                          <a:lnTo>
                            <a:pt x="1375" y="54"/>
                          </a:lnTo>
                          <a:lnTo>
                            <a:pt x="1379" y="62"/>
                          </a:lnTo>
                          <a:lnTo>
                            <a:pt x="1387" y="68"/>
                          </a:lnTo>
                          <a:lnTo>
                            <a:pt x="1394" y="72"/>
                          </a:lnTo>
                          <a:lnTo>
                            <a:pt x="1402" y="76"/>
                          </a:lnTo>
                          <a:lnTo>
                            <a:pt x="1403" y="82"/>
                          </a:lnTo>
                          <a:lnTo>
                            <a:pt x="1404" y="88"/>
                          </a:lnTo>
                          <a:lnTo>
                            <a:pt x="1397" y="94"/>
                          </a:lnTo>
                          <a:lnTo>
                            <a:pt x="1393" y="100"/>
                          </a:lnTo>
                          <a:lnTo>
                            <a:pt x="1393" y="104"/>
                          </a:lnTo>
                          <a:lnTo>
                            <a:pt x="1393" y="109"/>
                          </a:lnTo>
                          <a:lnTo>
                            <a:pt x="1403" y="114"/>
                          </a:lnTo>
                          <a:lnTo>
                            <a:pt x="1415" y="117"/>
                          </a:lnTo>
                          <a:lnTo>
                            <a:pt x="1421" y="117"/>
                          </a:lnTo>
                          <a:lnTo>
                            <a:pt x="1428" y="118"/>
                          </a:lnTo>
                          <a:lnTo>
                            <a:pt x="1435" y="120"/>
                          </a:lnTo>
                          <a:lnTo>
                            <a:pt x="1442" y="121"/>
                          </a:lnTo>
                          <a:lnTo>
                            <a:pt x="1438" y="125"/>
                          </a:lnTo>
                          <a:lnTo>
                            <a:pt x="1436" y="135"/>
                          </a:lnTo>
                          <a:lnTo>
                            <a:pt x="1436" y="144"/>
                          </a:lnTo>
                          <a:lnTo>
                            <a:pt x="1444" y="150"/>
                          </a:lnTo>
                          <a:lnTo>
                            <a:pt x="1443" y="157"/>
                          </a:lnTo>
                          <a:lnTo>
                            <a:pt x="1443" y="164"/>
                          </a:lnTo>
                          <a:lnTo>
                            <a:pt x="1443" y="168"/>
                          </a:lnTo>
                          <a:lnTo>
                            <a:pt x="1443" y="172"/>
                          </a:lnTo>
                          <a:lnTo>
                            <a:pt x="1443" y="178"/>
                          </a:lnTo>
                          <a:lnTo>
                            <a:pt x="1444" y="185"/>
                          </a:lnTo>
                          <a:lnTo>
                            <a:pt x="1455" y="190"/>
                          </a:lnTo>
                          <a:lnTo>
                            <a:pt x="1466" y="193"/>
                          </a:lnTo>
                          <a:lnTo>
                            <a:pt x="1476" y="194"/>
                          </a:lnTo>
                          <a:lnTo>
                            <a:pt x="1483" y="198"/>
                          </a:lnTo>
                          <a:lnTo>
                            <a:pt x="1483" y="204"/>
                          </a:lnTo>
                          <a:lnTo>
                            <a:pt x="1483" y="212"/>
                          </a:lnTo>
                          <a:lnTo>
                            <a:pt x="1484" y="223"/>
                          </a:lnTo>
                          <a:lnTo>
                            <a:pt x="1486" y="233"/>
                          </a:lnTo>
                          <a:lnTo>
                            <a:pt x="1486" y="244"/>
                          </a:lnTo>
                          <a:lnTo>
                            <a:pt x="1487" y="254"/>
                          </a:lnTo>
                          <a:lnTo>
                            <a:pt x="1489" y="264"/>
                          </a:lnTo>
                          <a:lnTo>
                            <a:pt x="1490" y="272"/>
                          </a:lnTo>
                          <a:lnTo>
                            <a:pt x="1498" y="276"/>
                          </a:lnTo>
                          <a:lnTo>
                            <a:pt x="1508" y="278"/>
                          </a:lnTo>
                          <a:lnTo>
                            <a:pt x="1518" y="276"/>
                          </a:lnTo>
                          <a:lnTo>
                            <a:pt x="1524" y="276"/>
                          </a:lnTo>
                          <a:lnTo>
                            <a:pt x="1527" y="269"/>
                          </a:lnTo>
                          <a:lnTo>
                            <a:pt x="1531" y="265"/>
                          </a:lnTo>
                          <a:lnTo>
                            <a:pt x="1535" y="262"/>
                          </a:lnTo>
                          <a:lnTo>
                            <a:pt x="1540" y="262"/>
                          </a:lnTo>
                          <a:lnTo>
                            <a:pt x="1539" y="269"/>
                          </a:lnTo>
                          <a:lnTo>
                            <a:pt x="1538" y="276"/>
                          </a:lnTo>
                          <a:lnTo>
                            <a:pt x="1537" y="283"/>
                          </a:lnTo>
                          <a:lnTo>
                            <a:pt x="1535" y="293"/>
                          </a:lnTo>
                          <a:lnTo>
                            <a:pt x="1542" y="298"/>
                          </a:lnTo>
                          <a:lnTo>
                            <a:pt x="1551" y="299"/>
                          </a:lnTo>
                          <a:lnTo>
                            <a:pt x="1558" y="298"/>
                          </a:lnTo>
                          <a:lnTo>
                            <a:pt x="1566" y="298"/>
                          </a:lnTo>
                          <a:lnTo>
                            <a:pt x="1569" y="290"/>
                          </a:lnTo>
                          <a:lnTo>
                            <a:pt x="1573" y="288"/>
                          </a:lnTo>
                          <a:lnTo>
                            <a:pt x="1576" y="287"/>
                          </a:lnTo>
                          <a:lnTo>
                            <a:pt x="1580" y="286"/>
                          </a:lnTo>
                          <a:lnTo>
                            <a:pt x="1580" y="292"/>
                          </a:lnTo>
                          <a:lnTo>
                            <a:pt x="1581" y="298"/>
                          </a:lnTo>
                          <a:lnTo>
                            <a:pt x="1581" y="301"/>
                          </a:lnTo>
                          <a:lnTo>
                            <a:pt x="1582" y="305"/>
                          </a:lnTo>
                          <a:lnTo>
                            <a:pt x="1582" y="308"/>
                          </a:lnTo>
                          <a:lnTo>
                            <a:pt x="1585" y="312"/>
                          </a:lnTo>
                          <a:lnTo>
                            <a:pt x="1595" y="309"/>
                          </a:lnTo>
                          <a:lnTo>
                            <a:pt x="1607" y="308"/>
                          </a:lnTo>
                          <a:lnTo>
                            <a:pt x="1618" y="307"/>
                          </a:lnTo>
                          <a:lnTo>
                            <a:pt x="1630" y="307"/>
                          </a:lnTo>
                          <a:lnTo>
                            <a:pt x="1636" y="309"/>
                          </a:lnTo>
                          <a:lnTo>
                            <a:pt x="1647" y="312"/>
                          </a:lnTo>
                          <a:lnTo>
                            <a:pt x="1659" y="314"/>
                          </a:lnTo>
                          <a:lnTo>
                            <a:pt x="1673" y="316"/>
                          </a:lnTo>
                          <a:lnTo>
                            <a:pt x="1686" y="317"/>
                          </a:lnTo>
                          <a:lnTo>
                            <a:pt x="1699" y="320"/>
                          </a:lnTo>
                          <a:lnTo>
                            <a:pt x="1709" y="322"/>
                          </a:lnTo>
                          <a:lnTo>
                            <a:pt x="1716" y="327"/>
                          </a:lnTo>
                          <a:lnTo>
                            <a:pt x="1725" y="323"/>
                          </a:lnTo>
                          <a:lnTo>
                            <a:pt x="1734" y="320"/>
                          </a:lnTo>
                          <a:lnTo>
                            <a:pt x="1741" y="315"/>
                          </a:lnTo>
                          <a:lnTo>
                            <a:pt x="1748" y="312"/>
                          </a:lnTo>
                          <a:lnTo>
                            <a:pt x="1755" y="307"/>
                          </a:lnTo>
                          <a:lnTo>
                            <a:pt x="1762" y="307"/>
                          </a:lnTo>
                          <a:lnTo>
                            <a:pt x="1771" y="309"/>
                          </a:lnTo>
                          <a:lnTo>
                            <a:pt x="1782" y="316"/>
                          </a:lnTo>
                          <a:lnTo>
                            <a:pt x="1795" y="315"/>
                          </a:lnTo>
                          <a:lnTo>
                            <a:pt x="1806" y="317"/>
                          </a:lnTo>
                          <a:lnTo>
                            <a:pt x="1814" y="320"/>
                          </a:lnTo>
                          <a:lnTo>
                            <a:pt x="1822" y="323"/>
                          </a:lnTo>
                          <a:lnTo>
                            <a:pt x="1828" y="326"/>
                          </a:lnTo>
                          <a:lnTo>
                            <a:pt x="1835" y="327"/>
                          </a:lnTo>
                          <a:lnTo>
                            <a:pt x="1843" y="324"/>
                          </a:lnTo>
                          <a:lnTo>
                            <a:pt x="1855" y="320"/>
                          </a:lnTo>
                          <a:lnTo>
                            <a:pt x="1862" y="320"/>
                          </a:lnTo>
                          <a:lnTo>
                            <a:pt x="1869" y="320"/>
                          </a:lnTo>
                          <a:lnTo>
                            <a:pt x="1871" y="326"/>
                          </a:lnTo>
                          <a:lnTo>
                            <a:pt x="1875" y="333"/>
                          </a:lnTo>
                          <a:lnTo>
                            <a:pt x="1877" y="339"/>
                          </a:lnTo>
                          <a:lnTo>
                            <a:pt x="1881" y="346"/>
                          </a:lnTo>
                          <a:lnTo>
                            <a:pt x="1889" y="343"/>
                          </a:lnTo>
                          <a:lnTo>
                            <a:pt x="1897" y="341"/>
                          </a:lnTo>
                          <a:lnTo>
                            <a:pt x="1903" y="339"/>
                          </a:lnTo>
                          <a:lnTo>
                            <a:pt x="1910" y="336"/>
                          </a:lnTo>
                          <a:lnTo>
                            <a:pt x="1915" y="333"/>
                          </a:lnTo>
                          <a:lnTo>
                            <a:pt x="1919" y="330"/>
                          </a:lnTo>
                          <a:lnTo>
                            <a:pt x="1925" y="329"/>
                          </a:lnTo>
                          <a:lnTo>
                            <a:pt x="1933" y="329"/>
                          </a:lnTo>
                          <a:lnTo>
                            <a:pt x="1940" y="337"/>
                          </a:lnTo>
                          <a:lnTo>
                            <a:pt x="1947" y="344"/>
                          </a:lnTo>
                          <a:lnTo>
                            <a:pt x="1953" y="349"/>
                          </a:lnTo>
                          <a:lnTo>
                            <a:pt x="1961" y="354"/>
                          </a:lnTo>
                          <a:lnTo>
                            <a:pt x="1968" y="354"/>
                          </a:lnTo>
                          <a:lnTo>
                            <a:pt x="1980" y="353"/>
                          </a:lnTo>
                          <a:lnTo>
                            <a:pt x="1993" y="349"/>
                          </a:lnTo>
                          <a:lnTo>
                            <a:pt x="2009" y="343"/>
                          </a:lnTo>
                          <a:lnTo>
                            <a:pt x="2008" y="361"/>
                          </a:lnTo>
                          <a:lnTo>
                            <a:pt x="2007" y="375"/>
                          </a:lnTo>
                          <a:lnTo>
                            <a:pt x="2007" y="383"/>
                          </a:lnTo>
                          <a:lnTo>
                            <a:pt x="2007" y="389"/>
                          </a:lnTo>
                          <a:lnTo>
                            <a:pt x="2007" y="388"/>
                          </a:lnTo>
                          <a:lnTo>
                            <a:pt x="2008" y="383"/>
                          </a:lnTo>
                          <a:lnTo>
                            <a:pt x="2009" y="372"/>
                          </a:lnTo>
                          <a:lnTo>
                            <a:pt x="2012" y="360"/>
                          </a:lnTo>
                          <a:lnTo>
                            <a:pt x="2032" y="362"/>
                          </a:lnTo>
                          <a:lnTo>
                            <a:pt x="2050" y="365"/>
                          </a:lnTo>
                          <a:lnTo>
                            <a:pt x="2068" y="370"/>
                          </a:lnTo>
                          <a:lnTo>
                            <a:pt x="2085" y="376"/>
                          </a:lnTo>
                          <a:lnTo>
                            <a:pt x="2101" y="381"/>
                          </a:lnTo>
                          <a:lnTo>
                            <a:pt x="2118" y="385"/>
                          </a:lnTo>
                          <a:lnTo>
                            <a:pt x="2136" y="388"/>
                          </a:lnTo>
                          <a:lnTo>
                            <a:pt x="2157" y="389"/>
                          </a:lnTo>
                          <a:lnTo>
                            <a:pt x="2159" y="395"/>
                          </a:lnTo>
                          <a:lnTo>
                            <a:pt x="2159" y="404"/>
                          </a:lnTo>
                          <a:lnTo>
                            <a:pt x="2158" y="409"/>
                          </a:lnTo>
                          <a:lnTo>
                            <a:pt x="2158" y="416"/>
                          </a:lnTo>
                          <a:lnTo>
                            <a:pt x="2158" y="422"/>
                          </a:lnTo>
                          <a:lnTo>
                            <a:pt x="2159" y="429"/>
                          </a:lnTo>
                          <a:lnTo>
                            <a:pt x="2171" y="427"/>
                          </a:lnTo>
                          <a:lnTo>
                            <a:pt x="2184" y="424"/>
                          </a:lnTo>
                          <a:lnTo>
                            <a:pt x="2194" y="418"/>
                          </a:lnTo>
                          <a:lnTo>
                            <a:pt x="2205" y="415"/>
                          </a:lnTo>
                          <a:lnTo>
                            <a:pt x="2206" y="422"/>
                          </a:lnTo>
                          <a:lnTo>
                            <a:pt x="2207" y="431"/>
                          </a:lnTo>
                          <a:lnTo>
                            <a:pt x="2214" y="432"/>
                          </a:lnTo>
                          <a:lnTo>
                            <a:pt x="2220" y="439"/>
                          </a:lnTo>
                          <a:lnTo>
                            <a:pt x="2226" y="446"/>
                          </a:lnTo>
                          <a:lnTo>
                            <a:pt x="2233" y="450"/>
                          </a:lnTo>
                          <a:lnTo>
                            <a:pt x="2234" y="457"/>
                          </a:lnTo>
                          <a:lnTo>
                            <a:pt x="2235" y="465"/>
                          </a:lnTo>
                          <a:lnTo>
                            <a:pt x="2240" y="464"/>
                          </a:lnTo>
                          <a:lnTo>
                            <a:pt x="2246" y="464"/>
                          </a:lnTo>
                          <a:lnTo>
                            <a:pt x="2253" y="463"/>
                          </a:lnTo>
                          <a:lnTo>
                            <a:pt x="2264" y="463"/>
                          </a:lnTo>
                          <a:lnTo>
                            <a:pt x="2270" y="463"/>
                          </a:lnTo>
                          <a:lnTo>
                            <a:pt x="2281" y="460"/>
                          </a:lnTo>
                          <a:lnTo>
                            <a:pt x="2290" y="458"/>
                          </a:lnTo>
                          <a:lnTo>
                            <a:pt x="2295" y="458"/>
                          </a:lnTo>
                          <a:lnTo>
                            <a:pt x="2300" y="463"/>
                          </a:lnTo>
                          <a:lnTo>
                            <a:pt x="2304" y="467"/>
                          </a:lnTo>
                          <a:lnTo>
                            <a:pt x="2309" y="465"/>
                          </a:lnTo>
                          <a:lnTo>
                            <a:pt x="2316" y="461"/>
                          </a:lnTo>
                          <a:lnTo>
                            <a:pt x="2325" y="456"/>
                          </a:lnTo>
                          <a:lnTo>
                            <a:pt x="2336" y="450"/>
                          </a:lnTo>
                          <a:lnTo>
                            <a:pt x="2345" y="443"/>
                          </a:lnTo>
                          <a:lnTo>
                            <a:pt x="2356" y="439"/>
                          </a:lnTo>
                          <a:lnTo>
                            <a:pt x="2363" y="436"/>
                          </a:lnTo>
                          <a:lnTo>
                            <a:pt x="2369" y="436"/>
                          </a:lnTo>
                          <a:lnTo>
                            <a:pt x="2371" y="445"/>
                          </a:lnTo>
                          <a:lnTo>
                            <a:pt x="2373" y="456"/>
                          </a:lnTo>
                          <a:lnTo>
                            <a:pt x="2375" y="458"/>
                          </a:lnTo>
                          <a:lnTo>
                            <a:pt x="2377" y="459"/>
                          </a:lnTo>
                          <a:lnTo>
                            <a:pt x="2380" y="458"/>
                          </a:lnTo>
                          <a:lnTo>
                            <a:pt x="2389" y="458"/>
                          </a:lnTo>
                          <a:lnTo>
                            <a:pt x="2393" y="447"/>
                          </a:lnTo>
                          <a:lnTo>
                            <a:pt x="2396" y="442"/>
                          </a:lnTo>
                          <a:lnTo>
                            <a:pt x="2397" y="436"/>
                          </a:lnTo>
                          <a:lnTo>
                            <a:pt x="2398" y="431"/>
                          </a:lnTo>
                          <a:lnTo>
                            <a:pt x="2401" y="431"/>
                          </a:lnTo>
                          <a:lnTo>
                            <a:pt x="2405" y="431"/>
                          </a:lnTo>
                          <a:lnTo>
                            <a:pt x="2406" y="437"/>
                          </a:lnTo>
                          <a:lnTo>
                            <a:pt x="2407" y="442"/>
                          </a:lnTo>
                          <a:lnTo>
                            <a:pt x="2408" y="445"/>
                          </a:lnTo>
                          <a:lnTo>
                            <a:pt x="2410" y="449"/>
                          </a:lnTo>
                          <a:lnTo>
                            <a:pt x="2411" y="453"/>
                          </a:lnTo>
                          <a:lnTo>
                            <a:pt x="2414" y="458"/>
                          </a:lnTo>
                          <a:lnTo>
                            <a:pt x="2421" y="456"/>
                          </a:lnTo>
                          <a:lnTo>
                            <a:pt x="2428" y="453"/>
                          </a:lnTo>
                          <a:lnTo>
                            <a:pt x="2433" y="447"/>
                          </a:lnTo>
                          <a:lnTo>
                            <a:pt x="2438" y="443"/>
                          </a:lnTo>
                          <a:lnTo>
                            <a:pt x="2444" y="440"/>
                          </a:lnTo>
                          <a:lnTo>
                            <a:pt x="2451" y="440"/>
                          </a:lnTo>
                          <a:lnTo>
                            <a:pt x="2456" y="449"/>
                          </a:lnTo>
                          <a:lnTo>
                            <a:pt x="2459" y="456"/>
                          </a:lnTo>
                          <a:lnTo>
                            <a:pt x="2459" y="461"/>
                          </a:lnTo>
                          <a:lnTo>
                            <a:pt x="2460" y="466"/>
                          </a:lnTo>
                          <a:lnTo>
                            <a:pt x="2460" y="468"/>
                          </a:lnTo>
                          <a:lnTo>
                            <a:pt x="2463" y="471"/>
                          </a:lnTo>
                          <a:lnTo>
                            <a:pt x="2472" y="472"/>
                          </a:lnTo>
                          <a:lnTo>
                            <a:pt x="2486" y="474"/>
                          </a:lnTo>
                          <a:lnTo>
                            <a:pt x="2490" y="467"/>
                          </a:lnTo>
                          <a:lnTo>
                            <a:pt x="2494" y="466"/>
                          </a:lnTo>
                          <a:lnTo>
                            <a:pt x="2497" y="466"/>
                          </a:lnTo>
                          <a:lnTo>
                            <a:pt x="2502" y="467"/>
                          </a:lnTo>
                          <a:lnTo>
                            <a:pt x="2503" y="478"/>
                          </a:lnTo>
                          <a:lnTo>
                            <a:pt x="2506" y="488"/>
                          </a:lnTo>
                          <a:lnTo>
                            <a:pt x="2511" y="488"/>
                          </a:lnTo>
                          <a:lnTo>
                            <a:pt x="2517" y="491"/>
                          </a:lnTo>
                          <a:lnTo>
                            <a:pt x="2521" y="481"/>
                          </a:lnTo>
                          <a:lnTo>
                            <a:pt x="2525" y="477"/>
                          </a:lnTo>
                          <a:lnTo>
                            <a:pt x="2529" y="473"/>
                          </a:lnTo>
                          <a:lnTo>
                            <a:pt x="2534" y="472"/>
                          </a:lnTo>
                          <a:lnTo>
                            <a:pt x="2542" y="480"/>
                          </a:lnTo>
                          <a:lnTo>
                            <a:pt x="2550" y="485"/>
                          </a:lnTo>
                          <a:lnTo>
                            <a:pt x="2557" y="485"/>
                          </a:lnTo>
                          <a:lnTo>
                            <a:pt x="2564" y="484"/>
                          </a:lnTo>
                          <a:lnTo>
                            <a:pt x="2570" y="480"/>
                          </a:lnTo>
                          <a:lnTo>
                            <a:pt x="2577" y="478"/>
                          </a:lnTo>
                          <a:lnTo>
                            <a:pt x="2584" y="474"/>
                          </a:lnTo>
                          <a:lnTo>
                            <a:pt x="2593" y="474"/>
                          </a:lnTo>
                          <a:lnTo>
                            <a:pt x="2600" y="483"/>
                          </a:lnTo>
                          <a:lnTo>
                            <a:pt x="2607" y="491"/>
                          </a:lnTo>
                          <a:lnTo>
                            <a:pt x="2625" y="488"/>
                          </a:lnTo>
                          <a:lnTo>
                            <a:pt x="2643" y="487"/>
                          </a:lnTo>
                          <a:lnTo>
                            <a:pt x="2661" y="485"/>
                          </a:lnTo>
                          <a:lnTo>
                            <a:pt x="2680" y="483"/>
                          </a:lnTo>
                          <a:lnTo>
                            <a:pt x="2698" y="479"/>
                          </a:lnTo>
                          <a:lnTo>
                            <a:pt x="2716" y="478"/>
                          </a:lnTo>
                          <a:lnTo>
                            <a:pt x="2734" y="477"/>
                          </a:lnTo>
                          <a:lnTo>
                            <a:pt x="2753" y="477"/>
                          </a:lnTo>
                          <a:lnTo>
                            <a:pt x="2767" y="470"/>
                          </a:lnTo>
                          <a:lnTo>
                            <a:pt x="2778" y="464"/>
                          </a:lnTo>
                          <a:lnTo>
                            <a:pt x="2786" y="458"/>
                          </a:lnTo>
                          <a:lnTo>
                            <a:pt x="2795" y="454"/>
                          </a:lnTo>
                          <a:lnTo>
                            <a:pt x="2804" y="446"/>
                          </a:lnTo>
                          <a:lnTo>
                            <a:pt x="2815" y="443"/>
                          </a:lnTo>
                          <a:lnTo>
                            <a:pt x="2810" y="450"/>
                          </a:lnTo>
                          <a:lnTo>
                            <a:pt x="2803" y="458"/>
                          </a:lnTo>
                          <a:lnTo>
                            <a:pt x="2793" y="465"/>
                          </a:lnTo>
                          <a:lnTo>
                            <a:pt x="2784" y="472"/>
                          </a:lnTo>
                          <a:lnTo>
                            <a:pt x="2803" y="481"/>
                          </a:lnTo>
                          <a:lnTo>
                            <a:pt x="2836" y="491"/>
                          </a:lnTo>
                          <a:lnTo>
                            <a:pt x="2875" y="498"/>
                          </a:lnTo>
                          <a:lnTo>
                            <a:pt x="2922" y="506"/>
                          </a:lnTo>
                          <a:lnTo>
                            <a:pt x="2968" y="511"/>
                          </a:lnTo>
                          <a:lnTo>
                            <a:pt x="3011" y="516"/>
                          </a:lnTo>
                          <a:lnTo>
                            <a:pt x="3046" y="520"/>
                          </a:lnTo>
                          <a:lnTo>
                            <a:pt x="3072" y="525"/>
                          </a:lnTo>
                          <a:lnTo>
                            <a:pt x="3111" y="533"/>
                          </a:lnTo>
                          <a:lnTo>
                            <a:pt x="3150" y="539"/>
                          </a:lnTo>
                          <a:lnTo>
                            <a:pt x="3189" y="542"/>
                          </a:lnTo>
                          <a:lnTo>
                            <a:pt x="3229" y="547"/>
                          </a:lnTo>
                          <a:lnTo>
                            <a:pt x="3266" y="550"/>
                          </a:lnTo>
                          <a:lnTo>
                            <a:pt x="3303" y="556"/>
                          </a:lnTo>
                          <a:lnTo>
                            <a:pt x="3338" y="565"/>
                          </a:lnTo>
                          <a:lnTo>
                            <a:pt x="3370" y="579"/>
                          </a:lnTo>
                          <a:lnTo>
                            <a:pt x="3372" y="582"/>
                          </a:lnTo>
                          <a:lnTo>
                            <a:pt x="3373" y="587"/>
                          </a:lnTo>
                          <a:lnTo>
                            <a:pt x="3359" y="583"/>
                          </a:lnTo>
                          <a:lnTo>
                            <a:pt x="3347" y="581"/>
                          </a:lnTo>
                          <a:lnTo>
                            <a:pt x="3335" y="577"/>
                          </a:lnTo>
                          <a:lnTo>
                            <a:pt x="3325" y="575"/>
                          </a:lnTo>
                          <a:lnTo>
                            <a:pt x="3312" y="573"/>
                          </a:lnTo>
                          <a:lnTo>
                            <a:pt x="3300" y="573"/>
                          </a:lnTo>
                          <a:lnTo>
                            <a:pt x="3287" y="574"/>
                          </a:lnTo>
                          <a:lnTo>
                            <a:pt x="3275" y="579"/>
                          </a:lnTo>
                          <a:lnTo>
                            <a:pt x="3210" y="574"/>
                          </a:lnTo>
                          <a:lnTo>
                            <a:pt x="3147" y="566"/>
                          </a:lnTo>
                          <a:lnTo>
                            <a:pt x="3085" y="553"/>
                          </a:lnTo>
                          <a:lnTo>
                            <a:pt x="3024" y="541"/>
                          </a:lnTo>
                          <a:lnTo>
                            <a:pt x="2961" y="527"/>
                          </a:lnTo>
                          <a:lnTo>
                            <a:pt x="2899" y="518"/>
                          </a:lnTo>
                          <a:lnTo>
                            <a:pt x="2834" y="513"/>
                          </a:lnTo>
                          <a:lnTo>
                            <a:pt x="2770" y="515"/>
                          </a:lnTo>
                          <a:lnTo>
                            <a:pt x="2721" y="507"/>
                          </a:lnTo>
                          <a:lnTo>
                            <a:pt x="2671" y="504"/>
                          </a:lnTo>
                          <a:lnTo>
                            <a:pt x="2619" y="502"/>
                          </a:lnTo>
                          <a:lnTo>
                            <a:pt x="2568" y="502"/>
                          </a:lnTo>
                          <a:lnTo>
                            <a:pt x="2515" y="500"/>
                          </a:lnTo>
                          <a:lnTo>
                            <a:pt x="2462" y="497"/>
                          </a:lnTo>
                          <a:lnTo>
                            <a:pt x="2411" y="490"/>
                          </a:lnTo>
                          <a:lnTo>
                            <a:pt x="2362" y="479"/>
                          </a:lnTo>
                          <a:lnTo>
                            <a:pt x="2322" y="480"/>
                          </a:lnTo>
                          <a:lnTo>
                            <a:pt x="2296" y="488"/>
                          </a:lnTo>
                          <a:lnTo>
                            <a:pt x="2281" y="501"/>
                          </a:lnTo>
                          <a:lnTo>
                            <a:pt x="2274" y="519"/>
                          </a:lnTo>
                          <a:lnTo>
                            <a:pt x="2273" y="538"/>
                          </a:lnTo>
                          <a:lnTo>
                            <a:pt x="2277" y="559"/>
                          </a:lnTo>
                          <a:lnTo>
                            <a:pt x="2284" y="580"/>
                          </a:lnTo>
                          <a:lnTo>
                            <a:pt x="2295" y="601"/>
                          </a:lnTo>
                          <a:lnTo>
                            <a:pt x="2279" y="624"/>
                          </a:lnTo>
                          <a:lnTo>
                            <a:pt x="2268" y="648"/>
                          </a:lnTo>
                          <a:lnTo>
                            <a:pt x="2261" y="670"/>
                          </a:lnTo>
                          <a:lnTo>
                            <a:pt x="2259" y="692"/>
                          </a:lnTo>
                          <a:lnTo>
                            <a:pt x="2259" y="713"/>
                          </a:lnTo>
                          <a:lnTo>
                            <a:pt x="2263" y="738"/>
                          </a:lnTo>
                          <a:lnTo>
                            <a:pt x="2269" y="764"/>
                          </a:lnTo>
                          <a:lnTo>
                            <a:pt x="2279" y="794"/>
                          </a:lnTo>
                          <a:lnTo>
                            <a:pt x="2283" y="826"/>
                          </a:lnTo>
                          <a:lnTo>
                            <a:pt x="2287" y="877"/>
                          </a:lnTo>
                          <a:lnTo>
                            <a:pt x="2288" y="939"/>
                          </a:lnTo>
                          <a:lnTo>
                            <a:pt x="2291" y="1008"/>
                          </a:lnTo>
                          <a:lnTo>
                            <a:pt x="2295" y="1076"/>
                          </a:lnTo>
                          <a:lnTo>
                            <a:pt x="2302" y="1138"/>
                          </a:lnTo>
                          <a:lnTo>
                            <a:pt x="2314" y="1189"/>
                          </a:lnTo>
                          <a:lnTo>
                            <a:pt x="2331" y="1223"/>
                          </a:lnTo>
                          <a:lnTo>
                            <a:pt x="2353" y="1232"/>
                          </a:lnTo>
                          <a:lnTo>
                            <a:pt x="2378" y="1245"/>
                          </a:lnTo>
                          <a:lnTo>
                            <a:pt x="2403" y="1258"/>
                          </a:lnTo>
                          <a:lnTo>
                            <a:pt x="2430" y="1272"/>
                          </a:lnTo>
                          <a:lnTo>
                            <a:pt x="2454" y="1284"/>
                          </a:lnTo>
                          <a:lnTo>
                            <a:pt x="2479" y="1294"/>
                          </a:lnTo>
                          <a:lnTo>
                            <a:pt x="2502" y="1302"/>
                          </a:lnTo>
                          <a:lnTo>
                            <a:pt x="2524" y="1307"/>
                          </a:lnTo>
                          <a:lnTo>
                            <a:pt x="2535" y="1313"/>
                          </a:lnTo>
                          <a:lnTo>
                            <a:pt x="2544" y="1320"/>
                          </a:lnTo>
                          <a:lnTo>
                            <a:pt x="2552" y="1326"/>
                          </a:lnTo>
                          <a:lnTo>
                            <a:pt x="2562" y="1333"/>
                          </a:lnTo>
                          <a:lnTo>
                            <a:pt x="2569" y="1340"/>
                          </a:lnTo>
                          <a:lnTo>
                            <a:pt x="2576" y="1348"/>
                          </a:lnTo>
                          <a:lnTo>
                            <a:pt x="2583" y="1356"/>
                          </a:lnTo>
                          <a:lnTo>
                            <a:pt x="2593" y="1367"/>
                          </a:lnTo>
                          <a:lnTo>
                            <a:pt x="2611" y="1377"/>
                          </a:lnTo>
                          <a:lnTo>
                            <a:pt x="2639" y="1392"/>
                          </a:lnTo>
                          <a:lnTo>
                            <a:pt x="2673" y="1409"/>
                          </a:lnTo>
                          <a:lnTo>
                            <a:pt x="2712" y="1426"/>
                          </a:lnTo>
                          <a:lnTo>
                            <a:pt x="2747" y="1443"/>
                          </a:lnTo>
                          <a:lnTo>
                            <a:pt x="2779" y="1458"/>
                          </a:lnTo>
                          <a:lnTo>
                            <a:pt x="2802" y="1471"/>
                          </a:lnTo>
                          <a:lnTo>
                            <a:pt x="2812" y="1480"/>
                          </a:lnTo>
                          <a:lnTo>
                            <a:pt x="2786" y="1472"/>
                          </a:lnTo>
                          <a:lnTo>
                            <a:pt x="2754" y="1458"/>
                          </a:lnTo>
                          <a:lnTo>
                            <a:pt x="2717" y="1442"/>
                          </a:lnTo>
                          <a:lnTo>
                            <a:pt x="2682" y="1429"/>
                          </a:lnTo>
                          <a:lnTo>
                            <a:pt x="2651" y="1422"/>
                          </a:lnTo>
                          <a:lnTo>
                            <a:pt x="2633" y="1429"/>
                          </a:lnTo>
                          <a:lnTo>
                            <a:pt x="2630" y="1453"/>
                          </a:lnTo>
                          <a:lnTo>
                            <a:pt x="2648" y="1500"/>
                          </a:lnTo>
                          <a:lnTo>
                            <a:pt x="2652" y="1520"/>
                          </a:lnTo>
                          <a:lnTo>
                            <a:pt x="2657" y="1541"/>
                          </a:lnTo>
                          <a:lnTo>
                            <a:pt x="2660" y="1562"/>
                          </a:lnTo>
                          <a:lnTo>
                            <a:pt x="2664" y="1583"/>
                          </a:lnTo>
                          <a:lnTo>
                            <a:pt x="2667" y="1604"/>
                          </a:lnTo>
                          <a:lnTo>
                            <a:pt x="2672" y="1625"/>
                          </a:lnTo>
                          <a:lnTo>
                            <a:pt x="2676" y="1647"/>
                          </a:lnTo>
                          <a:lnTo>
                            <a:pt x="2683" y="1669"/>
                          </a:lnTo>
                          <a:lnTo>
                            <a:pt x="2690" y="1684"/>
                          </a:lnTo>
                          <a:lnTo>
                            <a:pt x="2698" y="1700"/>
                          </a:lnTo>
                          <a:lnTo>
                            <a:pt x="2701" y="1716"/>
                          </a:lnTo>
                          <a:lnTo>
                            <a:pt x="2706" y="1732"/>
                          </a:lnTo>
                          <a:lnTo>
                            <a:pt x="2707" y="1747"/>
                          </a:lnTo>
                          <a:lnTo>
                            <a:pt x="2710" y="1765"/>
                          </a:lnTo>
                          <a:lnTo>
                            <a:pt x="2713" y="1782"/>
                          </a:lnTo>
                          <a:lnTo>
                            <a:pt x="2717" y="1805"/>
                          </a:lnTo>
                          <a:lnTo>
                            <a:pt x="2723" y="1815"/>
                          </a:lnTo>
                          <a:lnTo>
                            <a:pt x="2730" y="1827"/>
                          </a:lnTo>
                          <a:lnTo>
                            <a:pt x="2735" y="1835"/>
                          </a:lnTo>
                          <a:lnTo>
                            <a:pt x="2741" y="1844"/>
                          </a:lnTo>
                          <a:lnTo>
                            <a:pt x="2744" y="1850"/>
                          </a:lnTo>
                          <a:lnTo>
                            <a:pt x="2749" y="1857"/>
                          </a:lnTo>
                          <a:lnTo>
                            <a:pt x="2753" y="1864"/>
                          </a:lnTo>
                          <a:lnTo>
                            <a:pt x="2757" y="1871"/>
                          </a:lnTo>
                          <a:lnTo>
                            <a:pt x="2755" y="1871"/>
                          </a:lnTo>
                          <a:lnTo>
                            <a:pt x="2753" y="1874"/>
                          </a:lnTo>
                          <a:lnTo>
                            <a:pt x="2726" y="1837"/>
                          </a:lnTo>
                          <a:lnTo>
                            <a:pt x="2705" y="1798"/>
                          </a:lnTo>
                          <a:lnTo>
                            <a:pt x="2688" y="1754"/>
                          </a:lnTo>
                          <a:lnTo>
                            <a:pt x="2675" y="1710"/>
                          </a:lnTo>
                          <a:lnTo>
                            <a:pt x="2664" y="1663"/>
                          </a:lnTo>
                          <a:lnTo>
                            <a:pt x="2653" y="1617"/>
                          </a:lnTo>
                          <a:lnTo>
                            <a:pt x="2643" y="1573"/>
                          </a:lnTo>
                          <a:lnTo>
                            <a:pt x="2633" y="1533"/>
                          </a:lnTo>
                          <a:lnTo>
                            <a:pt x="2617" y="1500"/>
                          </a:lnTo>
                          <a:lnTo>
                            <a:pt x="2600" y="1467"/>
                          </a:lnTo>
                          <a:lnTo>
                            <a:pt x="2580" y="1433"/>
                          </a:lnTo>
                          <a:lnTo>
                            <a:pt x="2561" y="1402"/>
                          </a:lnTo>
                          <a:lnTo>
                            <a:pt x="2537" y="1371"/>
                          </a:lnTo>
                          <a:lnTo>
                            <a:pt x="2511" y="1347"/>
                          </a:lnTo>
                          <a:lnTo>
                            <a:pt x="2482" y="1329"/>
                          </a:lnTo>
                          <a:lnTo>
                            <a:pt x="2451" y="1321"/>
                          </a:lnTo>
                          <a:lnTo>
                            <a:pt x="2439" y="1314"/>
                          </a:lnTo>
                          <a:lnTo>
                            <a:pt x="2427" y="1307"/>
                          </a:lnTo>
                          <a:lnTo>
                            <a:pt x="2413" y="1300"/>
                          </a:lnTo>
                          <a:lnTo>
                            <a:pt x="2400" y="1293"/>
                          </a:lnTo>
                          <a:lnTo>
                            <a:pt x="2386" y="1286"/>
                          </a:lnTo>
                          <a:lnTo>
                            <a:pt x="2373" y="1280"/>
                          </a:lnTo>
                          <a:lnTo>
                            <a:pt x="2360" y="1275"/>
                          </a:lnTo>
                          <a:lnTo>
                            <a:pt x="2350" y="1273"/>
                          </a:lnTo>
                          <a:lnTo>
                            <a:pt x="2308" y="1330"/>
                          </a:lnTo>
                          <a:lnTo>
                            <a:pt x="2277" y="1391"/>
                          </a:lnTo>
                          <a:lnTo>
                            <a:pt x="2253" y="1454"/>
                          </a:lnTo>
                          <a:lnTo>
                            <a:pt x="2240" y="1521"/>
                          </a:lnTo>
                          <a:lnTo>
                            <a:pt x="2235" y="1588"/>
                          </a:lnTo>
                          <a:lnTo>
                            <a:pt x="2240" y="1658"/>
                          </a:lnTo>
                          <a:lnTo>
                            <a:pt x="2254" y="1729"/>
                          </a:lnTo>
                          <a:lnTo>
                            <a:pt x="2279" y="1802"/>
                          </a:lnTo>
                          <a:lnTo>
                            <a:pt x="2282" y="1827"/>
                          </a:lnTo>
                          <a:lnTo>
                            <a:pt x="2288" y="1860"/>
                          </a:lnTo>
                          <a:lnTo>
                            <a:pt x="2293" y="1897"/>
                          </a:lnTo>
                          <a:lnTo>
                            <a:pt x="2298" y="1938"/>
                          </a:lnTo>
                          <a:lnTo>
                            <a:pt x="2301" y="1978"/>
                          </a:lnTo>
                          <a:lnTo>
                            <a:pt x="2301" y="2018"/>
                          </a:lnTo>
                          <a:lnTo>
                            <a:pt x="2296" y="2052"/>
                          </a:lnTo>
                          <a:lnTo>
                            <a:pt x="2288" y="2079"/>
                          </a:lnTo>
                          <a:lnTo>
                            <a:pt x="2281" y="2069"/>
                          </a:lnTo>
                          <a:lnTo>
                            <a:pt x="2277" y="2056"/>
                          </a:lnTo>
                          <a:lnTo>
                            <a:pt x="2275" y="2040"/>
                          </a:lnTo>
                          <a:lnTo>
                            <a:pt x="2275" y="2024"/>
                          </a:lnTo>
                          <a:lnTo>
                            <a:pt x="2274" y="2005"/>
                          </a:lnTo>
                          <a:lnTo>
                            <a:pt x="2275" y="1988"/>
                          </a:lnTo>
                          <a:lnTo>
                            <a:pt x="2275" y="1976"/>
                          </a:lnTo>
                          <a:lnTo>
                            <a:pt x="2276" y="1967"/>
                          </a:lnTo>
                          <a:lnTo>
                            <a:pt x="2268" y="1898"/>
                          </a:lnTo>
                          <a:lnTo>
                            <a:pt x="2257" y="1828"/>
                          </a:lnTo>
                          <a:lnTo>
                            <a:pt x="2243" y="1757"/>
                          </a:lnTo>
                          <a:lnTo>
                            <a:pt x="2232" y="1685"/>
                          </a:lnTo>
                          <a:lnTo>
                            <a:pt x="2222" y="1614"/>
                          </a:lnTo>
                          <a:lnTo>
                            <a:pt x="2220" y="1543"/>
                          </a:lnTo>
                          <a:lnTo>
                            <a:pt x="2226" y="1477"/>
                          </a:lnTo>
                          <a:lnTo>
                            <a:pt x="2246" y="1413"/>
                          </a:lnTo>
                          <a:lnTo>
                            <a:pt x="2259" y="1388"/>
                          </a:lnTo>
                          <a:lnTo>
                            <a:pt x="2275" y="1357"/>
                          </a:lnTo>
                          <a:lnTo>
                            <a:pt x="2290" y="1323"/>
                          </a:lnTo>
                          <a:lnTo>
                            <a:pt x="2304" y="1289"/>
                          </a:lnTo>
                          <a:lnTo>
                            <a:pt x="2312" y="1254"/>
                          </a:lnTo>
                          <a:lnTo>
                            <a:pt x="2315" y="1221"/>
                          </a:lnTo>
                          <a:lnTo>
                            <a:pt x="2310" y="1193"/>
                          </a:lnTo>
                          <a:lnTo>
                            <a:pt x="2295" y="1171"/>
                          </a:lnTo>
                          <a:lnTo>
                            <a:pt x="2295" y="1161"/>
                          </a:lnTo>
                          <a:lnTo>
                            <a:pt x="2295" y="1151"/>
                          </a:lnTo>
                          <a:lnTo>
                            <a:pt x="2289" y="1143"/>
                          </a:lnTo>
                          <a:lnTo>
                            <a:pt x="2288" y="1136"/>
                          </a:lnTo>
                          <a:lnTo>
                            <a:pt x="2290" y="1130"/>
                          </a:lnTo>
                          <a:lnTo>
                            <a:pt x="2295" y="1125"/>
                          </a:lnTo>
                          <a:lnTo>
                            <a:pt x="2294" y="1118"/>
                          </a:lnTo>
                          <a:lnTo>
                            <a:pt x="2293" y="1111"/>
                          </a:lnTo>
                          <a:lnTo>
                            <a:pt x="2289" y="1109"/>
                          </a:lnTo>
                          <a:lnTo>
                            <a:pt x="2286" y="1107"/>
                          </a:lnTo>
                          <a:lnTo>
                            <a:pt x="2284" y="1102"/>
                          </a:lnTo>
                          <a:lnTo>
                            <a:pt x="2283" y="1098"/>
                          </a:lnTo>
                          <a:lnTo>
                            <a:pt x="2288" y="1094"/>
                          </a:lnTo>
                          <a:lnTo>
                            <a:pt x="2293" y="1089"/>
                          </a:lnTo>
                          <a:lnTo>
                            <a:pt x="2295" y="1084"/>
                          </a:lnTo>
                          <a:lnTo>
                            <a:pt x="2298" y="1080"/>
                          </a:lnTo>
                          <a:lnTo>
                            <a:pt x="2298" y="1070"/>
                          </a:lnTo>
                          <a:lnTo>
                            <a:pt x="2300" y="1061"/>
                          </a:lnTo>
                          <a:lnTo>
                            <a:pt x="2293" y="1053"/>
                          </a:lnTo>
                          <a:lnTo>
                            <a:pt x="2286" y="1039"/>
                          </a:lnTo>
                          <a:lnTo>
                            <a:pt x="2277" y="1019"/>
                          </a:lnTo>
                          <a:lnTo>
                            <a:pt x="2270" y="998"/>
                          </a:lnTo>
                          <a:lnTo>
                            <a:pt x="2262" y="974"/>
                          </a:lnTo>
                          <a:lnTo>
                            <a:pt x="2255" y="956"/>
                          </a:lnTo>
                          <a:lnTo>
                            <a:pt x="2250" y="938"/>
                          </a:lnTo>
                          <a:lnTo>
                            <a:pt x="2248" y="928"/>
                          </a:lnTo>
                          <a:lnTo>
                            <a:pt x="2241" y="924"/>
                          </a:lnTo>
                          <a:lnTo>
                            <a:pt x="2235" y="920"/>
                          </a:lnTo>
                          <a:lnTo>
                            <a:pt x="2232" y="910"/>
                          </a:lnTo>
                          <a:lnTo>
                            <a:pt x="2229" y="902"/>
                          </a:lnTo>
                          <a:lnTo>
                            <a:pt x="2225" y="894"/>
                          </a:lnTo>
                          <a:lnTo>
                            <a:pt x="2221" y="887"/>
                          </a:lnTo>
                          <a:lnTo>
                            <a:pt x="2217" y="878"/>
                          </a:lnTo>
                          <a:lnTo>
                            <a:pt x="2213" y="871"/>
                          </a:lnTo>
                          <a:lnTo>
                            <a:pt x="2209" y="863"/>
                          </a:lnTo>
                          <a:lnTo>
                            <a:pt x="2209" y="854"/>
                          </a:lnTo>
                          <a:lnTo>
                            <a:pt x="2239" y="856"/>
                          </a:lnTo>
                          <a:lnTo>
                            <a:pt x="2253" y="857"/>
                          </a:lnTo>
                          <a:lnTo>
                            <a:pt x="2255" y="854"/>
                          </a:lnTo>
                          <a:lnTo>
                            <a:pt x="2248" y="850"/>
                          </a:lnTo>
                          <a:lnTo>
                            <a:pt x="2234" y="844"/>
                          </a:lnTo>
                          <a:lnTo>
                            <a:pt x="2218" y="839"/>
                          </a:lnTo>
                          <a:lnTo>
                            <a:pt x="2200" y="832"/>
                          </a:lnTo>
                          <a:lnTo>
                            <a:pt x="2186" y="827"/>
                          </a:lnTo>
                          <a:lnTo>
                            <a:pt x="2191" y="820"/>
                          </a:lnTo>
                          <a:lnTo>
                            <a:pt x="2201" y="814"/>
                          </a:lnTo>
                          <a:lnTo>
                            <a:pt x="2212" y="807"/>
                          </a:lnTo>
                          <a:lnTo>
                            <a:pt x="2217" y="801"/>
                          </a:lnTo>
                          <a:lnTo>
                            <a:pt x="2215" y="800"/>
                          </a:lnTo>
                          <a:lnTo>
                            <a:pt x="2220" y="800"/>
                          </a:lnTo>
                          <a:lnTo>
                            <a:pt x="2224" y="799"/>
                          </a:lnTo>
                          <a:lnTo>
                            <a:pt x="2219" y="795"/>
                          </a:lnTo>
                          <a:lnTo>
                            <a:pt x="2212" y="792"/>
                          </a:lnTo>
                          <a:lnTo>
                            <a:pt x="2204" y="788"/>
                          </a:lnTo>
                          <a:lnTo>
                            <a:pt x="2200" y="785"/>
                          </a:lnTo>
                          <a:lnTo>
                            <a:pt x="2207" y="776"/>
                          </a:lnTo>
                          <a:lnTo>
                            <a:pt x="2213" y="772"/>
                          </a:lnTo>
                          <a:lnTo>
                            <a:pt x="2214" y="766"/>
                          </a:lnTo>
                          <a:lnTo>
                            <a:pt x="2215" y="762"/>
                          </a:lnTo>
                          <a:lnTo>
                            <a:pt x="2214" y="758"/>
                          </a:lnTo>
                          <a:lnTo>
                            <a:pt x="2213" y="753"/>
                          </a:lnTo>
                          <a:lnTo>
                            <a:pt x="2211" y="747"/>
                          </a:lnTo>
                          <a:lnTo>
                            <a:pt x="2209" y="741"/>
                          </a:lnTo>
                          <a:lnTo>
                            <a:pt x="2215" y="737"/>
                          </a:lnTo>
                          <a:lnTo>
                            <a:pt x="2221" y="733"/>
                          </a:lnTo>
                          <a:lnTo>
                            <a:pt x="2225" y="730"/>
                          </a:lnTo>
                          <a:lnTo>
                            <a:pt x="2228" y="726"/>
                          </a:lnTo>
                          <a:lnTo>
                            <a:pt x="2229" y="721"/>
                          </a:lnTo>
                          <a:lnTo>
                            <a:pt x="2231" y="717"/>
                          </a:lnTo>
                          <a:lnTo>
                            <a:pt x="2231" y="711"/>
                          </a:lnTo>
                          <a:lnTo>
                            <a:pt x="2231" y="705"/>
                          </a:lnTo>
                          <a:lnTo>
                            <a:pt x="2222" y="704"/>
                          </a:lnTo>
                          <a:lnTo>
                            <a:pt x="2214" y="703"/>
                          </a:lnTo>
                          <a:lnTo>
                            <a:pt x="2214" y="694"/>
                          </a:lnTo>
                          <a:lnTo>
                            <a:pt x="2214" y="686"/>
                          </a:lnTo>
                          <a:lnTo>
                            <a:pt x="2225" y="682"/>
                          </a:lnTo>
                          <a:lnTo>
                            <a:pt x="2234" y="679"/>
                          </a:lnTo>
                          <a:lnTo>
                            <a:pt x="2240" y="676"/>
                          </a:lnTo>
                          <a:lnTo>
                            <a:pt x="2245" y="675"/>
                          </a:lnTo>
                          <a:lnTo>
                            <a:pt x="2246" y="670"/>
                          </a:lnTo>
                          <a:lnTo>
                            <a:pt x="2247" y="666"/>
                          </a:lnTo>
                          <a:lnTo>
                            <a:pt x="2247" y="659"/>
                          </a:lnTo>
                          <a:lnTo>
                            <a:pt x="2248" y="651"/>
                          </a:lnTo>
                          <a:lnTo>
                            <a:pt x="2253" y="646"/>
                          </a:lnTo>
                          <a:lnTo>
                            <a:pt x="2255" y="644"/>
                          </a:lnTo>
                          <a:lnTo>
                            <a:pt x="2255" y="641"/>
                          </a:lnTo>
                          <a:lnTo>
                            <a:pt x="2255" y="638"/>
                          </a:lnTo>
                          <a:lnTo>
                            <a:pt x="2248" y="634"/>
                          </a:lnTo>
                          <a:lnTo>
                            <a:pt x="2245" y="631"/>
                          </a:lnTo>
                          <a:lnTo>
                            <a:pt x="2242" y="629"/>
                          </a:lnTo>
                          <a:lnTo>
                            <a:pt x="2242" y="627"/>
                          </a:lnTo>
                          <a:lnTo>
                            <a:pt x="2245" y="616"/>
                          </a:lnTo>
                          <a:lnTo>
                            <a:pt x="2246" y="605"/>
                          </a:lnTo>
                          <a:lnTo>
                            <a:pt x="2246" y="593"/>
                          </a:lnTo>
                          <a:lnTo>
                            <a:pt x="2247" y="581"/>
                          </a:lnTo>
                          <a:lnTo>
                            <a:pt x="2246" y="567"/>
                          </a:lnTo>
                          <a:lnTo>
                            <a:pt x="2246" y="555"/>
                          </a:lnTo>
                          <a:lnTo>
                            <a:pt x="2246" y="545"/>
                          </a:lnTo>
                          <a:lnTo>
                            <a:pt x="2246" y="536"/>
                          </a:lnTo>
                          <a:lnTo>
                            <a:pt x="2248" y="533"/>
                          </a:lnTo>
                          <a:lnTo>
                            <a:pt x="2250" y="529"/>
                          </a:lnTo>
                          <a:lnTo>
                            <a:pt x="2248" y="527"/>
                          </a:lnTo>
                          <a:lnTo>
                            <a:pt x="2242" y="526"/>
                          </a:lnTo>
                          <a:lnTo>
                            <a:pt x="2234" y="524"/>
                          </a:lnTo>
                          <a:lnTo>
                            <a:pt x="2226" y="522"/>
                          </a:lnTo>
                          <a:lnTo>
                            <a:pt x="2217" y="520"/>
                          </a:lnTo>
                          <a:lnTo>
                            <a:pt x="2209" y="519"/>
                          </a:lnTo>
                          <a:lnTo>
                            <a:pt x="2204" y="516"/>
                          </a:lnTo>
                          <a:lnTo>
                            <a:pt x="2202" y="515"/>
                          </a:lnTo>
                          <a:lnTo>
                            <a:pt x="2194" y="508"/>
                          </a:lnTo>
                          <a:lnTo>
                            <a:pt x="2190" y="501"/>
                          </a:lnTo>
                          <a:lnTo>
                            <a:pt x="2187" y="493"/>
                          </a:lnTo>
                          <a:lnTo>
                            <a:pt x="2184" y="486"/>
                          </a:lnTo>
                          <a:lnTo>
                            <a:pt x="2173" y="486"/>
                          </a:lnTo>
                          <a:lnTo>
                            <a:pt x="2164" y="486"/>
                          </a:lnTo>
                          <a:lnTo>
                            <a:pt x="2158" y="476"/>
                          </a:lnTo>
                          <a:lnTo>
                            <a:pt x="2154" y="470"/>
                          </a:lnTo>
                          <a:lnTo>
                            <a:pt x="2151" y="466"/>
                          </a:lnTo>
                          <a:lnTo>
                            <a:pt x="2147" y="466"/>
                          </a:lnTo>
                          <a:lnTo>
                            <a:pt x="2143" y="466"/>
                          </a:lnTo>
                          <a:lnTo>
                            <a:pt x="2138" y="467"/>
                          </a:lnTo>
                          <a:lnTo>
                            <a:pt x="2135" y="470"/>
                          </a:lnTo>
                          <a:lnTo>
                            <a:pt x="2132" y="473"/>
                          </a:lnTo>
                          <a:lnTo>
                            <a:pt x="2128" y="476"/>
                          </a:lnTo>
                          <a:lnTo>
                            <a:pt x="2119" y="479"/>
                          </a:lnTo>
                          <a:lnTo>
                            <a:pt x="2118" y="467"/>
                          </a:lnTo>
                          <a:lnTo>
                            <a:pt x="2118" y="460"/>
                          </a:lnTo>
                          <a:lnTo>
                            <a:pt x="2116" y="454"/>
                          </a:lnTo>
                          <a:lnTo>
                            <a:pt x="2112" y="450"/>
                          </a:lnTo>
                          <a:lnTo>
                            <a:pt x="2105" y="453"/>
                          </a:lnTo>
                          <a:lnTo>
                            <a:pt x="2099" y="460"/>
                          </a:lnTo>
                          <a:lnTo>
                            <a:pt x="2090" y="465"/>
                          </a:lnTo>
                          <a:lnTo>
                            <a:pt x="2081" y="467"/>
                          </a:lnTo>
                          <a:lnTo>
                            <a:pt x="2076" y="453"/>
                          </a:lnTo>
                          <a:lnTo>
                            <a:pt x="2073" y="445"/>
                          </a:lnTo>
                          <a:lnTo>
                            <a:pt x="2068" y="440"/>
                          </a:lnTo>
                          <a:lnTo>
                            <a:pt x="2064" y="439"/>
                          </a:lnTo>
                          <a:lnTo>
                            <a:pt x="2056" y="439"/>
                          </a:lnTo>
                          <a:lnTo>
                            <a:pt x="2049" y="442"/>
                          </a:lnTo>
                          <a:lnTo>
                            <a:pt x="2039" y="443"/>
                          </a:lnTo>
                          <a:lnTo>
                            <a:pt x="2028" y="445"/>
                          </a:lnTo>
                          <a:lnTo>
                            <a:pt x="2020" y="438"/>
                          </a:lnTo>
                          <a:lnTo>
                            <a:pt x="2015" y="435"/>
                          </a:lnTo>
                          <a:lnTo>
                            <a:pt x="2011" y="433"/>
                          </a:lnTo>
                          <a:lnTo>
                            <a:pt x="2008" y="435"/>
                          </a:lnTo>
                          <a:lnTo>
                            <a:pt x="2004" y="436"/>
                          </a:lnTo>
                          <a:lnTo>
                            <a:pt x="1999" y="438"/>
                          </a:lnTo>
                          <a:lnTo>
                            <a:pt x="1991" y="442"/>
                          </a:lnTo>
                          <a:lnTo>
                            <a:pt x="1981" y="445"/>
                          </a:lnTo>
                          <a:lnTo>
                            <a:pt x="1975" y="435"/>
                          </a:lnTo>
                          <a:lnTo>
                            <a:pt x="1970" y="427"/>
                          </a:lnTo>
                          <a:lnTo>
                            <a:pt x="1963" y="422"/>
                          </a:lnTo>
                          <a:lnTo>
                            <a:pt x="1957" y="418"/>
                          </a:lnTo>
                          <a:lnTo>
                            <a:pt x="1948" y="415"/>
                          </a:lnTo>
                          <a:lnTo>
                            <a:pt x="1939" y="415"/>
                          </a:lnTo>
                          <a:lnTo>
                            <a:pt x="1929" y="416"/>
                          </a:lnTo>
                          <a:lnTo>
                            <a:pt x="1917" y="419"/>
                          </a:lnTo>
                          <a:lnTo>
                            <a:pt x="1917" y="420"/>
                          </a:lnTo>
                          <a:lnTo>
                            <a:pt x="1917" y="424"/>
                          </a:lnTo>
                          <a:lnTo>
                            <a:pt x="1911" y="423"/>
                          </a:lnTo>
                          <a:lnTo>
                            <a:pt x="1905" y="423"/>
                          </a:lnTo>
                          <a:lnTo>
                            <a:pt x="1899" y="424"/>
                          </a:lnTo>
                          <a:lnTo>
                            <a:pt x="1895" y="429"/>
                          </a:lnTo>
                          <a:lnTo>
                            <a:pt x="1886" y="427"/>
                          </a:lnTo>
                          <a:lnTo>
                            <a:pt x="1878" y="427"/>
                          </a:lnTo>
                          <a:lnTo>
                            <a:pt x="1869" y="429"/>
                          </a:lnTo>
                          <a:lnTo>
                            <a:pt x="1860" y="430"/>
                          </a:lnTo>
                          <a:lnTo>
                            <a:pt x="1848" y="431"/>
                          </a:lnTo>
                          <a:lnTo>
                            <a:pt x="1837" y="432"/>
                          </a:lnTo>
                          <a:lnTo>
                            <a:pt x="1827" y="433"/>
                          </a:lnTo>
                          <a:lnTo>
                            <a:pt x="1816" y="436"/>
                          </a:lnTo>
                          <a:lnTo>
                            <a:pt x="1808" y="442"/>
                          </a:lnTo>
                          <a:lnTo>
                            <a:pt x="1800" y="444"/>
                          </a:lnTo>
                          <a:lnTo>
                            <a:pt x="1791" y="445"/>
                          </a:lnTo>
                          <a:lnTo>
                            <a:pt x="1780" y="453"/>
                          </a:lnTo>
                          <a:lnTo>
                            <a:pt x="1774" y="450"/>
                          </a:lnTo>
                          <a:lnTo>
                            <a:pt x="1768" y="443"/>
                          </a:lnTo>
                          <a:lnTo>
                            <a:pt x="1760" y="433"/>
                          </a:lnTo>
                          <a:lnTo>
                            <a:pt x="1752" y="425"/>
                          </a:lnTo>
                          <a:lnTo>
                            <a:pt x="1743" y="415"/>
                          </a:lnTo>
                          <a:lnTo>
                            <a:pt x="1734" y="406"/>
                          </a:lnTo>
                          <a:lnTo>
                            <a:pt x="1727" y="401"/>
                          </a:lnTo>
                          <a:lnTo>
                            <a:pt x="1724" y="401"/>
                          </a:lnTo>
                          <a:lnTo>
                            <a:pt x="1721" y="402"/>
                          </a:lnTo>
                          <a:lnTo>
                            <a:pt x="1719" y="405"/>
                          </a:lnTo>
                          <a:lnTo>
                            <a:pt x="1716" y="409"/>
                          </a:lnTo>
                          <a:lnTo>
                            <a:pt x="1709" y="412"/>
                          </a:lnTo>
                          <a:lnTo>
                            <a:pt x="1703" y="406"/>
                          </a:lnTo>
                          <a:lnTo>
                            <a:pt x="1700" y="404"/>
                          </a:lnTo>
                          <a:lnTo>
                            <a:pt x="1697" y="403"/>
                          </a:lnTo>
                          <a:lnTo>
                            <a:pt x="1690" y="403"/>
                          </a:lnTo>
                          <a:lnTo>
                            <a:pt x="1688" y="405"/>
                          </a:lnTo>
                          <a:lnTo>
                            <a:pt x="1686" y="408"/>
                          </a:lnTo>
                          <a:lnTo>
                            <a:pt x="1682" y="410"/>
                          </a:lnTo>
                          <a:lnTo>
                            <a:pt x="1676" y="412"/>
                          </a:lnTo>
                          <a:lnTo>
                            <a:pt x="1670" y="406"/>
                          </a:lnTo>
                          <a:lnTo>
                            <a:pt x="1666" y="403"/>
                          </a:lnTo>
                          <a:lnTo>
                            <a:pt x="1656" y="405"/>
                          </a:lnTo>
                          <a:lnTo>
                            <a:pt x="1647" y="408"/>
                          </a:lnTo>
                          <a:lnTo>
                            <a:pt x="1642" y="404"/>
                          </a:lnTo>
                          <a:lnTo>
                            <a:pt x="1637" y="403"/>
                          </a:lnTo>
                          <a:lnTo>
                            <a:pt x="1628" y="403"/>
                          </a:lnTo>
                          <a:lnTo>
                            <a:pt x="1623" y="402"/>
                          </a:lnTo>
                          <a:lnTo>
                            <a:pt x="1617" y="401"/>
                          </a:lnTo>
                          <a:lnTo>
                            <a:pt x="1609" y="401"/>
                          </a:lnTo>
                          <a:lnTo>
                            <a:pt x="1604" y="402"/>
                          </a:lnTo>
                          <a:lnTo>
                            <a:pt x="1602" y="404"/>
                          </a:lnTo>
                          <a:lnTo>
                            <a:pt x="1599" y="408"/>
                          </a:lnTo>
                          <a:lnTo>
                            <a:pt x="1595" y="415"/>
                          </a:lnTo>
                          <a:lnTo>
                            <a:pt x="1590" y="411"/>
                          </a:lnTo>
                          <a:lnTo>
                            <a:pt x="1587" y="406"/>
                          </a:lnTo>
                          <a:lnTo>
                            <a:pt x="1583" y="402"/>
                          </a:lnTo>
                          <a:lnTo>
                            <a:pt x="1580" y="398"/>
                          </a:lnTo>
                          <a:lnTo>
                            <a:pt x="1574" y="398"/>
                          </a:lnTo>
                          <a:lnTo>
                            <a:pt x="1568" y="398"/>
                          </a:lnTo>
                          <a:lnTo>
                            <a:pt x="1565" y="403"/>
                          </a:lnTo>
                          <a:lnTo>
                            <a:pt x="1562" y="408"/>
                          </a:lnTo>
                          <a:lnTo>
                            <a:pt x="1558" y="411"/>
                          </a:lnTo>
                          <a:lnTo>
                            <a:pt x="1549" y="415"/>
                          </a:lnTo>
                          <a:lnTo>
                            <a:pt x="1545" y="406"/>
                          </a:lnTo>
                          <a:lnTo>
                            <a:pt x="1541" y="399"/>
                          </a:lnTo>
                          <a:lnTo>
                            <a:pt x="1537" y="392"/>
                          </a:lnTo>
                          <a:lnTo>
                            <a:pt x="1533" y="387"/>
                          </a:lnTo>
                          <a:lnTo>
                            <a:pt x="1522" y="378"/>
                          </a:lnTo>
                          <a:lnTo>
                            <a:pt x="1510" y="374"/>
                          </a:lnTo>
                          <a:lnTo>
                            <a:pt x="1492" y="370"/>
                          </a:lnTo>
                          <a:lnTo>
                            <a:pt x="1476" y="369"/>
                          </a:lnTo>
                          <a:lnTo>
                            <a:pt x="1458" y="368"/>
                          </a:lnTo>
                          <a:lnTo>
                            <a:pt x="1442" y="370"/>
                          </a:lnTo>
                          <a:lnTo>
                            <a:pt x="1427" y="374"/>
                          </a:lnTo>
                          <a:lnTo>
                            <a:pt x="1416" y="381"/>
                          </a:lnTo>
                          <a:lnTo>
                            <a:pt x="1414" y="390"/>
                          </a:lnTo>
                          <a:lnTo>
                            <a:pt x="1411" y="399"/>
                          </a:lnTo>
                          <a:lnTo>
                            <a:pt x="1408" y="409"/>
                          </a:lnTo>
                          <a:lnTo>
                            <a:pt x="1407" y="419"/>
                          </a:lnTo>
                          <a:lnTo>
                            <a:pt x="1398" y="420"/>
                          </a:lnTo>
                          <a:lnTo>
                            <a:pt x="1394" y="423"/>
                          </a:lnTo>
                          <a:lnTo>
                            <a:pt x="1389" y="426"/>
                          </a:lnTo>
                          <a:lnTo>
                            <a:pt x="1389" y="431"/>
                          </a:lnTo>
                          <a:lnTo>
                            <a:pt x="1388" y="436"/>
                          </a:lnTo>
                          <a:lnTo>
                            <a:pt x="1389" y="443"/>
                          </a:lnTo>
                          <a:lnTo>
                            <a:pt x="1390" y="451"/>
                          </a:lnTo>
                          <a:lnTo>
                            <a:pt x="1393" y="463"/>
                          </a:lnTo>
                          <a:lnTo>
                            <a:pt x="1382" y="465"/>
                          </a:lnTo>
                          <a:lnTo>
                            <a:pt x="1372" y="464"/>
                          </a:lnTo>
                          <a:lnTo>
                            <a:pt x="1364" y="461"/>
                          </a:lnTo>
                          <a:lnTo>
                            <a:pt x="1357" y="460"/>
                          </a:lnTo>
                          <a:lnTo>
                            <a:pt x="1350" y="459"/>
                          </a:lnTo>
                          <a:lnTo>
                            <a:pt x="1345" y="460"/>
                          </a:lnTo>
                          <a:lnTo>
                            <a:pt x="1342" y="467"/>
                          </a:lnTo>
                          <a:lnTo>
                            <a:pt x="1343" y="478"/>
                          </a:lnTo>
                          <a:lnTo>
                            <a:pt x="1343" y="483"/>
                          </a:lnTo>
                          <a:lnTo>
                            <a:pt x="1346" y="490"/>
                          </a:lnTo>
                          <a:lnTo>
                            <a:pt x="1347" y="495"/>
                          </a:lnTo>
                          <a:lnTo>
                            <a:pt x="1349" y="502"/>
                          </a:lnTo>
                          <a:lnTo>
                            <a:pt x="1341" y="501"/>
                          </a:lnTo>
                          <a:lnTo>
                            <a:pt x="1336" y="500"/>
                          </a:lnTo>
                          <a:lnTo>
                            <a:pt x="1332" y="500"/>
                          </a:lnTo>
                          <a:lnTo>
                            <a:pt x="1329" y="500"/>
                          </a:lnTo>
                          <a:lnTo>
                            <a:pt x="1325" y="500"/>
                          </a:lnTo>
                          <a:lnTo>
                            <a:pt x="1320" y="502"/>
                          </a:lnTo>
                          <a:lnTo>
                            <a:pt x="1318" y="509"/>
                          </a:lnTo>
                          <a:lnTo>
                            <a:pt x="1315" y="518"/>
                          </a:lnTo>
                          <a:lnTo>
                            <a:pt x="1308" y="518"/>
                          </a:lnTo>
                          <a:lnTo>
                            <a:pt x="1301" y="519"/>
                          </a:lnTo>
                          <a:lnTo>
                            <a:pt x="1294" y="519"/>
                          </a:lnTo>
                          <a:lnTo>
                            <a:pt x="1287" y="520"/>
                          </a:lnTo>
                          <a:lnTo>
                            <a:pt x="1288" y="526"/>
                          </a:lnTo>
                          <a:lnTo>
                            <a:pt x="1287" y="531"/>
                          </a:lnTo>
                          <a:lnTo>
                            <a:pt x="1285" y="532"/>
                          </a:lnTo>
                          <a:lnTo>
                            <a:pt x="1283" y="534"/>
                          </a:lnTo>
                          <a:lnTo>
                            <a:pt x="1278" y="534"/>
                          </a:lnTo>
                          <a:lnTo>
                            <a:pt x="1273" y="534"/>
                          </a:lnTo>
                          <a:lnTo>
                            <a:pt x="1270" y="539"/>
                          </a:lnTo>
                          <a:lnTo>
                            <a:pt x="1269" y="543"/>
                          </a:lnTo>
                          <a:lnTo>
                            <a:pt x="1267" y="547"/>
                          </a:lnTo>
                          <a:lnTo>
                            <a:pt x="1266" y="555"/>
                          </a:lnTo>
                          <a:lnTo>
                            <a:pt x="1260" y="556"/>
                          </a:lnTo>
                          <a:lnTo>
                            <a:pt x="1256" y="557"/>
                          </a:lnTo>
                          <a:lnTo>
                            <a:pt x="1250" y="557"/>
                          </a:lnTo>
                          <a:lnTo>
                            <a:pt x="1244" y="560"/>
                          </a:lnTo>
                          <a:lnTo>
                            <a:pt x="1242" y="565"/>
                          </a:lnTo>
                          <a:lnTo>
                            <a:pt x="1240" y="572"/>
                          </a:lnTo>
                          <a:lnTo>
                            <a:pt x="1239" y="579"/>
                          </a:lnTo>
                          <a:lnTo>
                            <a:pt x="1239" y="589"/>
                          </a:lnTo>
                          <a:lnTo>
                            <a:pt x="1232" y="593"/>
                          </a:lnTo>
                          <a:lnTo>
                            <a:pt x="1225" y="596"/>
                          </a:lnTo>
                          <a:lnTo>
                            <a:pt x="1228" y="616"/>
                          </a:lnTo>
                          <a:lnTo>
                            <a:pt x="1236" y="641"/>
                          </a:lnTo>
                          <a:lnTo>
                            <a:pt x="1247" y="668"/>
                          </a:lnTo>
                          <a:lnTo>
                            <a:pt x="1262" y="697"/>
                          </a:lnTo>
                          <a:lnTo>
                            <a:pt x="1274" y="725"/>
                          </a:lnTo>
                          <a:lnTo>
                            <a:pt x="1288" y="754"/>
                          </a:lnTo>
                          <a:lnTo>
                            <a:pt x="1299" y="781"/>
                          </a:lnTo>
                          <a:lnTo>
                            <a:pt x="1306" y="806"/>
                          </a:lnTo>
                          <a:lnTo>
                            <a:pt x="1305" y="846"/>
                          </a:lnTo>
                          <a:lnTo>
                            <a:pt x="1305" y="889"/>
                          </a:lnTo>
                          <a:lnTo>
                            <a:pt x="1304" y="932"/>
                          </a:lnTo>
                          <a:lnTo>
                            <a:pt x="1307" y="976"/>
                          </a:lnTo>
                          <a:lnTo>
                            <a:pt x="1315" y="1015"/>
                          </a:lnTo>
                          <a:lnTo>
                            <a:pt x="1334" y="1049"/>
                          </a:lnTo>
                          <a:lnTo>
                            <a:pt x="1363" y="1076"/>
                          </a:lnTo>
                          <a:lnTo>
                            <a:pt x="1407" y="1096"/>
                          </a:lnTo>
                          <a:lnTo>
                            <a:pt x="1423" y="1097"/>
                          </a:lnTo>
                          <a:lnTo>
                            <a:pt x="1437" y="1098"/>
                          </a:lnTo>
                          <a:lnTo>
                            <a:pt x="1450" y="1098"/>
                          </a:lnTo>
                          <a:lnTo>
                            <a:pt x="1463" y="1100"/>
                          </a:lnTo>
                          <a:lnTo>
                            <a:pt x="1475" y="1100"/>
                          </a:lnTo>
                          <a:lnTo>
                            <a:pt x="1487" y="1101"/>
                          </a:lnTo>
                          <a:lnTo>
                            <a:pt x="1501" y="1102"/>
                          </a:lnTo>
                          <a:lnTo>
                            <a:pt x="1520" y="1104"/>
                          </a:lnTo>
                          <a:lnTo>
                            <a:pt x="1520" y="1108"/>
                          </a:lnTo>
                          <a:lnTo>
                            <a:pt x="1520" y="1111"/>
                          </a:lnTo>
                          <a:lnTo>
                            <a:pt x="1491" y="1116"/>
                          </a:lnTo>
                          <a:lnTo>
                            <a:pt x="1463" y="1115"/>
                          </a:lnTo>
                          <a:lnTo>
                            <a:pt x="1432" y="1109"/>
                          </a:lnTo>
                          <a:lnTo>
                            <a:pt x="1402" y="1100"/>
                          </a:lnTo>
                          <a:lnTo>
                            <a:pt x="1372" y="1086"/>
                          </a:lnTo>
                          <a:lnTo>
                            <a:pt x="1342" y="1072"/>
                          </a:lnTo>
                          <a:lnTo>
                            <a:pt x="1313" y="1056"/>
                          </a:lnTo>
                          <a:lnTo>
                            <a:pt x="1287" y="1042"/>
                          </a:lnTo>
                          <a:lnTo>
                            <a:pt x="1272" y="1055"/>
                          </a:lnTo>
                          <a:lnTo>
                            <a:pt x="1270" y="1084"/>
                          </a:lnTo>
                          <a:lnTo>
                            <a:pt x="1277" y="1124"/>
                          </a:lnTo>
                          <a:lnTo>
                            <a:pt x="1291" y="1171"/>
                          </a:lnTo>
                          <a:lnTo>
                            <a:pt x="1305" y="1219"/>
                          </a:lnTo>
                          <a:lnTo>
                            <a:pt x="1319" y="1265"/>
                          </a:lnTo>
                          <a:lnTo>
                            <a:pt x="1328" y="1305"/>
                          </a:lnTo>
                          <a:lnTo>
                            <a:pt x="1331" y="1335"/>
                          </a:lnTo>
                          <a:lnTo>
                            <a:pt x="1324" y="1324"/>
                          </a:lnTo>
                          <a:lnTo>
                            <a:pt x="1320" y="1314"/>
                          </a:lnTo>
                          <a:lnTo>
                            <a:pt x="1315" y="1300"/>
                          </a:lnTo>
                          <a:lnTo>
                            <a:pt x="1313" y="1287"/>
                          </a:lnTo>
                          <a:lnTo>
                            <a:pt x="1309" y="1273"/>
                          </a:lnTo>
                          <a:lnTo>
                            <a:pt x="1307" y="1259"/>
                          </a:lnTo>
                          <a:lnTo>
                            <a:pt x="1305" y="1247"/>
                          </a:lnTo>
                          <a:lnTo>
                            <a:pt x="1304" y="1238"/>
                          </a:lnTo>
                          <a:lnTo>
                            <a:pt x="1293" y="1213"/>
                          </a:lnTo>
                          <a:lnTo>
                            <a:pt x="1285" y="1191"/>
                          </a:lnTo>
                          <a:lnTo>
                            <a:pt x="1277" y="1166"/>
                          </a:lnTo>
                          <a:lnTo>
                            <a:pt x="1270" y="1144"/>
                          </a:lnTo>
                          <a:lnTo>
                            <a:pt x="1263" y="1121"/>
                          </a:lnTo>
                          <a:lnTo>
                            <a:pt x="1259" y="1097"/>
                          </a:lnTo>
                          <a:lnTo>
                            <a:pt x="1254" y="1074"/>
                          </a:lnTo>
                          <a:lnTo>
                            <a:pt x="1253" y="1052"/>
                          </a:lnTo>
                          <a:lnTo>
                            <a:pt x="1270" y="985"/>
                          </a:lnTo>
                          <a:lnTo>
                            <a:pt x="1279" y="923"/>
                          </a:lnTo>
                          <a:lnTo>
                            <a:pt x="1281" y="863"/>
                          </a:lnTo>
                          <a:lnTo>
                            <a:pt x="1278" y="809"/>
                          </a:lnTo>
                          <a:lnTo>
                            <a:pt x="1266" y="757"/>
                          </a:lnTo>
                          <a:lnTo>
                            <a:pt x="1247" y="709"/>
                          </a:lnTo>
                          <a:lnTo>
                            <a:pt x="1223" y="662"/>
                          </a:lnTo>
                          <a:lnTo>
                            <a:pt x="1194" y="617"/>
                          </a:lnTo>
                          <a:lnTo>
                            <a:pt x="1182" y="620"/>
                          </a:lnTo>
                          <a:lnTo>
                            <a:pt x="1174" y="623"/>
                          </a:lnTo>
                          <a:lnTo>
                            <a:pt x="1167" y="627"/>
                          </a:lnTo>
                          <a:lnTo>
                            <a:pt x="1162" y="630"/>
                          </a:lnTo>
                          <a:lnTo>
                            <a:pt x="1154" y="632"/>
                          </a:lnTo>
                          <a:lnTo>
                            <a:pt x="1147" y="635"/>
                          </a:lnTo>
                          <a:lnTo>
                            <a:pt x="1136" y="634"/>
                          </a:lnTo>
                          <a:lnTo>
                            <a:pt x="1122" y="634"/>
                          </a:lnTo>
                          <a:lnTo>
                            <a:pt x="1115" y="635"/>
                          </a:lnTo>
                          <a:lnTo>
                            <a:pt x="1108" y="635"/>
                          </a:lnTo>
                          <a:lnTo>
                            <a:pt x="1099" y="632"/>
                          </a:lnTo>
                          <a:lnTo>
                            <a:pt x="1091" y="631"/>
                          </a:lnTo>
                          <a:lnTo>
                            <a:pt x="1080" y="628"/>
                          </a:lnTo>
                          <a:lnTo>
                            <a:pt x="1071" y="625"/>
                          </a:lnTo>
                          <a:lnTo>
                            <a:pt x="1060" y="623"/>
                          </a:lnTo>
                          <a:lnTo>
                            <a:pt x="1051" y="624"/>
                          </a:lnTo>
                          <a:lnTo>
                            <a:pt x="1044" y="614"/>
                          </a:lnTo>
                          <a:lnTo>
                            <a:pt x="1038" y="608"/>
                          </a:lnTo>
                          <a:lnTo>
                            <a:pt x="1032" y="603"/>
                          </a:lnTo>
                          <a:lnTo>
                            <a:pt x="1027" y="603"/>
                          </a:lnTo>
                          <a:lnTo>
                            <a:pt x="1022" y="604"/>
                          </a:lnTo>
                          <a:lnTo>
                            <a:pt x="1017" y="609"/>
                          </a:lnTo>
                          <a:lnTo>
                            <a:pt x="1010" y="616"/>
                          </a:lnTo>
                          <a:lnTo>
                            <a:pt x="1004" y="627"/>
                          </a:lnTo>
                          <a:lnTo>
                            <a:pt x="999" y="625"/>
                          </a:lnTo>
                          <a:lnTo>
                            <a:pt x="995" y="625"/>
                          </a:lnTo>
                          <a:lnTo>
                            <a:pt x="990" y="624"/>
                          </a:lnTo>
                          <a:lnTo>
                            <a:pt x="984" y="622"/>
                          </a:lnTo>
                          <a:lnTo>
                            <a:pt x="979" y="622"/>
                          </a:lnTo>
                          <a:lnTo>
                            <a:pt x="975" y="625"/>
                          </a:lnTo>
                          <a:lnTo>
                            <a:pt x="970" y="630"/>
                          </a:lnTo>
                          <a:lnTo>
                            <a:pt x="965" y="638"/>
                          </a:lnTo>
                          <a:lnTo>
                            <a:pt x="958" y="637"/>
                          </a:lnTo>
                          <a:lnTo>
                            <a:pt x="953" y="636"/>
                          </a:lnTo>
                          <a:lnTo>
                            <a:pt x="947" y="634"/>
                          </a:lnTo>
                          <a:lnTo>
                            <a:pt x="940" y="634"/>
                          </a:lnTo>
                          <a:lnTo>
                            <a:pt x="930" y="641"/>
                          </a:lnTo>
                          <a:lnTo>
                            <a:pt x="923" y="646"/>
                          </a:lnTo>
                          <a:lnTo>
                            <a:pt x="916" y="649"/>
                          </a:lnTo>
                          <a:lnTo>
                            <a:pt x="912" y="650"/>
                          </a:lnTo>
                          <a:lnTo>
                            <a:pt x="906" y="648"/>
                          </a:lnTo>
                          <a:lnTo>
                            <a:pt x="900" y="646"/>
                          </a:lnTo>
                          <a:lnTo>
                            <a:pt x="892" y="645"/>
                          </a:lnTo>
                          <a:lnTo>
                            <a:pt x="885" y="645"/>
                          </a:lnTo>
                          <a:lnTo>
                            <a:pt x="881" y="646"/>
                          </a:lnTo>
                          <a:lnTo>
                            <a:pt x="879" y="649"/>
                          </a:lnTo>
                          <a:lnTo>
                            <a:pt x="874" y="650"/>
                          </a:lnTo>
                          <a:lnTo>
                            <a:pt x="867" y="651"/>
                          </a:lnTo>
                          <a:lnTo>
                            <a:pt x="862" y="646"/>
                          </a:lnTo>
                          <a:lnTo>
                            <a:pt x="860" y="645"/>
                          </a:lnTo>
                          <a:lnTo>
                            <a:pt x="855" y="645"/>
                          </a:lnTo>
                          <a:lnTo>
                            <a:pt x="848" y="645"/>
                          </a:lnTo>
                          <a:lnTo>
                            <a:pt x="844" y="651"/>
                          </a:lnTo>
                          <a:lnTo>
                            <a:pt x="839" y="658"/>
                          </a:lnTo>
                          <a:lnTo>
                            <a:pt x="789" y="666"/>
                          </a:lnTo>
                          <a:lnTo>
                            <a:pt x="734" y="679"/>
                          </a:lnTo>
                          <a:lnTo>
                            <a:pt x="675" y="694"/>
                          </a:lnTo>
                          <a:lnTo>
                            <a:pt x="618" y="713"/>
                          </a:lnTo>
                          <a:lnTo>
                            <a:pt x="559" y="733"/>
                          </a:lnTo>
                          <a:lnTo>
                            <a:pt x="504" y="758"/>
                          </a:lnTo>
                          <a:lnTo>
                            <a:pt x="453" y="783"/>
                          </a:lnTo>
                          <a:lnTo>
                            <a:pt x="409" y="813"/>
                          </a:lnTo>
                          <a:lnTo>
                            <a:pt x="392" y="834"/>
                          </a:lnTo>
                          <a:lnTo>
                            <a:pt x="378" y="857"/>
                          </a:lnTo>
                          <a:lnTo>
                            <a:pt x="363" y="880"/>
                          </a:lnTo>
                          <a:lnTo>
                            <a:pt x="347" y="903"/>
                          </a:lnTo>
                          <a:lnTo>
                            <a:pt x="331" y="924"/>
                          </a:lnTo>
                          <a:lnTo>
                            <a:pt x="314" y="946"/>
                          </a:lnTo>
                          <a:lnTo>
                            <a:pt x="292" y="965"/>
                          </a:lnTo>
                          <a:lnTo>
                            <a:pt x="269" y="983"/>
                          </a:lnTo>
                          <a:lnTo>
                            <a:pt x="244" y="993"/>
                          </a:lnTo>
                          <a:lnTo>
                            <a:pt x="225" y="1002"/>
                          </a:lnTo>
                          <a:lnTo>
                            <a:pt x="206" y="1011"/>
                          </a:lnTo>
                          <a:lnTo>
                            <a:pt x="189" y="1020"/>
                          </a:lnTo>
                          <a:lnTo>
                            <a:pt x="173" y="1029"/>
                          </a:lnTo>
                          <a:lnTo>
                            <a:pt x="159" y="1042"/>
                          </a:lnTo>
                          <a:lnTo>
                            <a:pt x="145" y="1058"/>
                          </a:lnTo>
                          <a:lnTo>
                            <a:pt x="131" y="1080"/>
                          </a:lnTo>
                          <a:lnTo>
                            <a:pt x="119" y="1070"/>
                          </a:lnTo>
                          <a:lnTo>
                            <a:pt x="111" y="1068"/>
                          </a:lnTo>
                          <a:lnTo>
                            <a:pt x="104" y="1069"/>
                          </a:lnTo>
                          <a:lnTo>
                            <a:pt x="98" y="1075"/>
                          </a:lnTo>
                          <a:lnTo>
                            <a:pt x="91" y="1082"/>
                          </a:lnTo>
                          <a:lnTo>
                            <a:pt x="85" y="1093"/>
                          </a:lnTo>
                          <a:lnTo>
                            <a:pt x="77" y="1103"/>
                          </a:lnTo>
                          <a:lnTo>
                            <a:pt x="69" y="1116"/>
                          </a:lnTo>
                          <a:lnTo>
                            <a:pt x="65" y="1115"/>
                          </a:lnTo>
                          <a:lnTo>
                            <a:pt x="62" y="1114"/>
                          </a:lnTo>
                          <a:lnTo>
                            <a:pt x="82" y="1081"/>
                          </a:lnTo>
                          <a:lnTo>
                            <a:pt x="105" y="1055"/>
                          </a:lnTo>
                          <a:lnTo>
                            <a:pt x="130" y="1036"/>
                          </a:lnTo>
                          <a:lnTo>
                            <a:pt x="157" y="1021"/>
                          </a:lnTo>
                          <a:lnTo>
                            <a:pt x="184" y="1008"/>
                          </a:lnTo>
                          <a:lnTo>
                            <a:pt x="212" y="995"/>
                          </a:lnTo>
                          <a:lnTo>
                            <a:pt x="240" y="981"/>
                          </a:lnTo>
                          <a:lnTo>
                            <a:pt x="269" y="965"/>
                          </a:lnTo>
                          <a:lnTo>
                            <a:pt x="277" y="952"/>
                          </a:lnTo>
                          <a:lnTo>
                            <a:pt x="292" y="936"/>
                          </a:lnTo>
                          <a:lnTo>
                            <a:pt x="309" y="915"/>
                          </a:lnTo>
                          <a:lnTo>
                            <a:pt x="328" y="894"/>
                          </a:lnTo>
                          <a:lnTo>
                            <a:pt x="344" y="870"/>
                          </a:lnTo>
                          <a:lnTo>
                            <a:pt x="358" y="851"/>
                          </a:lnTo>
                          <a:lnTo>
                            <a:pt x="367" y="836"/>
                          </a:lnTo>
                          <a:lnTo>
                            <a:pt x="370" y="829"/>
                          </a:lnTo>
                          <a:lnTo>
                            <a:pt x="331" y="830"/>
                          </a:lnTo>
                          <a:lnTo>
                            <a:pt x="291" y="837"/>
                          </a:lnTo>
                          <a:lnTo>
                            <a:pt x="249" y="849"/>
                          </a:lnTo>
                          <a:lnTo>
                            <a:pt x="207" y="864"/>
                          </a:lnTo>
                          <a:lnTo>
                            <a:pt x="163" y="881"/>
                          </a:lnTo>
                          <a:lnTo>
                            <a:pt x="119" y="897"/>
                          </a:lnTo>
                          <a:lnTo>
                            <a:pt x="76" y="912"/>
                          </a:lnTo>
                          <a:lnTo>
                            <a:pt x="34" y="925"/>
                          </a:lnTo>
                          <a:lnTo>
                            <a:pt x="30" y="922"/>
                          </a:lnTo>
                          <a:lnTo>
                            <a:pt x="29" y="919"/>
                          </a:lnTo>
                          <a:lnTo>
                            <a:pt x="29" y="915"/>
                          </a:lnTo>
                          <a:lnTo>
                            <a:pt x="29" y="909"/>
                          </a:lnTo>
                          <a:lnTo>
                            <a:pt x="54" y="904"/>
                          </a:lnTo>
                          <a:lnTo>
                            <a:pt x="79" y="899"/>
                          </a:lnTo>
                          <a:lnTo>
                            <a:pt x="103" y="894"/>
                          </a:lnTo>
                          <a:lnTo>
                            <a:pt x="127" y="888"/>
                          </a:lnTo>
                          <a:lnTo>
                            <a:pt x="150" y="880"/>
                          </a:lnTo>
                          <a:lnTo>
                            <a:pt x="172" y="872"/>
                          </a:lnTo>
                          <a:lnTo>
                            <a:pt x="193" y="864"/>
                          </a:lnTo>
                          <a:lnTo>
                            <a:pt x="215" y="856"/>
                          </a:lnTo>
                          <a:lnTo>
                            <a:pt x="215" y="851"/>
                          </a:lnTo>
                          <a:lnTo>
                            <a:pt x="215" y="847"/>
                          </a:lnTo>
                          <a:lnTo>
                            <a:pt x="200" y="840"/>
                          </a:lnTo>
                          <a:lnTo>
                            <a:pt x="184" y="836"/>
                          </a:lnTo>
                          <a:lnTo>
                            <a:pt x="165" y="835"/>
                          </a:lnTo>
                          <a:lnTo>
                            <a:pt x="147" y="837"/>
                          </a:lnTo>
                          <a:lnTo>
                            <a:pt x="127" y="839"/>
                          </a:lnTo>
                          <a:lnTo>
                            <a:pt x="110" y="841"/>
                          </a:lnTo>
                          <a:lnTo>
                            <a:pt x="91" y="843"/>
                          </a:lnTo>
                          <a:lnTo>
                            <a:pt x="76" y="847"/>
                          </a:lnTo>
                          <a:lnTo>
                            <a:pt x="74" y="841"/>
                          </a:lnTo>
                          <a:lnTo>
                            <a:pt x="71" y="839"/>
                          </a:lnTo>
                          <a:lnTo>
                            <a:pt x="82" y="835"/>
                          </a:lnTo>
                          <a:lnTo>
                            <a:pt x="95" y="833"/>
                          </a:lnTo>
                          <a:lnTo>
                            <a:pt x="106" y="830"/>
                          </a:lnTo>
                          <a:lnTo>
                            <a:pt x="119" y="829"/>
                          </a:lnTo>
                          <a:lnTo>
                            <a:pt x="131" y="828"/>
                          </a:lnTo>
                          <a:lnTo>
                            <a:pt x="143" y="827"/>
                          </a:lnTo>
                          <a:lnTo>
                            <a:pt x="153" y="827"/>
                          </a:lnTo>
                          <a:lnTo>
                            <a:pt x="165" y="827"/>
                          </a:lnTo>
                          <a:lnTo>
                            <a:pt x="192" y="833"/>
                          </a:lnTo>
                          <a:lnTo>
                            <a:pt x="219" y="836"/>
                          </a:lnTo>
                          <a:lnTo>
                            <a:pt x="244" y="836"/>
                          </a:lnTo>
                          <a:lnTo>
                            <a:pt x="271" y="833"/>
                          </a:lnTo>
                          <a:lnTo>
                            <a:pt x="297" y="826"/>
                          </a:lnTo>
                          <a:lnTo>
                            <a:pt x="323" y="819"/>
                          </a:lnTo>
                          <a:lnTo>
                            <a:pt x="349" y="809"/>
                          </a:lnTo>
                          <a:lnTo>
                            <a:pt x="374" y="801"/>
                          </a:lnTo>
                          <a:lnTo>
                            <a:pt x="431" y="774"/>
                          </a:lnTo>
                          <a:lnTo>
                            <a:pt x="474" y="754"/>
                          </a:lnTo>
                          <a:lnTo>
                            <a:pt x="508" y="740"/>
                          </a:lnTo>
                          <a:lnTo>
                            <a:pt x="536" y="731"/>
                          </a:lnTo>
                          <a:lnTo>
                            <a:pt x="558" y="723"/>
                          </a:lnTo>
                          <a:lnTo>
                            <a:pt x="580" y="714"/>
                          </a:lnTo>
                          <a:lnTo>
                            <a:pt x="605" y="705"/>
                          </a:lnTo>
                          <a:lnTo>
                            <a:pt x="637" y="693"/>
                          </a:lnTo>
                          <a:lnTo>
                            <a:pt x="706" y="680"/>
                          </a:lnTo>
                          <a:lnTo>
                            <a:pt x="797" y="662"/>
                          </a:lnTo>
                          <a:lnTo>
                            <a:pt x="895" y="634"/>
                          </a:lnTo>
                          <a:lnTo>
                            <a:pt x="992" y="598"/>
                          </a:lnTo>
                          <a:lnTo>
                            <a:pt x="1075" y="552"/>
                          </a:lnTo>
                          <a:lnTo>
                            <a:pt x="1134" y="497"/>
                          </a:lnTo>
                          <a:lnTo>
                            <a:pt x="1155" y="432"/>
                          </a:lnTo>
                          <a:lnTo>
                            <a:pt x="1132" y="357"/>
                          </a:lnTo>
                          <a:lnTo>
                            <a:pt x="1127" y="355"/>
                          </a:lnTo>
                          <a:lnTo>
                            <a:pt x="1121" y="354"/>
                          </a:lnTo>
                          <a:lnTo>
                            <a:pt x="1113" y="353"/>
                          </a:lnTo>
                          <a:lnTo>
                            <a:pt x="1105" y="351"/>
                          </a:lnTo>
                          <a:lnTo>
                            <a:pt x="1095" y="350"/>
                          </a:lnTo>
                          <a:lnTo>
                            <a:pt x="1087" y="349"/>
                          </a:lnTo>
                          <a:lnTo>
                            <a:pt x="1080" y="349"/>
                          </a:lnTo>
                          <a:lnTo>
                            <a:pt x="1075" y="350"/>
                          </a:lnTo>
                          <a:lnTo>
                            <a:pt x="1073" y="354"/>
                          </a:lnTo>
                          <a:lnTo>
                            <a:pt x="1071" y="357"/>
                          </a:lnTo>
                          <a:lnTo>
                            <a:pt x="1063" y="357"/>
                          </a:lnTo>
                          <a:lnTo>
                            <a:pt x="1056" y="358"/>
                          </a:lnTo>
                          <a:lnTo>
                            <a:pt x="1049" y="358"/>
                          </a:lnTo>
                          <a:lnTo>
                            <a:pt x="1041" y="360"/>
                          </a:lnTo>
                          <a:lnTo>
                            <a:pt x="1038" y="368"/>
                          </a:lnTo>
                          <a:lnTo>
                            <a:pt x="1034" y="378"/>
                          </a:lnTo>
                          <a:lnTo>
                            <a:pt x="1027" y="378"/>
                          </a:lnTo>
                          <a:lnTo>
                            <a:pt x="1020" y="379"/>
                          </a:lnTo>
                          <a:lnTo>
                            <a:pt x="1013" y="379"/>
                          </a:lnTo>
                          <a:lnTo>
                            <a:pt x="1006" y="381"/>
                          </a:lnTo>
                          <a:lnTo>
                            <a:pt x="1002" y="387"/>
                          </a:lnTo>
                          <a:lnTo>
                            <a:pt x="998" y="391"/>
                          </a:lnTo>
                          <a:lnTo>
                            <a:pt x="993" y="392"/>
                          </a:lnTo>
                          <a:lnTo>
                            <a:pt x="990" y="394"/>
                          </a:lnTo>
                          <a:lnTo>
                            <a:pt x="985" y="395"/>
                          </a:lnTo>
                          <a:lnTo>
                            <a:pt x="979" y="396"/>
                          </a:lnTo>
                          <a:lnTo>
                            <a:pt x="976" y="388"/>
                          </a:lnTo>
                          <a:lnTo>
                            <a:pt x="974" y="382"/>
                          </a:lnTo>
                          <a:lnTo>
                            <a:pt x="970" y="376"/>
                          </a:lnTo>
                          <a:lnTo>
                            <a:pt x="968" y="372"/>
                          </a:lnTo>
                          <a:lnTo>
                            <a:pt x="963" y="369"/>
                          </a:lnTo>
                          <a:lnTo>
                            <a:pt x="958" y="368"/>
                          </a:lnTo>
                          <a:lnTo>
                            <a:pt x="951" y="367"/>
                          </a:lnTo>
                          <a:lnTo>
                            <a:pt x="944" y="369"/>
                          </a:lnTo>
                          <a:lnTo>
                            <a:pt x="942" y="376"/>
                          </a:lnTo>
                          <a:lnTo>
                            <a:pt x="942" y="383"/>
                          </a:lnTo>
                          <a:lnTo>
                            <a:pt x="934" y="383"/>
                          </a:lnTo>
                          <a:lnTo>
                            <a:pt x="927" y="383"/>
                          </a:lnTo>
                          <a:lnTo>
                            <a:pt x="919" y="383"/>
                          </a:lnTo>
                          <a:lnTo>
                            <a:pt x="910" y="383"/>
                          </a:lnTo>
                          <a:lnTo>
                            <a:pt x="908" y="385"/>
                          </a:lnTo>
                          <a:lnTo>
                            <a:pt x="906" y="389"/>
                          </a:lnTo>
                          <a:lnTo>
                            <a:pt x="899" y="389"/>
                          </a:lnTo>
                          <a:lnTo>
                            <a:pt x="888" y="389"/>
                          </a:lnTo>
                          <a:lnTo>
                            <a:pt x="881" y="389"/>
                          </a:lnTo>
                          <a:lnTo>
                            <a:pt x="874" y="389"/>
                          </a:lnTo>
                          <a:lnTo>
                            <a:pt x="866" y="389"/>
                          </a:lnTo>
                          <a:lnTo>
                            <a:pt x="858" y="389"/>
                          </a:lnTo>
                          <a:lnTo>
                            <a:pt x="855" y="390"/>
                          </a:lnTo>
                          <a:lnTo>
                            <a:pt x="855" y="392"/>
                          </a:lnTo>
                          <a:lnTo>
                            <a:pt x="854" y="396"/>
                          </a:lnTo>
                          <a:lnTo>
                            <a:pt x="853" y="403"/>
                          </a:lnTo>
                          <a:lnTo>
                            <a:pt x="848" y="403"/>
                          </a:lnTo>
                          <a:lnTo>
                            <a:pt x="844" y="408"/>
                          </a:lnTo>
                          <a:lnTo>
                            <a:pt x="839" y="413"/>
                          </a:lnTo>
                          <a:lnTo>
                            <a:pt x="836" y="420"/>
                          </a:lnTo>
                          <a:lnTo>
                            <a:pt x="830" y="426"/>
                          </a:lnTo>
                          <a:lnTo>
                            <a:pt x="825" y="432"/>
                          </a:lnTo>
                          <a:lnTo>
                            <a:pt x="821" y="436"/>
                          </a:lnTo>
                          <a:lnTo>
                            <a:pt x="818" y="438"/>
                          </a:lnTo>
                          <a:lnTo>
                            <a:pt x="812" y="445"/>
                          </a:lnTo>
                          <a:lnTo>
                            <a:pt x="806" y="453"/>
                          </a:lnTo>
                          <a:lnTo>
                            <a:pt x="795" y="453"/>
                          </a:lnTo>
                          <a:lnTo>
                            <a:pt x="786" y="456"/>
                          </a:lnTo>
                          <a:lnTo>
                            <a:pt x="779" y="457"/>
                          </a:lnTo>
                          <a:lnTo>
                            <a:pt x="776" y="460"/>
                          </a:lnTo>
                          <a:lnTo>
                            <a:pt x="770" y="464"/>
                          </a:lnTo>
                          <a:lnTo>
                            <a:pt x="765" y="468"/>
                          </a:lnTo>
                          <a:lnTo>
                            <a:pt x="758" y="474"/>
                          </a:lnTo>
                          <a:lnTo>
                            <a:pt x="749" y="481"/>
                          </a:lnTo>
                          <a:lnTo>
                            <a:pt x="747" y="487"/>
                          </a:lnTo>
                          <a:lnTo>
                            <a:pt x="747" y="494"/>
                          </a:lnTo>
                          <a:lnTo>
                            <a:pt x="745" y="500"/>
                          </a:lnTo>
                          <a:lnTo>
                            <a:pt x="744" y="507"/>
                          </a:lnTo>
                          <a:lnTo>
                            <a:pt x="740" y="509"/>
                          </a:lnTo>
                          <a:lnTo>
                            <a:pt x="736" y="512"/>
                          </a:lnTo>
                          <a:lnTo>
                            <a:pt x="736" y="520"/>
                          </a:lnTo>
                          <a:lnTo>
                            <a:pt x="738" y="529"/>
                          </a:lnTo>
                          <a:lnTo>
                            <a:pt x="738" y="534"/>
                          </a:lnTo>
                          <a:lnTo>
                            <a:pt x="740" y="540"/>
                          </a:lnTo>
                          <a:lnTo>
                            <a:pt x="741" y="547"/>
                          </a:lnTo>
                          <a:lnTo>
                            <a:pt x="742" y="555"/>
                          </a:lnTo>
                          <a:lnTo>
                            <a:pt x="735" y="560"/>
                          </a:lnTo>
                          <a:lnTo>
                            <a:pt x="729" y="565"/>
                          </a:lnTo>
                          <a:lnTo>
                            <a:pt x="729" y="570"/>
                          </a:lnTo>
                          <a:lnTo>
                            <a:pt x="729" y="577"/>
                          </a:lnTo>
                          <a:lnTo>
                            <a:pt x="729" y="584"/>
                          </a:lnTo>
                          <a:lnTo>
                            <a:pt x="729" y="591"/>
                          </a:lnTo>
                          <a:lnTo>
                            <a:pt x="727" y="594"/>
                          </a:lnTo>
                          <a:lnTo>
                            <a:pt x="724" y="596"/>
                          </a:lnTo>
                          <a:lnTo>
                            <a:pt x="724" y="600"/>
                          </a:lnTo>
                          <a:lnTo>
                            <a:pt x="724" y="603"/>
                          </a:lnTo>
                          <a:lnTo>
                            <a:pt x="734" y="609"/>
                          </a:lnTo>
                          <a:lnTo>
                            <a:pt x="744" y="615"/>
                          </a:lnTo>
                          <a:lnTo>
                            <a:pt x="744" y="618"/>
                          </a:lnTo>
                          <a:lnTo>
                            <a:pt x="744" y="622"/>
                          </a:lnTo>
                          <a:lnTo>
                            <a:pt x="721" y="620"/>
                          </a:lnTo>
                          <a:lnTo>
                            <a:pt x="709" y="601"/>
                          </a:lnTo>
                          <a:lnTo>
                            <a:pt x="702" y="570"/>
                          </a:lnTo>
                          <a:lnTo>
                            <a:pt x="697" y="536"/>
                          </a:lnTo>
                          <a:lnTo>
                            <a:pt x="686" y="505"/>
                          </a:lnTo>
                          <a:lnTo>
                            <a:pt x="667" y="485"/>
                          </a:lnTo>
                          <a:lnTo>
                            <a:pt x="633" y="483"/>
                          </a:lnTo>
                          <a:lnTo>
                            <a:pt x="582" y="507"/>
                          </a:lnTo>
                          <a:lnTo>
                            <a:pt x="538" y="532"/>
                          </a:lnTo>
                          <a:lnTo>
                            <a:pt x="467" y="562"/>
                          </a:lnTo>
                          <a:lnTo>
                            <a:pt x="377" y="595"/>
                          </a:lnTo>
                          <a:lnTo>
                            <a:pt x="278" y="624"/>
                          </a:lnTo>
                          <a:lnTo>
                            <a:pt x="180" y="645"/>
                          </a:lnTo>
                          <a:lnTo>
                            <a:pt x="95" y="657"/>
                          </a:lnTo>
                          <a:lnTo>
                            <a:pt x="31" y="652"/>
                          </a:lnTo>
                          <a:lnTo>
                            <a:pt x="0" y="629"/>
                          </a:lnTo>
                          <a:close/>
                        </a:path>
                      </a:pathLst>
                    </a:custGeom>
                    <a:solidFill>
                      <a:srgbClr val="9E5E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79" name="Freeform 117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84" y="2919"/>
                      <a:ext cx="6" cy="5"/>
                    </a:xfrm>
                    <a:custGeom>
                      <a:avLst/>
                      <a:gdLst>
                        <a:gd name="T0" fmla="*/ 0 w 26"/>
                        <a:gd name="T1" fmla="*/ 0 h 22"/>
                        <a:gd name="T2" fmla="*/ 0 w 26"/>
                        <a:gd name="T3" fmla="*/ 0 h 22"/>
                        <a:gd name="T4" fmla="*/ 0 w 26"/>
                        <a:gd name="T5" fmla="*/ 0 h 22"/>
                        <a:gd name="T6" fmla="*/ 0 w 26"/>
                        <a:gd name="T7" fmla="*/ 0 h 22"/>
                        <a:gd name="T8" fmla="*/ 0 w 26"/>
                        <a:gd name="T9" fmla="*/ 0 h 22"/>
                        <a:gd name="T10" fmla="*/ 0 w 26"/>
                        <a:gd name="T11" fmla="*/ 0 h 22"/>
                        <a:gd name="T12" fmla="*/ 0 w 26"/>
                        <a:gd name="T13" fmla="*/ 0 h 22"/>
                        <a:gd name="T14" fmla="*/ 0 w 26"/>
                        <a:gd name="T15" fmla="*/ 0 h 22"/>
                        <a:gd name="T16" fmla="*/ 0 w 26"/>
                        <a:gd name="T17" fmla="*/ 0 h 22"/>
                        <a:gd name="T18" fmla="*/ 0 w 26"/>
                        <a:gd name="T19" fmla="*/ 0 h 22"/>
                        <a:gd name="T20" fmla="*/ 0 w 26"/>
                        <a:gd name="T21" fmla="*/ 0 h 22"/>
                        <a:gd name="T22" fmla="*/ 0 w 26"/>
                        <a:gd name="T23" fmla="*/ 0 h 22"/>
                        <a:gd name="T24" fmla="*/ 0 w 26"/>
                        <a:gd name="T25" fmla="*/ 0 h 22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w 26"/>
                        <a:gd name="T40" fmla="*/ 0 h 22"/>
                        <a:gd name="T41" fmla="*/ 26 w 26"/>
                        <a:gd name="T42" fmla="*/ 22 h 22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T39" t="T40" r="T41" b="T42"/>
                      <a:pathLst>
                        <a:path w="26" h="22">
                          <a:moveTo>
                            <a:pt x="0" y="5"/>
                          </a:moveTo>
                          <a:lnTo>
                            <a:pt x="6" y="2"/>
                          </a:lnTo>
                          <a:lnTo>
                            <a:pt x="12" y="0"/>
                          </a:lnTo>
                          <a:lnTo>
                            <a:pt x="16" y="0"/>
                          </a:lnTo>
                          <a:lnTo>
                            <a:pt x="26" y="0"/>
                          </a:lnTo>
                          <a:lnTo>
                            <a:pt x="26" y="10"/>
                          </a:lnTo>
                          <a:lnTo>
                            <a:pt x="26" y="18"/>
                          </a:lnTo>
                          <a:lnTo>
                            <a:pt x="22" y="20"/>
                          </a:lnTo>
                          <a:lnTo>
                            <a:pt x="20" y="22"/>
                          </a:lnTo>
                          <a:lnTo>
                            <a:pt x="15" y="20"/>
                          </a:lnTo>
                          <a:lnTo>
                            <a:pt x="7" y="20"/>
                          </a:lnTo>
                          <a:lnTo>
                            <a:pt x="2" y="13"/>
                          </a:lnTo>
                          <a:lnTo>
                            <a:pt x="0" y="5"/>
                          </a:lnTo>
                          <a:close/>
                        </a:path>
                      </a:pathLst>
                    </a:custGeom>
                    <a:solidFill>
                      <a:srgbClr val="4D1A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80" name="Freeform 118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98" y="2913"/>
                      <a:ext cx="7" cy="4"/>
                    </a:xfrm>
                    <a:custGeom>
                      <a:avLst/>
                      <a:gdLst>
                        <a:gd name="T0" fmla="*/ 0 w 27"/>
                        <a:gd name="T1" fmla="*/ 0 h 17"/>
                        <a:gd name="T2" fmla="*/ 0 w 27"/>
                        <a:gd name="T3" fmla="*/ 0 h 17"/>
                        <a:gd name="T4" fmla="*/ 0 w 27"/>
                        <a:gd name="T5" fmla="*/ 0 h 17"/>
                        <a:gd name="T6" fmla="*/ 0 w 27"/>
                        <a:gd name="T7" fmla="*/ 0 h 17"/>
                        <a:gd name="T8" fmla="*/ 0 w 27"/>
                        <a:gd name="T9" fmla="*/ 0 h 17"/>
                        <a:gd name="T10" fmla="*/ 0 w 27"/>
                        <a:gd name="T11" fmla="*/ 0 h 17"/>
                        <a:gd name="T12" fmla="*/ 0 w 27"/>
                        <a:gd name="T13" fmla="*/ 0 h 17"/>
                        <a:gd name="T14" fmla="*/ 0 w 27"/>
                        <a:gd name="T15" fmla="*/ 0 h 17"/>
                        <a:gd name="T16" fmla="*/ 0 w 27"/>
                        <a:gd name="T17" fmla="*/ 0 h 17"/>
                        <a:gd name="T18" fmla="*/ 0 w 27"/>
                        <a:gd name="T19" fmla="*/ 0 h 17"/>
                        <a:gd name="T20" fmla="*/ 0 w 27"/>
                        <a:gd name="T21" fmla="*/ 0 h 17"/>
                        <a:gd name="T22" fmla="*/ 0 w 27"/>
                        <a:gd name="T23" fmla="*/ 0 h 17"/>
                        <a:gd name="T24" fmla="*/ 0 w 27"/>
                        <a:gd name="T25" fmla="*/ 0 h 17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w 27"/>
                        <a:gd name="T40" fmla="*/ 0 h 17"/>
                        <a:gd name="T41" fmla="*/ 27 w 27"/>
                        <a:gd name="T42" fmla="*/ 17 h 17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T39" t="T40" r="T41" b="T42"/>
                      <a:pathLst>
                        <a:path w="27" h="17">
                          <a:moveTo>
                            <a:pt x="0" y="11"/>
                          </a:moveTo>
                          <a:lnTo>
                            <a:pt x="7" y="6"/>
                          </a:lnTo>
                          <a:lnTo>
                            <a:pt x="13" y="2"/>
                          </a:lnTo>
                          <a:lnTo>
                            <a:pt x="18" y="1"/>
                          </a:lnTo>
                          <a:lnTo>
                            <a:pt x="27" y="0"/>
                          </a:lnTo>
                          <a:lnTo>
                            <a:pt x="26" y="8"/>
                          </a:lnTo>
                          <a:lnTo>
                            <a:pt x="25" y="16"/>
                          </a:lnTo>
                          <a:lnTo>
                            <a:pt x="14" y="16"/>
                          </a:lnTo>
                          <a:lnTo>
                            <a:pt x="10" y="17"/>
                          </a:lnTo>
                          <a:lnTo>
                            <a:pt x="5" y="16"/>
                          </a:lnTo>
                          <a:lnTo>
                            <a:pt x="2" y="16"/>
                          </a:lnTo>
                          <a:lnTo>
                            <a:pt x="0" y="14"/>
                          </a:lnTo>
                          <a:lnTo>
                            <a:pt x="0" y="11"/>
                          </a:lnTo>
                          <a:close/>
                        </a:path>
                      </a:pathLst>
                    </a:custGeom>
                    <a:solidFill>
                      <a:srgbClr val="4D1A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81" name="Freeform 119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14" y="2977"/>
                      <a:ext cx="182" cy="311"/>
                    </a:xfrm>
                    <a:custGeom>
                      <a:avLst/>
                      <a:gdLst>
                        <a:gd name="T0" fmla="*/ 0 w 725"/>
                        <a:gd name="T1" fmla="*/ 0 h 1243"/>
                        <a:gd name="T2" fmla="*/ 0 w 725"/>
                        <a:gd name="T3" fmla="*/ 0 h 1243"/>
                        <a:gd name="T4" fmla="*/ 0 w 725"/>
                        <a:gd name="T5" fmla="*/ 0 h 1243"/>
                        <a:gd name="T6" fmla="*/ 0 w 725"/>
                        <a:gd name="T7" fmla="*/ 0 h 1243"/>
                        <a:gd name="T8" fmla="*/ 0 w 725"/>
                        <a:gd name="T9" fmla="*/ 0 h 1243"/>
                        <a:gd name="T10" fmla="*/ 0 w 725"/>
                        <a:gd name="T11" fmla="*/ 0 h 1243"/>
                        <a:gd name="T12" fmla="*/ 0 w 725"/>
                        <a:gd name="T13" fmla="*/ 0 h 1243"/>
                        <a:gd name="T14" fmla="*/ 0 w 725"/>
                        <a:gd name="T15" fmla="*/ 0 h 1243"/>
                        <a:gd name="T16" fmla="*/ 0 w 725"/>
                        <a:gd name="T17" fmla="*/ 0 h 1243"/>
                        <a:gd name="T18" fmla="*/ 0 w 725"/>
                        <a:gd name="T19" fmla="*/ 0 h 1243"/>
                        <a:gd name="T20" fmla="*/ 0 w 725"/>
                        <a:gd name="T21" fmla="*/ 0 h 1243"/>
                        <a:gd name="T22" fmla="*/ 0 w 725"/>
                        <a:gd name="T23" fmla="*/ 0 h 1243"/>
                        <a:gd name="T24" fmla="*/ 0 w 725"/>
                        <a:gd name="T25" fmla="*/ 0 h 1243"/>
                        <a:gd name="T26" fmla="*/ 0 w 725"/>
                        <a:gd name="T27" fmla="*/ 0 h 1243"/>
                        <a:gd name="T28" fmla="*/ 0 w 725"/>
                        <a:gd name="T29" fmla="*/ 0 h 1243"/>
                        <a:gd name="T30" fmla="*/ 0 w 725"/>
                        <a:gd name="T31" fmla="*/ 0 h 1243"/>
                        <a:gd name="T32" fmla="*/ 0 w 725"/>
                        <a:gd name="T33" fmla="*/ 0 h 1243"/>
                        <a:gd name="T34" fmla="*/ 0 w 725"/>
                        <a:gd name="T35" fmla="*/ 0 h 1243"/>
                        <a:gd name="T36" fmla="*/ 0 w 725"/>
                        <a:gd name="T37" fmla="*/ 0 h 1243"/>
                        <a:gd name="T38" fmla="*/ 0 w 725"/>
                        <a:gd name="T39" fmla="*/ 0 h 1243"/>
                        <a:gd name="T40" fmla="*/ 0 w 725"/>
                        <a:gd name="T41" fmla="*/ 0 h 1243"/>
                        <a:gd name="T42" fmla="*/ 0 w 725"/>
                        <a:gd name="T43" fmla="*/ 0 h 1243"/>
                        <a:gd name="T44" fmla="*/ 0 w 725"/>
                        <a:gd name="T45" fmla="*/ 0 h 1243"/>
                        <a:gd name="T46" fmla="*/ 0 w 725"/>
                        <a:gd name="T47" fmla="*/ 0 h 1243"/>
                        <a:gd name="T48" fmla="*/ 0 w 725"/>
                        <a:gd name="T49" fmla="*/ 0 h 1243"/>
                        <a:gd name="T50" fmla="*/ 0 w 725"/>
                        <a:gd name="T51" fmla="*/ 0 h 1243"/>
                        <a:gd name="T52" fmla="*/ 0 w 725"/>
                        <a:gd name="T53" fmla="*/ 0 h 1243"/>
                        <a:gd name="T54" fmla="*/ 0 w 725"/>
                        <a:gd name="T55" fmla="*/ 0 h 1243"/>
                        <a:gd name="T56" fmla="*/ 0 w 725"/>
                        <a:gd name="T57" fmla="*/ 0 h 1243"/>
                        <a:gd name="T58" fmla="*/ 0 w 725"/>
                        <a:gd name="T59" fmla="*/ 0 h 1243"/>
                        <a:gd name="T60" fmla="*/ 0 w 725"/>
                        <a:gd name="T61" fmla="*/ 0 h 1243"/>
                        <a:gd name="T62" fmla="*/ 0 w 725"/>
                        <a:gd name="T63" fmla="*/ 0 h 1243"/>
                        <a:gd name="T64" fmla="*/ 0 w 725"/>
                        <a:gd name="T65" fmla="*/ 0 h 1243"/>
                        <a:gd name="T66" fmla="*/ 0 w 725"/>
                        <a:gd name="T67" fmla="*/ 0 h 1243"/>
                        <a:gd name="T68" fmla="*/ 0 w 725"/>
                        <a:gd name="T69" fmla="*/ 0 h 1243"/>
                        <a:gd name="T70" fmla="*/ 0 w 725"/>
                        <a:gd name="T71" fmla="*/ 0 h 1243"/>
                        <a:gd name="T72" fmla="*/ 0 w 725"/>
                        <a:gd name="T73" fmla="*/ 0 h 1243"/>
                        <a:gd name="T74" fmla="*/ 0 w 725"/>
                        <a:gd name="T75" fmla="*/ 0 h 1243"/>
                        <a:gd name="T76" fmla="*/ 0 w 725"/>
                        <a:gd name="T77" fmla="*/ 0 h 1243"/>
                        <a:gd name="T78" fmla="*/ 0 w 725"/>
                        <a:gd name="T79" fmla="*/ 0 h 1243"/>
                        <a:gd name="T80" fmla="*/ 0 w 725"/>
                        <a:gd name="T81" fmla="*/ 0 h 1243"/>
                        <a:gd name="T82" fmla="*/ 0 w 725"/>
                        <a:gd name="T83" fmla="*/ 0 h 1243"/>
                        <a:gd name="T84" fmla="*/ 0 w 725"/>
                        <a:gd name="T85" fmla="*/ 0 h 1243"/>
                        <a:gd name="T86" fmla="*/ 0 w 725"/>
                        <a:gd name="T87" fmla="*/ 0 h 1243"/>
                        <a:gd name="T88" fmla="*/ 0 w 725"/>
                        <a:gd name="T89" fmla="*/ 0 h 1243"/>
                        <a:gd name="T90" fmla="*/ 0 w 725"/>
                        <a:gd name="T91" fmla="*/ 0 h 1243"/>
                        <a:gd name="T92" fmla="*/ 0 w 725"/>
                        <a:gd name="T93" fmla="*/ 0 h 1243"/>
                        <a:gd name="T94" fmla="*/ 0 w 725"/>
                        <a:gd name="T95" fmla="*/ 0 h 1243"/>
                        <a:gd name="T96" fmla="*/ 0 w 725"/>
                        <a:gd name="T97" fmla="*/ 0 h 1243"/>
                        <a:gd name="T98" fmla="*/ 0 w 725"/>
                        <a:gd name="T99" fmla="*/ 0 h 1243"/>
                        <a:gd name="T100" fmla="*/ 0 w 725"/>
                        <a:gd name="T101" fmla="*/ 0 h 1243"/>
                        <a:gd name="T102" fmla="*/ 0 w 725"/>
                        <a:gd name="T103" fmla="*/ 0 h 1243"/>
                        <a:gd name="T104" fmla="*/ 0 w 725"/>
                        <a:gd name="T105" fmla="*/ 0 h 1243"/>
                        <a:gd name="T106" fmla="*/ 0 w 725"/>
                        <a:gd name="T107" fmla="*/ 0 h 1243"/>
                        <a:gd name="T108" fmla="*/ 0 w 725"/>
                        <a:gd name="T109" fmla="*/ 0 h 1243"/>
                        <a:gd name="T110" fmla="*/ 0 w 725"/>
                        <a:gd name="T111" fmla="*/ 0 h 1243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w 725"/>
                        <a:gd name="T169" fmla="*/ 0 h 1243"/>
                        <a:gd name="T170" fmla="*/ 725 w 725"/>
                        <a:gd name="T171" fmla="*/ 1243 h 1243"/>
                      </a:gdLst>
                      <a:ahLst/>
                      <a:cxnLst>
                        <a:cxn ang="T112">
                          <a:pos x="T0" y="T1"/>
                        </a:cxn>
                        <a:cxn ang="T113">
                          <a:pos x="T2" y="T3"/>
                        </a:cxn>
                        <a:cxn ang="T114">
                          <a:pos x="T4" y="T5"/>
                        </a:cxn>
                        <a:cxn ang="T115">
                          <a:pos x="T6" y="T7"/>
                        </a:cxn>
                        <a:cxn ang="T116">
                          <a:pos x="T8" y="T9"/>
                        </a:cxn>
                        <a:cxn ang="T117">
                          <a:pos x="T10" y="T11"/>
                        </a:cxn>
                        <a:cxn ang="T118">
                          <a:pos x="T12" y="T13"/>
                        </a:cxn>
                        <a:cxn ang="T119">
                          <a:pos x="T14" y="T15"/>
                        </a:cxn>
                        <a:cxn ang="T120">
                          <a:pos x="T16" y="T17"/>
                        </a:cxn>
                        <a:cxn ang="T121">
                          <a:pos x="T18" y="T19"/>
                        </a:cxn>
                        <a:cxn ang="T122">
                          <a:pos x="T20" y="T21"/>
                        </a:cxn>
                        <a:cxn ang="T123">
                          <a:pos x="T22" y="T23"/>
                        </a:cxn>
                        <a:cxn ang="T124">
                          <a:pos x="T24" y="T25"/>
                        </a:cxn>
                        <a:cxn ang="T125">
                          <a:pos x="T26" y="T27"/>
                        </a:cxn>
                        <a:cxn ang="T126">
                          <a:pos x="T28" y="T29"/>
                        </a:cxn>
                        <a:cxn ang="T127">
                          <a:pos x="T30" y="T31"/>
                        </a:cxn>
                        <a:cxn ang="T128">
                          <a:pos x="T32" y="T33"/>
                        </a:cxn>
                        <a:cxn ang="T129">
                          <a:pos x="T34" y="T35"/>
                        </a:cxn>
                        <a:cxn ang="T130">
                          <a:pos x="T36" y="T37"/>
                        </a:cxn>
                        <a:cxn ang="T131">
                          <a:pos x="T38" y="T39"/>
                        </a:cxn>
                        <a:cxn ang="T132">
                          <a:pos x="T40" y="T41"/>
                        </a:cxn>
                        <a:cxn ang="T133">
                          <a:pos x="T42" y="T43"/>
                        </a:cxn>
                        <a:cxn ang="T134">
                          <a:pos x="T44" y="T45"/>
                        </a:cxn>
                        <a:cxn ang="T135">
                          <a:pos x="T46" y="T47"/>
                        </a:cxn>
                        <a:cxn ang="T136">
                          <a:pos x="T48" y="T49"/>
                        </a:cxn>
                        <a:cxn ang="T137">
                          <a:pos x="T50" y="T51"/>
                        </a:cxn>
                        <a:cxn ang="T138">
                          <a:pos x="T52" y="T53"/>
                        </a:cxn>
                        <a:cxn ang="T139">
                          <a:pos x="T54" y="T55"/>
                        </a:cxn>
                        <a:cxn ang="T140">
                          <a:pos x="T56" y="T57"/>
                        </a:cxn>
                        <a:cxn ang="T141">
                          <a:pos x="T58" y="T59"/>
                        </a:cxn>
                        <a:cxn ang="T142">
                          <a:pos x="T60" y="T61"/>
                        </a:cxn>
                        <a:cxn ang="T143">
                          <a:pos x="T62" y="T63"/>
                        </a:cxn>
                        <a:cxn ang="T144">
                          <a:pos x="T64" y="T65"/>
                        </a:cxn>
                        <a:cxn ang="T145">
                          <a:pos x="T66" y="T67"/>
                        </a:cxn>
                        <a:cxn ang="T146">
                          <a:pos x="T68" y="T69"/>
                        </a:cxn>
                        <a:cxn ang="T147">
                          <a:pos x="T70" y="T71"/>
                        </a:cxn>
                        <a:cxn ang="T148">
                          <a:pos x="T72" y="T73"/>
                        </a:cxn>
                        <a:cxn ang="T149">
                          <a:pos x="T74" y="T75"/>
                        </a:cxn>
                        <a:cxn ang="T150">
                          <a:pos x="T76" y="T77"/>
                        </a:cxn>
                        <a:cxn ang="T151">
                          <a:pos x="T78" y="T79"/>
                        </a:cxn>
                        <a:cxn ang="T152">
                          <a:pos x="T80" y="T81"/>
                        </a:cxn>
                        <a:cxn ang="T153">
                          <a:pos x="T82" y="T83"/>
                        </a:cxn>
                        <a:cxn ang="T154">
                          <a:pos x="T84" y="T85"/>
                        </a:cxn>
                        <a:cxn ang="T155">
                          <a:pos x="T86" y="T87"/>
                        </a:cxn>
                        <a:cxn ang="T156">
                          <a:pos x="T88" y="T89"/>
                        </a:cxn>
                        <a:cxn ang="T157">
                          <a:pos x="T90" y="T91"/>
                        </a:cxn>
                        <a:cxn ang="T158">
                          <a:pos x="T92" y="T93"/>
                        </a:cxn>
                        <a:cxn ang="T159">
                          <a:pos x="T94" y="T95"/>
                        </a:cxn>
                        <a:cxn ang="T160">
                          <a:pos x="T96" y="T97"/>
                        </a:cxn>
                        <a:cxn ang="T161">
                          <a:pos x="T98" y="T99"/>
                        </a:cxn>
                        <a:cxn ang="T162">
                          <a:pos x="T100" y="T101"/>
                        </a:cxn>
                        <a:cxn ang="T163">
                          <a:pos x="T102" y="T103"/>
                        </a:cxn>
                        <a:cxn ang="T164">
                          <a:pos x="T104" y="T105"/>
                        </a:cxn>
                        <a:cxn ang="T165">
                          <a:pos x="T106" y="T107"/>
                        </a:cxn>
                        <a:cxn ang="T166">
                          <a:pos x="T108" y="T109"/>
                        </a:cxn>
                        <a:cxn ang="T167">
                          <a:pos x="T110" y="T111"/>
                        </a:cxn>
                      </a:cxnLst>
                      <a:rect l="T168" t="T169" r="T170" b="T171"/>
                      <a:pathLst>
                        <a:path w="725" h="1243">
                          <a:moveTo>
                            <a:pt x="2" y="504"/>
                          </a:moveTo>
                          <a:lnTo>
                            <a:pt x="16" y="476"/>
                          </a:lnTo>
                          <a:lnTo>
                            <a:pt x="31" y="457"/>
                          </a:lnTo>
                          <a:lnTo>
                            <a:pt x="45" y="443"/>
                          </a:lnTo>
                          <a:lnTo>
                            <a:pt x="60" y="436"/>
                          </a:lnTo>
                          <a:lnTo>
                            <a:pt x="76" y="430"/>
                          </a:lnTo>
                          <a:lnTo>
                            <a:pt x="95" y="428"/>
                          </a:lnTo>
                          <a:lnTo>
                            <a:pt x="119" y="425"/>
                          </a:lnTo>
                          <a:lnTo>
                            <a:pt x="148" y="422"/>
                          </a:lnTo>
                          <a:lnTo>
                            <a:pt x="176" y="401"/>
                          </a:lnTo>
                          <a:lnTo>
                            <a:pt x="194" y="377"/>
                          </a:lnTo>
                          <a:lnTo>
                            <a:pt x="203" y="353"/>
                          </a:lnTo>
                          <a:lnTo>
                            <a:pt x="206" y="327"/>
                          </a:lnTo>
                          <a:lnTo>
                            <a:pt x="202" y="298"/>
                          </a:lnTo>
                          <a:lnTo>
                            <a:pt x="195" y="268"/>
                          </a:lnTo>
                          <a:lnTo>
                            <a:pt x="187" y="238"/>
                          </a:lnTo>
                          <a:lnTo>
                            <a:pt x="179" y="208"/>
                          </a:lnTo>
                          <a:lnTo>
                            <a:pt x="177" y="181"/>
                          </a:lnTo>
                          <a:lnTo>
                            <a:pt x="181" y="151"/>
                          </a:lnTo>
                          <a:lnTo>
                            <a:pt x="187" y="119"/>
                          </a:lnTo>
                          <a:lnTo>
                            <a:pt x="196" y="86"/>
                          </a:lnTo>
                          <a:lnTo>
                            <a:pt x="206" y="54"/>
                          </a:lnTo>
                          <a:lnTo>
                            <a:pt x="220" y="28"/>
                          </a:lnTo>
                          <a:lnTo>
                            <a:pt x="234" y="9"/>
                          </a:lnTo>
                          <a:lnTo>
                            <a:pt x="250" y="0"/>
                          </a:lnTo>
                          <a:lnTo>
                            <a:pt x="249" y="11"/>
                          </a:lnTo>
                          <a:lnTo>
                            <a:pt x="246" y="20"/>
                          </a:lnTo>
                          <a:lnTo>
                            <a:pt x="242" y="27"/>
                          </a:lnTo>
                          <a:lnTo>
                            <a:pt x="238" y="35"/>
                          </a:lnTo>
                          <a:lnTo>
                            <a:pt x="235" y="42"/>
                          </a:lnTo>
                          <a:lnTo>
                            <a:pt x="232" y="51"/>
                          </a:lnTo>
                          <a:lnTo>
                            <a:pt x="231" y="61"/>
                          </a:lnTo>
                          <a:lnTo>
                            <a:pt x="234" y="76"/>
                          </a:lnTo>
                          <a:lnTo>
                            <a:pt x="223" y="86"/>
                          </a:lnTo>
                          <a:lnTo>
                            <a:pt x="213" y="95"/>
                          </a:lnTo>
                          <a:lnTo>
                            <a:pt x="214" y="102"/>
                          </a:lnTo>
                          <a:lnTo>
                            <a:pt x="215" y="109"/>
                          </a:lnTo>
                          <a:lnTo>
                            <a:pt x="216" y="115"/>
                          </a:lnTo>
                          <a:lnTo>
                            <a:pt x="217" y="122"/>
                          </a:lnTo>
                          <a:lnTo>
                            <a:pt x="216" y="127"/>
                          </a:lnTo>
                          <a:lnTo>
                            <a:pt x="215" y="134"/>
                          </a:lnTo>
                          <a:lnTo>
                            <a:pt x="210" y="141"/>
                          </a:lnTo>
                          <a:lnTo>
                            <a:pt x="206" y="150"/>
                          </a:lnTo>
                          <a:lnTo>
                            <a:pt x="207" y="156"/>
                          </a:lnTo>
                          <a:lnTo>
                            <a:pt x="210" y="162"/>
                          </a:lnTo>
                          <a:lnTo>
                            <a:pt x="213" y="165"/>
                          </a:lnTo>
                          <a:lnTo>
                            <a:pt x="216" y="169"/>
                          </a:lnTo>
                          <a:lnTo>
                            <a:pt x="218" y="172"/>
                          </a:lnTo>
                          <a:lnTo>
                            <a:pt x="222" y="176"/>
                          </a:lnTo>
                          <a:lnTo>
                            <a:pt x="223" y="181"/>
                          </a:lnTo>
                          <a:lnTo>
                            <a:pt x="224" y="189"/>
                          </a:lnTo>
                          <a:lnTo>
                            <a:pt x="217" y="197"/>
                          </a:lnTo>
                          <a:lnTo>
                            <a:pt x="214" y="206"/>
                          </a:lnTo>
                          <a:lnTo>
                            <a:pt x="210" y="213"/>
                          </a:lnTo>
                          <a:lnTo>
                            <a:pt x="210" y="220"/>
                          </a:lnTo>
                          <a:lnTo>
                            <a:pt x="211" y="226"/>
                          </a:lnTo>
                          <a:lnTo>
                            <a:pt x="217" y="231"/>
                          </a:lnTo>
                          <a:lnTo>
                            <a:pt x="224" y="235"/>
                          </a:lnTo>
                          <a:lnTo>
                            <a:pt x="238" y="238"/>
                          </a:lnTo>
                          <a:lnTo>
                            <a:pt x="236" y="246"/>
                          </a:lnTo>
                          <a:lnTo>
                            <a:pt x="234" y="257"/>
                          </a:lnTo>
                          <a:lnTo>
                            <a:pt x="230" y="267"/>
                          </a:lnTo>
                          <a:lnTo>
                            <a:pt x="231" y="279"/>
                          </a:lnTo>
                          <a:lnTo>
                            <a:pt x="238" y="284"/>
                          </a:lnTo>
                          <a:lnTo>
                            <a:pt x="246" y="288"/>
                          </a:lnTo>
                          <a:lnTo>
                            <a:pt x="253" y="290"/>
                          </a:lnTo>
                          <a:lnTo>
                            <a:pt x="262" y="291"/>
                          </a:lnTo>
                          <a:lnTo>
                            <a:pt x="263" y="298"/>
                          </a:lnTo>
                          <a:lnTo>
                            <a:pt x="264" y="307"/>
                          </a:lnTo>
                          <a:lnTo>
                            <a:pt x="263" y="316"/>
                          </a:lnTo>
                          <a:lnTo>
                            <a:pt x="262" y="327"/>
                          </a:lnTo>
                          <a:lnTo>
                            <a:pt x="268" y="327"/>
                          </a:lnTo>
                          <a:lnTo>
                            <a:pt x="272" y="329"/>
                          </a:lnTo>
                          <a:lnTo>
                            <a:pt x="280" y="319"/>
                          </a:lnTo>
                          <a:lnTo>
                            <a:pt x="289" y="311"/>
                          </a:lnTo>
                          <a:lnTo>
                            <a:pt x="293" y="302"/>
                          </a:lnTo>
                          <a:lnTo>
                            <a:pt x="298" y="295"/>
                          </a:lnTo>
                          <a:lnTo>
                            <a:pt x="303" y="295"/>
                          </a:lnTo>
                          <a:lnTo>
                            <a:pt x="310" y="295"/>
                          </a:lnTo>
                          <a:lnTo>
                            <a:pt x="313" y="306"/>
                          </a:lnTo>
                          <a:lnTo>
                            <a:pt x="319" y="318"/>
                          </a:lnTo>
                          <a:lnTo>
                            <a:pt x="303" y="325"/>
                          </a:lnTo>
                          <a:lnTo>
                            <a:pt x="293" y="339"/>
                          </a:lnTo>
                          <a:lnTo>
                            <a:pt x="287" y="356"/>
                          </a:lnTo>
                          <a:lnTo>
                            <a:pt x="285" y="377"/>
                          </a:lnTo>
                          <a:lnTo>
                            <a:pt x="284" y="400"/>
                          </a:lnTo>
                          <a:lnTo>
                            <a:pt x="284" y="424"/>
                          </a:lnTo>
                          <a:lnTo>
                            <a:pt x="282" y="446"/>
                          </a:lnTo>
                          <a:lnTo>
                            <a:pt x="277" y="470"/>
                          </a:lnTo>
                          <a:lnTo>
                            <a:pt x="278" y="504"/>
                          </a:lnTo>
                          <a:lnTo>
                            <a:pt x="284" y="538"/>
                          </a:lnTo>
                          <a:lnTo>
                            <a:pt x="290" y="572"/>
                          </a:lnTo>
                          <a:lnTo>
                            <a:pt x="298" y="607"/>
                          </a:lnTo>
                          <a:lnTo>
                            <a:pt x="304" y="642"/>
                          </a:lnTo>
                          <a:lnTo>
                            <a:pt x="311" y="678"/>
                          </a:lnTo>
                          <a:lnTo>
                            <a:pt x="313" y="716"/>
                          </a:lnTo>
                          <a:lnTo>
                            <a:pt x="312" y="758"/>
                          </a:lnTo>
                          <a:lnTo>
                            <a:pt x="314" y="786"/>
                          </a:lnTo>
                          <a:lnTo>
                            <a:pt x="318" y="814"/>
                          </a:lnTo>
                          <a:lnTo>
                            <a:pt x="323" y="843"/>
                          </a:lnTo>
                          <a:lnTo>
                            <a:pt x="328" y="875"/>
                          </a:lnTo>
                          <a:lnTo>
                            <a:pt x="333" y="906"/>
                          </a:lnTo>
                          <a:lnTo>
                            <a:pt x="339" y="936"/>
                          </a:lnTo>
                          <a:lnTo>
                            <a:pt x="345" y="968"/>
                          </a:lnTo>
                          <a:lnTo>
                            <a:pt x="351" y="999"/>
                          </a:lnTo>
                          <a:lnTo>
                            <a:pt x="340" y="1043"/>
                          </a:lnTo>
                          <a:lnTo>
                            <a:pt x="349" y="1073"/>
                          </a:lnTo>
                          <a:lnTo>
                            <a:pt x="374" y="1091"/>
                          </a:lnTo>
                          <a:lnTo>
                            <a:pt x="409" y="1101"/>
                          </a:lnTo>
                          <a:lnTo>
                            <a:pt x="448" y="1105"/>
                          </a:lnTo>
                          <a:lnTo>
                            <a:pt x="489" y="1107"/>
                          </a:lnTo>
                          <a:lnTo>
                            <a:pt x="525" y="1109"/>
                          </a:lnTo>
                          <a:lnTo>
                            <a:pt x="555" y="1119"/>
                          </a:lnTo>
                          <a:lnTo>
                            <a:pt x="565" y="1126"/>
                          </a:lnTo>
                          <a:lnTo>
                            <a:pt x="575" y="1135"/>
                          </a:lnTo>
                          <a:lnTo>
                            <a:pt x="585" y="1143"/>
                          </a:lnTo>
                          <a:lnTo>
                            <a:pt x="595" y="1153"/>
                          </a:lnTo>
                          <a:lnTo>
                            <a:pt x="605" y="1161"/>
                          </a:lnTo>
                          <a:lnTo>
                            <a:pt x="615" y="1170"/>
                          </a:lnTo>
                          <a:lnTo>
                            <a:pt x="626" y="1178"/>
                          </a:lnTo>
                          <a:lnTo>
                            <a:pt x="636" y="1188"/>
                          </a:lnTo>
                          <a:lnTo>
                            <a:pt x="646" y="1191"/>
                          </a:lnTo>
                          <a:lnTo>
                            <a:pt x="660" y="1197"/>
                          </a:lnTo>
                          <a:lnTo>
                            <a:pt x="672" y="1203"/>
                          </a:lnTo>
                          <a:lnTo>
                            <a:pt x="688" y="1210"/>
                          </a:lnTo>
                          <a:lnTo>
                            <a:pt x="699" y="1217"/>
                          </a:lnTo>
                          <a:lnTo>
                            <a:pt x="711" y="1224"/>
                          </a:lnTo>
                          <a:lnTo>
                            <a:pt x="719" y="1232"/>
                          </a:lnTo>
                          <a:lnTo>
                            <a:pt x="725" y="1243"/>
                          </a:lnTo>
                          <a:lnTo>
                            <a:pt x="705" y="1236"/>
                          </a:lnTo>
                          <a:lnTo>
                            <a:pt x="684" y="1228"/>
                          </a:lnTo>
                          <a:lnTo>
                            <a:pt x="662" y="1217"/>
                          </a:lnTo>
                          <a:lnTo>
                            <a:pt x="641" y="1208"/>
                          </a:lnTo>
                          <a:lnTo>
                            <a:pt x="619" y="1195"/>
                          </a:lnTo>
                          <a:lnTo>
                            <a:pt x="599" y="1183"/>
                          </a:lnTo>
                          <a:lnTo>
                            <a:pt x="582" y="1169"/>
                          </a:lnTo>
                          <a:lnTo>
                            <a:pt x="569" y="1155"/>
                          </a:lnTo>
                          <a:lnTo>
                            <a:pt x="562" y="1154"/>
                          </a:lnTo>
                          <a:lnTo>
                            <a:pt x="555" y="1154"/>
                          </a:lnTo>
                          <a:lnTo>
                            <a:pt x="551" y="1156"/>
                          </a:lnTo>
                          <a:lnTo>
                            <a:pt x="548" y="1161"/>
                          </a:lnTo>
                          <a:lnTo>
                            <a:pt x="546" y="1163"/>
                          </a:lnTo>
                          <a:lnTo>
                            <a:pt x="545" y="1168"/>
                          </a:lnTo>
                          <a:lnTo>
                            <a:pt x="543" y="1172"/>
                          </a:lnTo>
                          <a:lnTo>
                            <a:pt x="541" y="1181"/>
                          </a:lnTo>
                          <a:lnTo>
                            <a:pt x="539" y="1177"/>
                          </a:lnTo>
                          <a:lnTo>
                            <a:pt x="538" y="1172"/>
                          </a:lnTo>
                          <a:lnTo>
                            <a:pt x="537" y="1164"/>
                          </a:lnTo>
                          <a:lnTo>
                            <a:pt x="536" y="1157"/>
                          </a:lnTo>
                          <a:lnTo>
                            <a:pt x="533" y="1148"/>
                          </a:lnTo>
                          <a:lnTo>
                            <a:pt x="532" y="1141"/>
                          </a:lnTo>
                          <a:lnTo>
                            <a:pt x="530" y="1134"/>
                          </a:lnTo>
                          <a:lnTo>
                            <a:pt x="530" y="1130"/>
                          </a:lnTo>
                          <a:lnTo>
                            <a:pt x="502" y="1128"/>
                          </a:lnTo>
                          <a:lnTo>
                            <a:pt x="477" y="1126"/>
                          </a:lnTo>
                          <a:lnTo>
                            <a:pt x="455" y="1123"/>
                          </a:lnTo>
                          <a:lnTo>
                            <a:pt x="436" y="1124"/>
                          </a:lnTo>
                          <a:lnTo>
                            <a:pt x="421" y="1130"/>
                          </a:lnTo>
                          <a:lnTo>
                            <a:pt x="410" y="1146"/>
                          </a:lnTo>
                          <a:lnTo>
                            <a:pt x="404" y="1170"/>
                          </a:lnTo>
                          <a:lnTo>
                            <a:pt x="406" y="1209"/>
                          </a:lnTo>
                          <a:lnTo>
                            <a:pt x="410" y="1216"/>
                          </a:lnTo>
                          <a:lnTo>
                            <a:pt x="415" y="1224"/>
                          </a:lnTo>
                          <a:lnTo>
                            <a:pt x="406" y="1223"/>
                          </a:lnTo>
                          <a:lnTo>
                            <a:pt x="400" y="1222"/>
                          </a:lnTo>
                          <a:lnTo>
                            <a:pt x="395" y="1222"/>
                          </a:lnTo>
                          <a:lnTo>
                            <a:pt x="393" y="1222"/>
                          </a:lnTo>
                          <a:lnTo>
                            <a:pt x="388" y="1221"/>
                          </a:lnTo>
                          <a:lnTo>
                            <a:pt x="386" y="1221"/>
                          </a:lnTo>
                          <a:lnTo>
                            <a:pt x="393" y="1206"/>
                          </a:lnTo>
                          <a:lnTo>
                            <a:pt x="397" y="1194"/>
                          </a:lnTo>
                          <a:lnTo>
                            <a:pt x="400" y="1180"/>
                          </a:lnTo>
                          <a:lnTo>
                            <a:pt x="402" y="1167"/>
                          </a:lnTo>
                          <a:lnTo>
                            <a:pt x="401" y="1153"/>
                          </a:lnTo>
                          <a:lnTo>
                            <a:pt x="400" y="1139"/>
                          </a:lnTo>
                          <a:lnTo>
                            <a:pt x="399" y="1126"/>
                          </a:lnTo>
                          <a:lnTo>
                            <a:pt x="399" y="1114"/>
                          </a:lnTo>
                          <a:lnTo>
                            <a:pt x="390" y="1107"/>
                          </a:lnTo>
                          <a:lnTo>
                            <a:pt x="380" y="1101"/>
                          </a:lnTo>
                          <a:lnTo>
                            <a:pt x="367" y="1095"/>
                          </a:lnTo>
                          <a:lnTo>
                            <a:pt x="354" y="1089"/>
                          </a:lnTo>
                          <a:lnTo>
                            <a:pt x="339" y="1083"/>
                          </a:lnTo>
                          <a:lnTo>
                            <a:pt x="325" y="1080"/>
                          </a:lnTo>
                          <a:lnTo>
                            <a:pt x="311" y="1076"/>
                          </a:lnTo>
                          <a:lnTo>
                            <a:pt x="300" y="1075"/>
                          </a:lnTo>
                          <a:lnTo>
                            <a:pt x="299" y="1054"/>
                          </a:lnTo>
                          <a:lnTo>
                            <a:pt x="300" y="1033"/>
                          </a:lnTo>
                          <a:lnTo>
                            <a:pt x="301" y="1012"/>
                          </a:lnTo>
                          <a:lnTo>
                            <a:pt x="304" y="992"/>
                          </a:lnTo>
                          <a:lnTo>
                            <a:pt x="305" y="971"/>
                          </a:lnTo>
                          <a:lnTo>
                            <a:pt x="307" y="950"/>
                          </a:lnTo>
                          <a:lnTo>
                            <a:pt x="307" y="929"/>
                          </a:lnTo>
                          <a:lnTo>
                            <a:pt x="307" y="909"/>
                          </a:lnTo>
                          <a:lnTo>
                            <a:pt x="297" y="870"/>
                          </a:lnTo>
                          <a:lnTo>
                            <a:pt x="290" y="833"/>
                          </a:lnTo>
                          <a:lnTo>
                            <a:pt x="285" y="795"/>
                          </a:lnTo>
                          <a:lnTo>
                            <a:pt x="283" y="760"/>
                          </a:lnTo>
                          <a:lnTo>
                            <a:pt x="279" y="724"/>
                          </a:lnTo>
                          <a:lnTo>
                            <a:pt x="278" y="689"/>
                          </a:lnTo>
                          <a:lnTo>
                            <a:pt x="273" y="653"/>
                          </a:lnTo>
                          <a:lnTo>
                            <a:pt x="270" y="617"/>
                          </a:lnTo>
                          <a:lnTo>
                            <a:pt x="255" y="585"/>
                          </a:lnTo>
                          <a:lnTo>
                            <a:pt x="249" y="548"/>
                          </a:lnTo>
                          <a:lnTo>
                            <a:pt x="248" y="510"/>
                          </a:lnTo>
                          <a:lnTo>
                            <a:pt x="250" y="472"/>
                          </a:lnTo>
                          <a:lnTo>
                            <a:pt x="251" y="435"/>
                          </a:lnTo>
                          <a:lnTo>
                            <a:pt x="253" y="402"/>
                          </a:lnTo>
                          <a:lnTo>
                            <a:pt x="250" y="375"/>
                          </a:lnTo>
                          <a:lnTo>
                            <a:pt x="243" y="357"/>
                          </a:lnTo>
                          <a:lnTo>
                            <a:pt x="229" y="361"/>
                          </a:lnTo>
                          <a:lnTo>
                            <a:pt x="220" y="370"/>
                          </a:lnTo>
                          <a:lnTo>
                            <a:pt x="213" y="383"/>
                          </a:lnTo>
                          <a:lnTo>
                            <a:pt x="207" y="401"/>
                          </a:lnTo>
                          <a:lnTo>
                            <a:pt x="198" y="417"/>
                          </a:lnTo>
                          <a:lnTo>
                            <a:pt x="187" y="434"/>
                          </a:lnTo>
                          <a:lnTo>
                            <a:pt x="170" y="446"/>
                          </a:lnTo>
                          <a:lnTo>
                            <a:pt x="148" y="456"/>
                          </a:lnTo>
                          <a:lnTo>
                            <a:pt x="121" y="456"/>
                          </a:lnTo>
                          <a:lnTo>
                            <a:pt x="100" y="456"/>
                          </a:lnTo>
                          <a:lnTo>
                            <a:pt x="81" y="456"/>
                          </a:lnTo>
                          <a:lnTo>
                            <a:pt x="67" y="461"/>
                          </a:lnTo>
                          <a:lnTo>
                            <a:pt x="52" y="465"/>
                          </a:lnTo>
                          <a:lnTo>
                            <a:pt x="37" y="475"/>
                          </a:lnTo>
                          <a:lnTo>
                            <a:pt x="21" y="487"/>
                          </a:lnTo>
                          <a:lnTo>
                            <a:pt x="2" y="509"/>
                          </a:lnTo>
                          <a:lnTo>
                            <a:pt x="0" y="506"/>
                          </a:lnTo>
                          <a:lnTo>
                            <a:pt x="2" y="504"/>
                          </a:lnTo>
                          <a:close/>
                        </a:path>
                      </a:pathLst>
                    </a:custGeom>
                    <a:solidFill>
                      <a:srgbClr val="5E29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82" name="Freeform 120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09" y="2887"/>
                      <a:ext cx="49" cy="24"/>
                    </a:xfrm>
                    <a:custGeom>
                      <a:avLst/>
                      <a:gdLst>
                        <a:gd name="T0" fmla="*/ 0 w 196"/>
                        <a:gd name="T1" fmla="*/ 0 h 96"/>
                        <a:gd name="T2" fmla="*/ 0 w 196"/>
                        <a:gd name="T3" fmla="*/ 0 h 96"/>
                        <a:gd name="T4" fmla="*/ 0 w 196"/>
                        <a:gd name="T5" fmla="*/ 0 h 96"/>
                        <a:gd name="T6" fmla="*/ 0 w 196"/>
                        <a:gd name="T7" fmla="*/ 0 h 96"/>
                        <a:gd name="T8" fmla="*/ 0 w 196"/>
                        <a:gd name="T9" fmla="*/ 0 h 96"/>
                        <a:gd name="T10" fmla="*/ 0 w 196"/>
                        <a:gd name="T11" fmla="*/ 0 h 96"/>
                        <a:gd name="T12" fmla="*/ 0 w 196"/>
                        <a:gd name="T13" fmla="*/ 0 h 96"/>
                        <a:gd name="T14" fmla="*/ 0 w 196"/>
                        <a:gd name="T15" fmla="*/ 0 h 96"/>
                        <a:gd name="T16" fmla="*/ 0 w 196"/>
                        <a:gd name="T17" fmla="*/ 0 h 96"/>
                        <a:gd name="T18" fmla="*/ 0 w 196"/>
                        <a:gd name="T19" fmla="*/ 0 h 96"/>
                        <a:gd name="T20" fmla="*/ 0 w 196"/>
                        <a:gd name="T21" fmla="*/ 0 h 96"/>
                        <a:gd name="T22" fmla="*/ 0 w 196"/>
                        <a:gd name="T23" fmla="*/ 0 h 96"/>
                        <a:gd name="T24" fmla="*/ 0 w 196"/>
                        <a:gd name="T25" fmla="*/ 0 h 96"/>
                        <a:gd name="T26" fmla="*/ 0 w 196"/>
                        <a:gd name="T27" fmla="*/ 0 h 96"/>
                        <a:gd name="T28" fmla="*/ 0 w 196"/>
                        <a:gd name="T29" fmla="*/ 0 h 96"/>
                        <a:gd name="T30" fmla="*/ 0 w 196"/>
                        <a:gd name="T31" fmla="*/ 0 h 96"/>
                        <a:gd name="T32" fmla="*/ 0 w 196"/>
                        <a:gd name="T33" fmla="*/ 0 h 96"/>
                        <a:gd name="T34" fmla="*/ 0 w 196"/>
                        <a:gd name="T35" fmla="*/ 0 h 96"/>
                        <a:gd name="T36" fmla="*/ 0 w 196"/>
                        <a:gd name="T37" fmla="*/ 0 h 96"/>
                        <a:gd name="T38" fmla="*/ 0 w 196"/>
                        <a:gd name="T39" fmla="*/ 0 h 96"/>
                        <a:gd name="T40" fmla="*/ 0 w 196"/>
                        <a:gd name="T41" fmla="*/ 0 h 96"/>
                        <a:gd name="T42" fmla="*/ 0 w 196"/>
                        <a:gd name="T43" fmla="*/ 0 h 96"/>
                        <a:gd name="T44" fmla="*/ 0 w 196"/>
                        <a:gd name="T45" fmla="*/ 0 h 96"/>
                        <a:gd name="T46" fmla="*/ 0 w 196"/>
                        <a:gd name="T47" fmla="*/ 0 h 96"/>
                        <a:gd name="T48" fmla="*/ 0 w 196"/>
                        <a:gd name="T49" fmla="*/ 0 h 96"/>
                        <a:gd name="T50" fmla="*/ 0 w 196"/>
                        <a:gd name="T51" fmla="*/ 0 h 96"/>
                        <a:gd name="T52" fmla="*/ 0 w 196"/>
                        <a:gd name="T53" fmla="*/ 0 h 96"/>
                        <a:gd name="T54" fmla="*/ 0 w 196"/>
                        <a:gd name="T55" fmla="*/ 0 h 96"/>
                        <a:gd name="T56" fmla="*/ 0 w 196"/>
                        <a:gd name="T57" fmla="*/ 0 h 96"/>
                        <a:gd name="T58" fmla="*/ 0 w 196"/>
                        <a:gd name="T59" fmla="*/ 0 h 96"/>
                        <a:gd name="T60" fmla="*/ 0 w 196"/>
                        <a:gd name="T61" fmla="*/ 0 h 96"/>
                        <a:gd name="T62" fmla="*/ 0 w 196"/>
                        <a:gd name="T63" fmla="*/ 0 h 96"/>
                        <a:gd name="T64" fmla="*/ 0 w 196"/>
                        <a:gd name="T65" fmla="*/ 0 h 96"/>
                        <a:gd name="T66" fmla="*/ 0 w 196"/>
                        <a:gd name="T67" fmla="*/ 0 h 96"/>
                        <a:gd name="T68" fmla="*/ 0 w 196"/>
                        <a:gd name="T69" fmla="*/ 0 h 96"/>
                        <a:gd name="T70" fmla="*/ 0 w 196"/>
                        <a:gd name="T71" fmla="*/ 0 h 96"/>
                        <a:gd name="T72" fmla="*/ 0 w 196"/>
                        <a:gd name="T73" fmla="*/ 0 h 96"/>
                        <a:gd name="T74" fmla="*/ 0 w 196"/>
                        <a:gd name="T75" fmla="*/ 0 h 96"/>
                        <a:gd name="T76" fmla="*/ 0 w 196"/>
                        <a:gd name="T77" fmla="*/ 0 h 96"/>
                        <a:gd name="T78" fmla="*/ 0 w 196"/>
                        <a:gd name="T79" fmla="*/ 0 h 96"/>
                        <a:gd name="T80" fmla="*/ 0 w 196"/>
                        <a:gd name="T81" fmla="*/ 0 h 96"/>
                        <a:gd name="T82" fmla="*/ 0 w 196"/>
                        <a:gd name="T83" fmla="*/ 0 h 96"/>
                        <a:gd name="T84" fmla="*/ 0 w 196"/>
                        <a:gd name="T85" fmla="*/ 0 h 96"/>
                        <a:gd name="T86" fmla="*/ 0 w 196"/>
                        <a:gd name="T87" fmla="*/ 0 h 96"/>
                        <a:gd name="T88" fmla="*/ 0 w 196"/>
                        <a:gd name="T89" fmla="*/ 0 h 96"/>
                        <a:gd name="T90" fmla="*/ 0 w 196"/>
                        <a:gd name="T91" fmla="*/ 0 h 96"/>
                        <a:gd name="T92" fmla="*/ 0 w 196"/>
                        <a:gd name="T93" fmla="*/ 0 h 96"/>
                        <a:gd name="T94" fmla="*/ 0 w 196"/>
                        <a:gd name="T95" fmla="*/ 0 h 96"/>
                        <a:gd name="T96" fmla="*/ 0 w 196"/>
                        <a:gd name="T97" fmla="*/ 0 h 96"/>
                        <a:gd name="T98" fmla="*/ 0 w 196"/>
                        <a:gd name="T99" fmla="*/ 0 h 96"/>
                        <a:gd name="T100" fmla="*/ 0 w 196"/>
                        <a:gd name="T101" fmla="*/ 0 h 9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w 196"/>
                        <a:gd name="T154" fmla="*/ 0 h 96"/>
                        <a:gd name="T155" fmla="*/ 196 w 196"/>
                        <a:gd name="T156" fmla="*/ 96 h 96"/>
                      </a:gdLst>
                      <a:ahLst/>
                      <a:cxnLst>
                        <a:cxn ang="T102">
                          <a:pos x="T0" y="T1"/>
                        </a:cxn>
                        <a:cxn ang="T103">
                          <a:pos x="T2" y="T3"/>
                        </a:cxn>
                        <a:cxn ang="T104">
                          <a:pos x="T4" y="T5"/>
                        </a:cxn>
                        <a:cxn ang="T105">
                          <a:pos x="T6" y="T7"/>
                        </a:cxn>
                        <a:cxn ang="T106">
                          <a:pos x="T8" y="T9"/>
                        </a:cxn>
                        <a:cxn ang="T107">
                          <a:pos x="T10" y="T11"/>
                        </a:cxn>
                        <a:cxn ang="T108">
                          <a:pos x="T12" y="T13"/>
                        </a:cxn>
                        <a:cxn ang="T109">
                          <a:pos x="T14" y="T15"/>
                        </a:cxn>
                        <a:cxn ang="T110">
                          <a:pos x="T16" y="T17"/>
                        </a:cxn>
                        <a:cxn ang="T111">
                          <a:pos x="T18" y="T19"/>
                        </a:cxn>
                        <a:cxn ang="T112">
                          <a:pos x="T20" y="T21"/>
                        </a:cxn>
                        <a:cxn ang="T113">
                          <a:pos x="T22" y="T23"/>
                        </a:cxn>
                        <a:cxn ang="T114">
                          <a:pos x="T24" y="T25"/>
                        </a:cxn>
                        <a:cxn ang="T115">
                          <a:pos x="T26" y="T27"/>
                        </a:cxn>
                        <a:cxn ang="T116">
                          <a:pos x="T28" y="T29"/>
                        </a:cxn>
                        <a:cxn ang="T117">
                          <a:pos x="T30" y="T31"/>
                        </a:cxn>
                        <a:cxn ang="T118">
                          <a:pos x="T32" y="T33"/>
                        </a:cxn>
                        <a:cxn ang="T119">
                          <a:pos x="T34" y="T35"/>
                        </a:cxn>
                        <a:cxn ang="T120">
                          <a:pos x="T36" y="T37"/>
                        </a:cxn>
                        <a:cxn ang="T121">
                          <a:pos x="T38" y="T39"/>
                        </a:cxn>
                        <a:cxn ang="T122">
                          <a:pos x="T40" y="T41"/>
                        </a:cxn>
                        <a:cxn ang="T123">
                          <a:pos x="T42" y="T43"/>
                        </a:cxn>
                        <a:cxn ang="T124">
                          <a:pos x="T44" y="T45"/>
                        </a:cxn>
                        <a:cxn ang="T125">
                          <a:pos x="T46" y="T47"/>
                        </a:cxn>
                        <a:cxn ang="T126">
                          <a:pos x="T48" y="T49"/>
                        </a:cxn>
                        <a:cxn ang="T127">
                          <a:pos x="T50" y="T51"/>
                        </a:cxn>
                        <a:cxn ang="T128">
                          <a:pos x="T52" y="T53"/>
                        </a:cxn>
                        <a:cxn ang="T129">
                          <a:pos x="T54" y="T55"/>
                        </a:cxn>
                        <a:cxn ang="T130">
                          <a:pos x="T56" y="T57"/>
                        </a:cxn>
                        <a:cxn ang="T131">
                          <a:pos x="T58" y="T59"/>
                        </a:cxn>
                        <a:cxn ang="T132">
                          <a:pos x="T60" y="T61"/>
                        </a:cxn>
                        <a:cxn ang="T133">
                          <a:pos x="T62" y="T63"/>
                        </a:cxn>
                        <a:cxn ang="T134">
                          <a:pos x="T64" y="T65"/>
                        </a:cxn>
                        <a:cxn ang="T135">
                          <a:pos x="T66" y="T67"/>
                        </a:cxn>
                        <a:cxn ang="T136">
                          <a:pos x="T68" y="T69"/>
                        </a:cxn>
                        <a:cxn ang="T137">
                          <a:pos x="T70" y="T71"/>
                        </a:cxn>
                        <a:cxn ang="T138">
                          <a:pos x="T72" y="T73"/>
                        </a:cxn>
                        <a:cxn ang="T139">
                          <a:pos x="T74" y="T75"/>
                        </a:cxn>
                        <a:cxn ang="T140">
                          <a:pos x="T76" y="T77"/>
                        </a:cxn>
                        <a:cxn ang="T141">
                          <a:pos x="T78" y="T79"/>
                        </a:cxn>
                        <a:cxn ang="T142">
                          <a:pos x="T80" y="T81"/>
                        </a:cxn>
                        <a:cxn ang="T143">
                          <a:pos x="T82" y="T83"/>
                        </a:cxn>
                        <a:cxn ang="T144">
                          <a:pos x="T84" y="T85"/>
                        </a:cxn>
                        <a:cxn ang="T145">
                          <a:pos x="T86" y="T87"/>
                        </a:cxn>
                        <a:cxn ang="T146">
                          <a:pos x="T88" y="T89"/>
                        </a:cxn>
                        <a:cxn ang="T147">
                          <a:pos x="T90" y="T91"/>
                        </a:cxn>
                        <a:cxn ang="T148">
                          <a:pos x="T92" y="T93"/>
                        </a:cxn>
                        <a:cxn ang="T149">
                          <a:pos x="T94" y="T95"/>
                        </a:cxn>
                        <a:cxn ang="T150">
                          <a:pos x="T96" y="T97"/>
                        </a:cxn>
                        <a:cxn ang="T151">
                          <a:pos x="T98" y="T99"/>
                        </a:cxn>
                        <a:cxn ang="T152">
                          <a:pos x="T100" y="T101"/>
                        </a:cxn>
                      </a:cxnLst>
                      <a:rect l="T153" t="T154" r="T155" b="T156"/>
                      <a:pathLst>
                        <a:path w="196" h="96">
                          <a:moveTo>
                            <a:pt x="0" y="85"/>
                          </a:moveTo>
                          <a:lnTo>
                            <a:pt x="26" y="61"/>
                          </a:lnTo>
                          <a:lnTo>
                            <a:pt x="48" y="43"/>
                          </a:lnTo>
                          <a:lnTo>
                            <a:pt x="70" y="28"/>
                          </a:lnTo>
                          <a:lnTo>
                            <a:pt x="91" y="16"/>
                          </a:lnTo>
                          <a:lnTo>
                            <a:pt x="112" y="8"/>
                          </a:lnTo>
                          <a:lnTo>
                            <a:pt x="135" y="3"/>
                          </a:lnTo>
                          <a:lnTo>
                            <a:pt x="162" y="0"/>
                          </a:lnTo>
                          <a:lnTo>
                            <a:pt x="196" y="1"/>
                          </a:lnTo>
                          <a:lnTo>
                            <a:pt x="196" y="4"/>
                          </a:lnTo>
                          <a:lnTo>
                            <a:pt x="196" y="8"/>
                          </a:lnTo>
                          <a:lnTo>
                            <a:pt x="185" y="6"/>
                          </a:lnTo>
                          <a:lnTo>
                            <a:pt x="177" y="6"/>
                          </a:lnTo>
                          <a:lnTo>
                            <a:pt x="170" y="6"/>
                          </a:lnTo>
                          <a:lnTo>
                            <a:pt x="165" y="7"/>
                          </a:lnTo>
                          <a:lnTo>
                            <a:pt x="160" y="9"/>
                          </a:lnTo>
                          <a:lnTo>
                            <a:pt x="156" y="14"/>
                          </a:lnTo>
                          <a:lnTo>
                            <a:pt x="153" y="22"/>
                          </a:lnTo>
                          <a:lnTo>
                            <a:pt x="150" y="35"/>
                          </a:lnTo>
                          <a:lnTo>
                            <a:pt x="141" y="33"/>
                          </a:lnTo>
                          <a:lnTo>
                            <a:pt x="129" y="29"/>
                          </a:lnTo>
                          <a:lnTo>
                            <a:pt x="116" y="27"/>
                          </a:lnTo>
                          <a:lnTo>
                            <a:pt x="106" y="30"/>
                          </a:lnTo>
                          <a:lnTo>
                            <a:pt x="106" y="37"/>
                          </a:lnTo>
                          <a:lnTo>
                            <a:pt x="107" y="44"/>
                          </a:lnTo>
                          <a:lnTo>
                            <a:pt x="107" y="51"/>
                          </a:lnTo>
                          <a:lnTo>
                            <a:pt x="108" y="61"/>
                          </a:lnTo>
                          <a:lnTo>
                            <a:pt x="96" y="64"/>
                          </a:lnTo>
                          <a:lnTo>
                            <a:pt x="87" y="62"/>
                          </a:lnTo>
                          <a:lnTo>
                            <a:pt x="78" y="55"/>
                          </a:lnTo>
                          <a:lnTo>
                            <a:pt x="70" y="44"/>
                          </a:lnTo>
                          <a:lnTo>
                            <a:pt x="62" y="44"/>
                          </a:lnTo>
                          <a:lnTo>
                            <a:pt x="58" y="47"/>
                          </a:lnTo>
                          <a:lnTo>
                            <a:pt x="54" y="50"/>
                          </a:lnTo>
                          <a:lnTo>
                            <a:pt x="53" y="56"/>
                          </a:lnTo>
                          <a:lnTo>
                            <a:pt x="52" y="61"/>
                          </a:lnTo>
                          <a:lnTo>
                            <a:pt x="52" y="69"/>
                          </a:lnTo>
                          <a:lnTo>
                            <a:pt x="51" y="76"/>
                          </a:lnTo>
                          <a:lnTo>
                            <a:pt x="51" y="85"/>
                          </a:lnTo>
                          <a:lnTo>
                            <a:pt x="43" y="83"/>
                          </a:lnTo>
                          <a:lnTo>
                            <a:pt x="38" y="81"/>
                          </a:lnTo>
                          <a:lnTo>
                            <a:pt x="32" y="77"/>
                          </a:lnTo>
                          <a:lnTo>
                            <a:pt x="26" y="76"/>
                          </a:lnTo>
                          <a:lnTo>
                            <a:pt x="22" y="85"/>
                          </a:lnTo>
                          <a:lnTo>
                            <a:pt x="17" y="95"/>
                          </a:lnTo>
                          <a:lnTo>
                            <a:pt x="9" y="95"/>
                          </a:lnTo>
                          <a:lnTo>
                            <a:pt x="5" y="96"/>
                          </a:lnTo>
                          <a:lnTo>
                            <a:pt x="3" y="95"/>
                          </a:lnTo>
                          <a:lnTo>
                            <a:pt x="0" y="92"/>
                          </a:lnTo>
                          <a:lnTo>
                            <a:pt x="0" y="89"/>
                          </a:lnTo>
                          <a:lnTo>
                            <a:pt x="0" y="85"/>
                          </a:lnTo>
                          <a:close/>
                        </a:path>
                      </a:pathLst>
                    </a:custGeom>
                    <a:solidFill>
                      <a:srgbClr val="4D1A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83" name="Freeform 121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69" y="3010"/>
                      <a:ext cx="2" cy="7"/>
                    </a:xfrm>
                    <a:custGeom>
                      <a:avLst/>
                      <a:gdLst>
                        <a:gd name="T0" fmla="*/ 0 w 12"/>
                        <a:gd name="T1" fmla="*/ 0 h 28"/>
                        <a:gd name="T2" fmla="*/ 0 w 12"/>
                        <a:gd name="T3" fmla="*/ 0 h 28"/>
                        <a:gd name="T4" fmla="*/ 0 w 12"/>
                        <a:gd name="T5" fmla="*/ 0 h 28"/>
                        <a:gd name="T6" fmla="*/ 0 w 12"/>
                        <a:gd name="T7" fmla="*/ 0 h 28"/>
                        <a:gd name="T8" fmla="*/ 0 w 12"/>
                        <a:gd name="T9" fmla="*/ 0 h 28"/>
                        <a:gd name="T10" fmla="*/ 0 w 12"/>
                        <a:gd name="T11" fmla="*/ 0 h 28"/>
                        <a:gd name="T12" fmla="*/ 0 w 12"/>
                        <a:gd name="T13" fmla="*/ 0 h 28"/>
                        <a:gd name="T14" fmla="*/ 0 w 12"/>
                        <a:gd name="T15" fmla="*/ 0 h 28"/>
                        <a:gd name="T16" fmla="*/ 0 w 12"/>
                        <a:gd name="T17" fmla="*/ 0 h 28"/>
                        <a:gd name="T18" fmla="*/ 0 w 12"/>
                        <a:gd name="T19" fmla="*/ 0 h 28"/>
                        <a:gd name="T20" fmla="*/ 0 w 12"/>
                        <a:gd name="T21" fmla="*/ 0 h 28"/>
                        <a:gd name="T22" fmla="*/ 0 w 12"/>
                        <a:gd name="T23" fmla="*/ 0 h 28"/>
                        <a:gd name="T24" fmla="*/ 0 w 12"/>
                        <a:gd name="T25" fmla="*/ 0 h 28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w 12"/>
                        <a:gd name="T40" fmla="*/ 0 h 28"/>
                        <a:gd name="T41" fmla="*/ 12 w 12"/>
                        <a:gd name="T42" fmla="*/ 28 h 28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T39" t="T40" r="T41" b="T42"/>
                      <a:pathLst>
                        <a:path w="12" h="28">
                          <a:moveTo>
                            <a:pt x="0" y="12"/>
                          </a:moveTo>
                          <a:lnTo>
                            <a:pt x="4" y="4"/>
                          </a:lnTo>
                          <a:lnTo>
                            <a:pt x="7" y="1"/>
                          </a:lnTo>
                          <a:lnTo>
                            <a:pt x="10" y="0"/>
                          </a:lnTo>
                          <a:lnTo>
                            <a:pt x="12" y="0"/>
                          </a:lnTo>
                          <a:lnTo>
                            <a:pt x="12" y="7"/>
                          </a:lnTo>
                          <a:lnTo>
                            <a:pt x="12" y="14"/>
                          </a:lnTo>
                          <a:lnTo>
                            <a:pt x="12" y="21"/>
                          </a:lnTo>
                          <a:lnTo>
                            <a:pt x="12" y="28"/>
                          </a:lnTo>
                          <a:lnTo>
                            <a:pt x="5" y="26"/>
                          </a:lnTo>
                          <a:lnTo>
                            <a:pt x="3" y="23"/>
                          </a:lnTo>
                          <a:lnTo>
                            <a:pt x="0" y="17"/>
                          </a:lnTo>
                          <a:lnTo>
                            <a:pt x="0" y="12"/>
                          </a:lnTo>
                          <a:close/>
                        </a:path>
                      </a:pathLst>
                    </a:custGeom>
                    <a:solidFill>
                      <a:srgbClr val="4D1A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84" name="Freeform 122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69" y="3028"/>
                      <a:ext cx="5" cy="6"/>
                    </a:xfrm>
                    <a:custGeom>
                      <a:avLst/>
                      <a:gdLst>
                        <a:gd name="T0" fmla="*/ 0 w 18"/>
                        <a:gd name="T1" fmla="*/ 0 h 26"/>
                        <a:gd name="T2" fmla="*/ 0 w 18"/>
                        <a:gd name="T3" fmla="*/ 0 h 26"/>
                        <a:gd name="T4" fmla="*/ 0 w 18"/>
                        <a:gd name="T5" fmla="*/ 0 h 26"/>
                        <a:gd name="T6" fmla="*/ 0 w 18"/>
                        <a:gd name="T7" fmla="*/ 0 h 26"/>
                        <a:gd name="T8" fmla="*/ 0 w 18"/>
                        <a:gd name="T9" fmla="*/ 0 h 26"/>
                        <a:gd name="T10" fmla="*/ 0 w 18"/>
                        <a:gd name="T11" fmla="*/ 0 h 26"/>
                        <a:gd name="T12" fmla="*/ 0 w 18"/>
                        <a:gd name="T13" fmla="*/ 0 h 26"/>
                        <a:gd name="T14" fmla="*/ 0 w 18"/>
                        <a:gd name="T15" fmla="*/ 0 h 26"/>
                        <a:gd name="T16" fmla="*/ 0 w 18"/>
                        <a:gd name="T17" fmla="*/ 0 h 26"/>
                        <a:gd name="T18" fmla="*/ 0 w 18"/>
                        <a:gd name="T19" fmla="*/ 0 h 26"/>
                        <a:gd name="T20" fmla="*/ 0 w 18"/>
                        <a:gd name="T21" fmla="*/ 0 h 26"/>
                        <a:gd name="T22" fmla="*/ 0 w 18"/>
                        <a:gd name="T23" fmla="*/ 0 h 26"/>
                        <a:gd name="T24" fmla="*/ 0 w 18"/>
                        <a:gd name="T25" fmla="*/ 0 h 2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w 18"/>
                        <a:gd name="T40" fmla="*/ 0 h 26"/>
                        <a:gd name="T41" fmla="*/ 18 w 18"/>
                        <a:gd name="T42" fmla="*/ 26 h 26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T39" t="T40" r="T41" b="T42"/>
                      <a:pathLst>
                        <a:path w="18" h="26">
                          <a:moveTo>
                            <a:pt x="0" y="5"/>
                          </a:moveTo>
                          <a:lnTo>
                            <a:pt x="2" y="0"/>
                          </a:lnTo>
                          <a:lnTo>
                            <a:pt x="9" y="0"/>
                          </a:lnTo>
                          <a:lnTo>
                            <a:pt x="12" y="5"/>
                          </a:lnTo>
                          <a:lnTo>
                            <a:pt x="16" y="9"/>
                          </a:lnTo>
                          <a:lnTo>
                            <a:pt x="18" y="16"/>
                          </a:lnTo>
                          <a:lnTo>
                            <a:pt x="18" y="26"/>
                          </a:lnTo>
                          <a:lnTo>
                            <a:pt x="11" y="23"/>
                          </a:lnTo>
                          <a:lnTo>
                            <a:pt x="7" y="22"/>
                          </a:lnTo>
                          <a:lnTo>
                            <a:pt x="3" y="20"/>
                          </a:lnTo>
                          <a:lnTo>
                            <a:pt x="2" y="19"/>
                          </a:lnTo>
                          <a:lnTo>
                            <a:pt x="0" y="13"/>
                          </a:lnTo>
                          <a:lnTo>
                            <a:pt x="0" y="5"/>
                          </a:lnTo>
                          <a:close/>
                        </a:path>
                      </a:pathLst>
                    </a:custGeom>
                    <a:solidFill>
                      <a:srgbClr val="4D1A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85" name="Freeform 123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70" y="2998"/>
                      <a:ext cx="5" cy="6"/>
                    </a:xfrm>
                    <a:custGeom>
                      <a:avLst/>
                      <a:gdLst>
                        <a:gd name="T0" fmla="*/ 0 w 19"/>
                        <a:gd name="T1" fmla="*/ 0 h 26"/>
                        <a:gd name="T2" fmla="*/ 0 w 19"/>
                        <a:gd name="T3" fmla="*/ 0 h 26"/>
                        <a:gd name="T4" fmla="*/ 0 w 19"/>
                        <a:gd name="T5" fmla="*/ 0 h 26"/>
                        <a:gd name="T6" fmla="*/ 0 w 19"/>
                        <a:gd name="T7" fmla="*/ 0 h 26"/>
                        <a:gd name="T8" fmla="*/ 0 w 19"/>
                        <a:gd name="T9" fmla="*/ 0 h 26"/>
                        <a:gd name="T10" fmla="*/ 0 w 19"/>
                        <a:gd name="T11" fmla="*/ 0 h 26"/>
                        <a:gd name="T12" fmla="*/ 0 w 19"/>
                        <a:gd name="T13" fmla="*/ 0 h 26"/>
                        <a:gd name="T14" fmla="*/ 0 w 19"/>
                        <a:gd name="T15" fmla="*/ 0 h 26"/>
                        <a:gd name="T16" fmla="*/ 0 w 19"/>
                        <a:gd name="T17" fmla="*/ 0 h 26"/>
                        <a:gd name="T18" fmla="*/ 0 w 19"/>
                        <a:gd name="T19" fmla="*/ 0 h 26"/>
                        <a:gd name="T20" fmla="*/ 0 w 19"/>
                        <a:gd name="T21" fmla="*/ 0 h 26"/>
                        <a:gd name="T22" fmla="*/ 0 w 19"/>
                        <a:gd name="T23" fmla="*/ 0 h 26"/>
                        <a:gd name="T24" fmla="*/ 0 w 19"/>
                        <a:gd name="T25" fmla="*/ 0 h 2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w 19"/>
                        <a:gd name="T40" fmla="*/ 0 h 26"/>
                        <a:gd name="T41" fmla="*/ 19 w 19"/>
                        <a:gd name="T42" fmla="*/ 26 h 26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T39" t="T40" r="T41" b="T42"/>
                      <a:pathLst>
                        <a:path w="19" h="26">
                          <a:moveTo>
                            <a:pt x="0" y="12"/>
                          </a:moveTo>
                          <a:lnTo>
                            <a:pt x="5" y="5"/>
                          </a:lnTo>
                          <a:lnTo>
                            <a:pt x="10" y="3"/>
                          </a:lnTo>
                          <a:lnTo>
                            <a:pt x="14" y="0"/>
                          </a:lnTo>
                          <a:lnTo>
                            <a:pt x="19" y="0"/>
                          </a:lnTo>
                          <a:lnTo>
                            <a:pt x="17" y="5"/>
                          </a:lnTo>
                          <a:lnTo>
                            <a:pt x="15" y="12"/>
                          </a:lnTo>
                          <a:lnTo>
                            <a:pt x="13" y="18"/>
                          </a:lnTo>
                          <a:lnTo>
                            <a:pt x="12" y="24"/>
                          </a:lnTo>
                          <a:lnTo>
                            <a:pt x="5" y="26"/>
                          </a:lnTo>
                          <a:lnTo>
                            <a:pt x="0" y="25"/>
                          </a:lnTo>
                          <a:lnTo>
                            <a:pt x="0" y="18"/>
                          </a:lnTo>
                          <a:lnTo>
                            <a:pt x="0" y="12"/>
                          </a:lnTo>
                          <a:close/>
                        </a:path>
                      </a:pathLst>
                    </a:custGeom>
                    <a:solidFill>
                      <a:srgbClr val="4D1A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86" name="Freeform 124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74" y="3039"/>
                      <a:ext cx="34" cy="19"/>
                    </a:xfrm>
                    <a:custGeom>
                      <a:avLst/>
                      <a:gdLst>
                        <a:gd name="T0" fmla="*/ 0 w 133"/>
                        <a:gd name="T1" fmla="*/ 0 h 76"/>
                        <a:gd name="T2" fmla="*/ 0 w 133"/>
                        <a:gd name="T3" fmla="*/ 0 h 76"/>
                        <a:gd name="T4" fmla="*/ 0 w 133"/>
                        <a:gd name="T5" fmla="*/ 0 h 76"/>
                        <a:gd name="T6" fmla="*/ 0 w 133"/>
                        <a:gd name="T7" fmla="*/ 0 h 76"/>
                        <a:gd name="T8" fmla="*/ 0 w 133"/>
                        <a:gd name="T9" fmla="*/ 0 h 76"/>
                        <a:gd name="T10" fmla="*/ 0 w 133"/>
                        <a:gd name="T11" fmla="*/ 0 h 76"/>
                        <a:gd name="T12" fmla="*/ 0 w 133"/>
                        <a:gd name="T13" fmla="*/ 0 h 76"/>
                        <a:gd name="T14" fmla="*/ 0 w 133"/>
                        <a:gd name="T15" fmla="*/ 0 h 76"/>
                        <a:gd name="T16" fmla="*/ 0 w 133"/>
                        <a:gd name="T17" fmla="*/ 0 h 76"/>
                        <a:gd name="T18" fmla="*/ 0 w 133"/>
                        <a:gd name="T19" fmla="*/ 0 h 76"/>
                        <a:gd name="T20" fmla="*/ 0 w 133"/>
                        <a:gd name="T21" fmla="*/ 0 h 76"/>
                        <a:gd name="T22" fmla="*/ 0 w 133"/>
                        <a:gd name="T23" fmla="*/ 0 h 76"/>
                        <a:gd name="T24" fmla="*/ 0 w 133"/>
                        <a:gd name="T25" fmla="*/ 0 h 76"/>
                        <a:gd name="T26" fmla="*/ 0 w 133"/>
                        <a:gd name="T27" fmla="*/ 0 h 76"/>
                        <a:gd name="T28" fmla="*/ 0 w 133"/>
                        <a:gd name="T29" fmla="*/ 0 h 76"/>
                        <a:gd name="T30" fmla="*/ 0 w 133"/>
                        <a:gd name="T31" fmla="*/ 0 h 76"/>
                        <a:gd name="T32" fmla="*/ 0 w 133"/>
                        <a:gd name="T33" fmla="*/ 0 h 76"/>
                        <a:gd name="T34" fmla="*/ 0 w 133"/>
                        <a:gd name="T35" fmla="*/ 0 h 76"/>
                        <a:gd name="T36" fmla="*/ 0 w 133"/>
                        <a:gd name="T37" fmla="*/ 0 h 76"/>
                        <a:gd name="T38" fmla="*/ 0 w 133"/>
                        <a:gd name="T39" fmla="*/ 0 h 76"/>
                        <a:gd name="T40" fmla="*/ 0 w 133"/>
                        <a:gd name="T41" fmla="*/ 0 h 76"/>
                        <a:gd name="T42" fmla="*/ 0 w 133"/>
                        <a:gd name="T43" fmla="*/ 0 h 76"/>
                        <a:gd name="T44" fmla="*/ 0 w 133"/>
                        <a:gd name="T45" fmla="*/ 0 h 76"/>
                        <a:gd name="T46" fmla="*/ 0 w 133"/>
                        <a:gd name="T47" fmla="*/ 0 h 76"/>
                        <a:gd name="T48" fmla="*/ 0 w 133"/>
                        <a:gd name="T49" fmla="*/ 0 h 76"/>
                        <a:gd name="T50" fmla="*/ 0 w 133"/>
                        <a:gd name="T51" fmla="*/ 0 h 76"/>
                        <a:gd name="T52" fmla="*/ 0 w 133"/>
                        <a:gd name="T53" fmla="*/ 0 h 76"/>
                        <a:gd name="T54" fmla="*/ 0 w 133"/>
                        <a:gd name="T55" fmla="*/ 0 h 76"/>
                        <a:gd name="T56" fmla="*/ 0 w 133"/>
                        <a:gd name="T57" fmla="*/ 0 h 76"/>
                        <a:gd name="T58" fmla="*/ 0 w 133"/>
                        <a:gd name="T59" fmla="*/ 0 h 76"/>
                        <a:gd name="T60" fmla="*/ 0 w 133"/>
                        <a:gd name="T61" fmla="*/ 0 h 76"/>
                        <a:gd name="T62" fmla="*/ 0 w 133"/>
                        <a:gd name="T63" fmla="*/ 0 h 76"/>
                        <a:gd name="T64" fmla="*/ 0 w 133"/>
                        <a:gd name="T65" fmla="*/ 0 h 76"/>
                        <a:gd name="T66" fmla="*/ 0 w 133"/>
                        <a:gd name="T67" fmla="*/ 0 h 76"/>
                        <a:gd name="T68" fmla="*/ 0 w 133"/>
                        <a:gd name="T69" fmla="*/ 0 h 76"/>
                        <a:gd name="T70" fmla="*/ 0 w 133"/>
                        <a:gd name="T71" fmla="*/ 0 h 76"/>
                        <a:gd name="T72" fmla="*/ 0 w 133"/>
                        <a:gd name="T73" fmla="*/ 0 h 76"/>
                        <a:gd name="T74" fmla="*/ 0 w 133"/>
                        <a:gd name="T75" fmla="*/ 0 h 76"/>
                        <a:gd name="T76" fmla="*/ 0 w 133"/>
                        <a:gd name="T77" fmla="*/ 0 h 76"/>
                        <a:gd name="T78" fmla="*/ 0 w 133"/>
                        <a:gd name="T79" fmla="*/ 0 h 76"/>
                        <a:gd name="T80" fmla="*/ 0 w 133"/>
                        <a:gd name="T81" fmla="*/ 0 h 76"/>
                        <a:gd name="T82" fmla="*/ 0 w 133"/>
                        <a:gd name="T83" fmla="*/ 0 h 76"/>
                        <a:gd name="T84" fmla="*/ 0 w 133"/>
                        <a:gd name="T85" fmla="*/ 0 h 76"/>
                        <a:gd name="T86" fmla="*/ 0 w 133"/>
                        <a:gd name="T87" fmla="*/ 0 h 76"/>
                        <a:gd name="T88" fmla="*/ 0 w 133"/>
                        <a:gd name="T89" fmla="*/ 0 h 76"/>
                        <a:gd name="T90" fmla="*/ 0 w 133"/>
                        <a:gd name="T91" fmla="*/ 0 h 76"/>
                        <a:gd name="T92" fmla="*/ 0 w 133"/>
                        <a:gd name="T93" fmla="*/ 0 h 76"/>
                        <a:gd name="T94" fmla="*/ 0 w 133"/>
                        <a:gd name="T95" fmla="*/ 0 h 76"/>
                        <a:gd name="T96" fmla="*/ 0 w 133"/>
                        <a:gd name="T97" fmla="*/ 0 h 7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w 133"/>
                        <a:gd name="T148" fmla="*/ 0 h 76"/>
                        <a:gd name="T149" fmla="*/ 133 w 133"/>
                        <a:gd name="T150" fmla="*/ 76 h 76"/>
                      </a:gdLst>
                      <a:ahLst/>
                      <a:cxnLst>
                        <a:cxn ang="T98">
                          <a:pos x="T0" y="T1"/>
                        </a:cxn>
                        <a:cxn ang="T99">
                          <a:pos x="T2" y="T3"/>
                        </a:cxn>
                        <a:cxn ang="T100">
                          <a:pos x="T4" y="T5"/>
                        </a:cxn>
                        <a:cxn ang="T101">
                          <a:pos x="T6" y="T7"/>
                        </a:cxn>
                        <a:cxn ang="T102">
                          <a:pos x="T8" y="T9"/>
                        </a:cxn>
                        <a:cxn ang="T103">
                          <a:pos x="T10" y="T11"/>
                        </a:cxn>
                        <a:cxn ang="T104">
                          <a:pos x="T12" y="T13"/>
                        </a:cxn>
                        <a:cxn ang="T105">
                          <a:pos x="T14" y="T15"/>
                        </a:cxn>
                        <a:cxn ang="T106">
                          <a:pos x="T16" y="T17"/>
                        </a:cxn>
                        <a:cxn ang="T107">
                          <a:pos x="T18" y="T19"/>
                        </a:cxn>
                        <a:cxn ang="T108">
                          <a:pos x="T20" y="T21"/>
                        </a:cxn>
                        <a:cxn ang="T109">
                          <a:pos x="T22" y="T23"/>
                        </a:cxn>
                        <a:cxn ang="T110">
                          <a:pos x="T24" y="T25"/>
                        </a:cxn>
                        <a:cxn ang="T111">
                          <a:pos x="T26" y="T27"/>
                        </a:cxn>
                        <a:cxn ang="T112">
                          <a:pos x="T28" y="T29"/>
                        </a:cxn>
                        <a:cxn ang="T113">
                          <a:pos x="T30" y="T31"/>
                        </a:cxn>
                        <a:cxn ang="T114">
                          <a:pos x="T32" y="T33"/>
                        </a:cxn>
                        <a:cxn ang="T115">
                          <a:pos x="T34" y="T35"/>
                        </a:cxn>
                        <a:cxn ang="T116">
                          <a:pos x="T36" y="T37"/>
                        </a:cxn>
                        <a:cxn ang="T117">
                          <a:pos x="T38" y="T39"/>
                        </a:cxn>
                        <a:cxn ang="T118">
                          <a:pos x="T40" y="T41"/>
                        </a:cxn>
                        <a:cxn ang="T119">
                          <a:pos x="T42" y="T43"/>
                        </a:cxn>
                        <a:cxn ang="T120">
                          <a:pos x="T44" y="T45"/>
                        </a:cxn>
                        <a:cxn ang="T121">
                          <a:pos x="T46" y="T47"/>
                        </a:cxn>
                        <a:cxn ang="T122">
                          <a:pos x="T48" y="T49"/>
                        </a:cxn>
                        <a:cxn ang="T123">
                          <a:pos x="T50" y="T51"/>
                        </a:cxn>
                        <a:cxn ang="T124">
                          <a:pos x="T52" y="T53"/>
                        </a:cxn>
                        <a:cxn ang="T125">
                          <a:pos x="T54" y="T55"/>
                        </a:cxn>
                        <a:cxn ang="T126">
                          <a:pos x="T56" y="T57"/>
                        </a:cxn>
                        <a:cxn ang="T127">
                          <a:pos x="T58" y="T59"/>
                        </a:cxn>
                        <a:cxn ang="T128">
                          <a:pos x="T60" y="T61"/>
                        </a:cxn>
                        <a:cxn ang="T129">
                          <a:pos x="T62" y="T63"/>
                        </a:cxn>
                        <a:cxn ang="T130">
                          <a:pos x="T64" y="T65"/>
                        </a:cxn>
                        <a:cxn ang="T131">
                          <a:pos x="T66" y="T67"/>
                        </a:cxn>
                        <a:cxn ang="T132">
                          <a:pos x="T68" y="T69"/>
                        </a:cxn>
                        <a:cxn ang="T133">
                          <a:pos x="T70" y="T71"/>
                        </a:cxn>
                        <a:cxn ang="T134">
                          <a:pos x="T72" y="T73"/>
                        </a:cxn>
                        <a:cxn ang="T135">
                          <a:pos x="T74" y="T75"/>
                        </a:cxn>
                        <a:cxn ang="T136">
                          <a:pos x="T76" y="T77"/>
                        </a:cxn>
                        <a:cxn ang="T137">
                          <a:pos x="T78" y="T79"/>
                        </a:cxn>
                        <a:cxn ang="T138">
                          <a:pos x="T80" y="T81"/>
                        </a:cxn>
                        <a:cxn ang="T139">
                          <a:pos x="T82" y="T83"/>
                        </a:cxn>
                        <a:cxn ang="T140">
                          <a:pos x="T84" y="T85"/>
                        </a:cxn>
                        <a:cxn ang="T141">
                          <a:pos x="T86" y="T87"/>
                        </a:cxn>
                        <a:cxn ang="T142">
                          <a:pos x="T88" y="T89"/>
                        </a:cxn>
                        <a:cxn ang="T143">
                          <a:pos x="T90" y="T91"/>
                        </a:cxn>
                        <a:cxn ang="T144">
                          <a:pos x="T92" y="T93"/>
                        </a:cxn>
                        <a:cxn ang="T145">
                          <a:pos x="T94" y="T95"/>
                        </a:cxn>
                        <a:cxn ang="T146">
                          <a:pos x="T96" y="T97"/>
                        </a:cxn>
                      </a:cxnLst>
                      <a:rect l="T147" t="T148" r="T149" b="T150"/>
                      <a:pathLst>
                        <a:path w="133" h="76">
                          <a:moveTo>
                            <a:pt x="0" y="19"/>
                          </a:moveTo>
                          <a:lnTo>
                            <a:pt x="3" y="11"/>
                          </a:lnTo>
                          <a:lnTo>
                            <a:pt x="7" y="3"/>
                          </a:lnTo>
                          <a:lnTo>
                            <a:pt x="10" y="1"/>
                          </a:lnTo>
                          <a:lnTo>
                            <a:pt x="14" y="0"/>
                          </a:lnTo>
                          <a:lnTo>
                            <a:pt x="23" y="11"/>
                          </a:lnTo>
                          <a:lnTo>
                            <a:pt x="37" y="19"/>
                          </a:lnTo>
                          <a:lnTo>
                            <a:pt x="51" y="25"/>
                          </a:lnTo>
                          <a:lnTo>
                            <a:pt x="67" y="31"/>
                          </a:lnTo>
                          <a:lnTo>
                            <a:pt x="84" y="33"/>
                          </a:lnTo>
                          <a:lnTo>
                            <a:pt x="100" y="37"/>
                          </a:lnTo>
                          <a:lnTo>
                            <a:pt x="115" y="39"/>
                          </a:lnTo>
                          <a:lnTo>
                            <a:pt x="131" y="42"/>
                          </a:lnTo>
                          <a:lnTo>
                            <a:pt x="132" y="46"/>
                          </a:lnTo>
                          <a:lnTo>
                            <a:pt x="133" y="49"/>
                          </a:lnTo>
                          <a:lnTo>
                            <a:pt x="125" y="48"/>
                          </a:lnTo>
                          <a:lnTo>
                            <a:pt x="119" y="47"/>
                          </a:lnTo>
                          <a:lnTo>
                            <a:pt x="114" y="47"/>
                          </a:lnTo>
                          <a:lnTo>
                            <a:pt x="111" y="47"/>
                          </a:lnTo>
                          <a:lnTo>
                            <a:pt x="104" y="47"/>
                          </a:lnTo>
                          <a:lnTo>
                            <a:pt x="96" y="47"/>
                          </a:lnTo>
                          <a:lnTo>
                            <a:pt x="93" y="51"/>
                          </a:lnTo>
                          <a:lnTo>
                            <a:pt x="91" y="53"/>
                          </a:lnTo>
                          <a:lnTo>
                            <a:pt x="86" y="54"/>
                          </a:lnTo>
                          <a:lnTo>
                            <a:pt x="80" y="56"/>
                          </a:lnTo>
                          <a:lnTo>
                            <a:pt x="78" y="48"/>
                          </a:lnTo>
                          <a:lnTo>
                            <a:pt x="76" y="42"/>
                          </a:lnTo>
                          <a:lnTo>
                            <a:pt x="73" y="39"/>
                          </a:lnTo>
                          <a:lnTo>
                            <a:pt x="71" y="38"/>
                          </a:lnTo>
                          <a:lnTo>
                            <a:pt x="66" y="37"/>
                          </a:lnTo>
                          <a:lnTo>
                            <a:pt x="63" y="37"/>
                          </a:lnTo>
                          <a:lnTo>
                            <a:pt x="55" y="38"/>
                          </a:lnTo>
                          <a:lnTo>
                            <a:pt x="48" y="40"/>
                          </a:lnTo>
                          <a:lnTo>
                            <a:pt x="45" y="46"/>
                          </a:lnTo>
                          <a:lnTo>
                            <a:pt x="44" y="54"/>
                          </a:lnTo>
                          <a:lnTo>
                            <a:pt x="42" y="58"/>
                          </a:lnTo>
                          <a:lnTo>
                            <a:pt x="41" y="62"/>
                          </a:lnTo>
                          <a:lnTo>
                            <a:pt x="36" y="68"/>
                          </a:lnTo>
                          <a:lnTo>
                            <a:pt x="31" y="76"/>
                          </a:lnTo>
                          <a:lnTo>
                            <a:pt x="27" y="70"/>
                          </a:lnTo>
                          <a:lnTo>
                            <a:pt x="25" y="65"/>
                          </a:lnTo>
                          <a:lnTo>
                            <a:pt x="27" y="59"/>
                          </a:lnTo>
                          <a:lnTo>
                            <a:pt x="28" y="53"/>
                          </a:lnTo>
                          <a:lnTo>
                            <a:pt x="27" y="46"/>
                          </a:lnTo>
                          <a:lnTo>
                            <a:pt x="23" y="41"/>
                          </a:lnTo>
                          <a:lnTo>
                            <a:pt x="15" y="37"/>
                          </a:lnTo>
                          <a:lnTo>
                            <a:pt x="2" y="33"/>
                          </a:lnTo>
                          <a:lnTo>
                            <a:pt x="1" y="26"/>
                          </a:lnTo>
                          <a:lnTo>
                            <a:pt x="0" y="19"/>
                          </a:lnTo>
                          <a:close/>
                        </a:path>
                      </a:pathLst>
                    </a:custGeom>
                    <a:solidFill>
                      <a:srgbClr val="4D1A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87" name="Freeform 125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74" y="2988"/>
                      <a:ext cx="4" cy="6"/>
                    </a:xfrm>
                    <a:custGeom>
                      <a:avLst/>
                      <a:gdLst>
                        <a:gd name="T0" fmla="*/ 0 w 16"/>
                        <a:gd name="T1" fmla="*/ 0 h 25"/>
                        <a:gd name="T2" fmla="*/ 0 w 16"/>
                        <a:gd name="T3" fmla="*/ 0 h 25"/>
                        <a:gd name="T4" fmla="*/ 0 w 16"/>
                        <a:gd name="T5" fmla="*/ 0 h 25"/>
                        <a:gd name="T6" fmla="*/ 0 w 16"/>
                        <a:gd name="T7" fmla="*/ 0 h 25"/>
                        <a:gd name="T8" fmla="*/ 0 w 16"/>
                        <a:gd name="T9" fmla="*/ 0 h 25"/>
                        <a:gd name="T10" fmla="*/ 0 w 16"/>
                        <a:gd name="T11" fmla="*/ 0 h 25"/>
                        <a:gd name="T12" fmla="*/ 0 w 16"/>
                        <a:gd name="T13" fmla="*/ 0 h 25"/>
                        <a:gd name="T14" fmla="*/ 0 w 16"/>
                        <a:gd name="T15" fmla="*/ 0 h 25"/>
                        <a:gd name="T16" fmla="*/ 0 w 16"/>
                        <a:gd name="T17" fmla="*/ 0 h 25"/>
                        <a:gd name="T18" fmla="*/ 0 w 16"/>
                        <a:gd name="T19" fmla="*/ 0 h 25"/>
                        <a:gd name="T20" fmla="*/ 0 w 16"/>
                        <a:gd name="T21" fmla="*/ 0 h 25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w 16"/>
                        <a:gd name="T34" fmla="*/ 0 h 25"/>
                        <a:gd name="T35" fmla="*/ 16 w 16"/>
                        <a:gd name="T36" fmla="*/ 25 h 25"/>
                      </a:gdLst>
                      <a:ahLst/>
                      <a:cxnLst>
                        <a:cxn ang="T22">
                          <a:pos x="T0" y="T1"/>
                        </a:cxn>
                        <a:cxn ang="T23">
                          <a:pos x="T2" y="T3"/>
                        </a:cxn>
                        <a:cxn ang="T24">
                          <a:pos x="T4" y="T5"/>
                        </a:cxn>
                        <a:cxn ang="T25">
                          <a:pos x="T6" y="T7"/>
                        </a:cxn>
                        <a:cxn ang="T26">
                          <a:pos x="T8" y="T9"/>
                        </a:cxn>
                        <a:cxn ang="T27">
                          <a:pos x="T10" y="T11"/>
                        </a:cxn>
                        <a:cxn ang="T28">
                          <a:pos x="T12" y="T13"/>
                        </a:cxn>
                        <a:cxn ang="T29">
                          <a:pos x="T14" y="T15"/>
                        </a:cxn>
                        <a:cxn ang="T30">
                          <a:pos x="T16" y="T17"/>
                        </a:cxn>
                        <a:cxn ang="T31">
                          <a:pos x="T18" y="T19"/>
                        </a:cxn>
                        <a:cxn ang="T32">
                          <a:pos x="T20" y="T21"/>
                        </a:cxn>
                      </a:cxnLst>
                      <a:rect l="T33" t="T34" r="T35" b="T36"/>
                      <a:pathLst>
                        <a:path w="16" h="25">
                          <a:moveTo>
                            <a:pt x="2" y="4"/>
                          </a:moveTo>
                          <a:lnTo>
                            <a:pt x="9" y="1"/>
                          </a:lnTo>
                          <a:lnTo>
                            <a:pt x="16" y="0"/>
                          </a:lnTo>
                          <a:lnTo>
                            <a:pt x="14" y="4"/>
                          </a:lnTo>
                          <a:lnTo>
                            <a:pt x="13" y="9"/>
                          </a:lnTo>
                          <a:lnTo>
                            <a:pt x="10" y="16"/>
                          </a:lnTo>
                          <a:lnTo>
                            <a:pt x="6" y="25"/>
                          </a:lnTo>
                          <a:lnTo>
                            <a:pt x="2" y="17"/>
                          </a:lnTo>
                          <a:lnTo>
                            <a:pt x="0" y="13"/>
                          </a:lnTo>
                          <a:lnTo>
                            <a:pt x="0" y="8"/>
                          </a:lnTo>
                          <a:lnTo>
                            <a:pt x="2" y="4"/>
                          </a:lnTo>
                          <a:close/>
                        </a:path>
                      </a:pathLst>
                    </a:custGeom>
                    <a:solidFill>
                      <a:srgbClr val="4D1A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88" name="Freeform 126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81" y="2909"/>
                      <a:ext cx="21" cy="36"/>
                    </a:xfrm>
                    <a:custGeom>
                      <a:avLst/>
                      <a:gdLst>
                        <a:gd name="T0" fmla="*/ 0 w 85"/>
                        <a:gd name="T1" fmla="*/ 0 h 142"/>
                        <a:gd name="T2" fmla="*/ 0 w 85"/>
                        <a:gd name="T3" fmla="*/ 0 h 142"/>
                        <a:gd name="T4" fmla="*/ 0 w 85"/>
                        <a:gd name="T5" fmla="*/ 0 h 142"/>
                        <a:gd name="T6" fmla="*/ 0 w 85"/>
                        <a:gd name="T7" fmla="*/ 0 h 142"/>
                        <a:gd name="T8" fmla="*/ 0 w 85"/>
                        <a:gd name="T9" fmla="*/ 0 h 142"/>
                        <a:gd name="T10" fmla="*/ 0 w 85"/>
                        <a:gd name="T11" fmla="*/ 0 h 142"/>
                        <a:gd name="T12" fmla="*/ 0 w 85"/>
                        <a:gd name="T13" fmla="*/ 0 h 142"/>
                        <a:gd name="T14" fmla="*/ 0 w 85"/>
                        <a:gd name="T15" fmla="*/ 0 h 142"/>
                        <a:gd name="T16" fmla="*/ 0 w 85"/>
                        <a:gd name="T17" fmla="*/ 0 h 142"/>
                        <a:gd name="T18" fmla="*/ 0 w 85"/>
                        <a:gd name="T19" fmla="*/ 0 h 142"/>
                        <a:gd name="T20" fmla="*/ 0 w 85"/>
                        <a:gd name="T21" fmla="*/ 0 h 142"/>
                        <a:gd name="T22" fmla="*/ 0 w 85"/>
                        <a:gd name="T23" fmla="*/ 0 h 142"/>
                        <a:gd name="T24" fmla="*/ 0 w 85"/>
                        <a:gd name="T25" fmla="*/ 0 h 142"/>
                        <a:gd name="T26" fmla="*/ 0 w 85"/>
                        <a:gd name="T27" fmla="*/ 0 h 142"/>
                        <a:gd name="T28" fmla="*/ 0 w 85"/>
                        <a:gd name="T29" fmla="*/ 0 h 142"/>
                        <a:gd name="T30" fmla="*/ 0 w 85"/>
                        <a:gd name="T31" fmla="*/ 0 h 142"/>
                        <a:gd name="T32" fmla="*/ 0 w 85"/>
                        <a:gd name="T33" fmla="*/ 0 h 142"/>
                        <a:gd name="T34" fmla="*/ 0 w 85"/>
                        <a:gd name="T35" fmla="*/ 0 h 142"/>
                        <a:gd name="T36" fmla="*/ 0 w 85"/>
                        <a:gd name="T37" fmla="*/ 0 h 142"/>
                        <a:gd name="T38" fmla="*/ 0 w 85"/>
                        <a:gd name="T39" fmla="*/ 0 h 142"/>
                        <a:gd name="T40" fmla="*/ 0 w 85"/>
                        <a:gd name="T41" fmla="*/ 0 h 142"/>
                        <a:gd name="T42" fmla="*/ 0 w 85"/>
                        <a:gd name="T43" fmla="*/ 0 h 142"/>
                        <a:gd name="T44" fmla="*/ 0 w 85"/>
                        <a:gd name="T45" fmla="*/ 0 h 142"/>
                        <a:gd name="T46" fmla="*/ 0 w 85"/>
                        <a:gd name="T47" fmla="*/ 0 h 142"/>
                        <a:gd name="T48" fmla="*/ 0 w 85"/>
                        <a:gd name="T49" fmla="*/ 0 h 142"/>
                        <a:gd name="T50" fmla="*/ 0 w 85"/>
                        <a:gd name="T51" fmla="*/ 0 h 142"/>
                        <a:gd name="T52" fmla="*/ 0 w 85"/>
                        <a:gd name="T53" fmla="*/ 0 h 142"/>
                        <a:gd name="T54" fmla="*/ 0 w 85"/>
                        <a:gd name="T55" fmla="*/ 0 h 142"/>
                        <a:gd name="T56" fmla="*/ 0 w 85"/>
                        <a:gd name="T57" fmla="*/ 0 h 142"/>
                        <a:gd name="T58" fmla="*/ 0 w 85"/>
                        <a:gd name="T59" fmla="*/ 0 h 142"/>
                        <a:gd name="T60" fmla="*/ 0 w 85"/>
                        <a:gd name="T61" fmla="*/ 0 h 142"/>
                        <a:gd name="T62" fmla="*/ 0 w 85"/>
                        <a:gd name="T63" fmla="*/ 0 h 142"/>
                        <a:gd name="T64" fmla="*/ 0 w 85"/>
                        <a:gd name="T65" fmla="*/ 0 h 142"/>
                        <a:gd name="T66" fmla="*/ 0 w 85"/>
                        <a:gd name="T67" fmla="*/ 0 h 142"/>
                        <a:gd name="T68" fmla="*/ 0 w 85"/>
                        <a:gd name="T69" fmla="*/ 0 h 142"/>
                        <a:gd name="T70" fmla="*/ 0 w 85"/>
                        <a:gd name="T71" fmla="*/ 0 h 142"/>
                        <a:gd name="T72" fmla="*/ 0 w 85"/>
                        <a:gd name="T73" fmla="*/ 0 h 142"/>
                        <a:gd name="T74" fmla="*/ 0 w 85"/>
                        <a:gd name="T75" fmla="*/ 0 h 142"/>
                        <a:gd name="T76" fmla="*/ 0 w 85"/>
                        <a:gd name="T77" fmla="*/ 0 h 142"/>
                        <a:gd name="T78" fmla="*/ 0 w 85"/>
                        <a:gd name="T79" fmla="*/ 0 h 142"/>
                        <a:gd name="T80" fmla="*/ 0 w 85"/>
                        <a:gd name="T81" fmla="*/ 0 h 142"/>
                        <a:gd name="T82" fmla="*/ 0 w 85"/>
                        <a:gd name="T83" fmla="*/ 0 h 142"/>
                        <a:gd name="T84" fmla="*/ 0 w 85"/>
                        <a:gd name="T85" fmla="*/ 0 h 142"/>
                        <a:gd name="T86" fmla="*/ 0 w 85"/>
                        <a:gd name="T87" fmla="*/ 0 h 142"/>
                        <a:gd name="T88" fmla="*/ 0 w 85"/>
                        <a:gd name="T89" fmla="*/ 0 h 142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w 85"/>
                        <a:gd name="T136" fmla="*/ 0 h 142"/>
                        <a:gd name="T137" fmla="*/ 85 w 85"/>
                        <a:gd name="T138" fmla="*/ 142 h 142"/>
                      </a:gdLst>
                      <a:ahLst/>
                      <a:cxnLst>
                        <a:cxn ang="T90">
                          <a:pos x="T0" y="T1"/>
                        </a:cxn>
                        <a:cxn ang="T91">
                          <a:pos x="T2" y="T3"/>
                        </a:cxn>
                        <a:cxn ang="T92">
                          <a:pos x="T4" y="T5"/>
                        </a:cxn>
                        <a:cxn ang="T93">
                          <a:pos x="T6" y="T7"/>
                        </a:cxn>
                        <a:cxn ang="T94">
                          <a:pos x="T8" y="T9"/>
                        </a:cxn>
                        <a:cxn ang="T95">
                          <a:pos x="T10" y="T11"/>
                        </a:cxn>
                        <a:cxn ang="T96">
                          <a:pos x="T12" y="T13"/>
                        </a:cxn>
                        <a:cxn ang="T97">
                          <a:pos x="T14" y="T15"/>
                        </a:cxn>
                        <a:cxn ang="T98">
                          <a:pos x="T16" y="T17"/>
                        </a:cxn>
                        <a:cxn ang="T99">
                          <a:pos x="T18" y="T19"/>
                        </a:cxn>
                        <a:cxn ang="T100">
                          <a:pos x="T20" y="T21"/>
                        </a:cxn>
                        <a:cxn ang="T101">
                          <a:pos x="T22" y="T23"/>
                        </a:cxn>
                        <a:cxn ang="T102">
                          <a:pos x="T24" y="T25"/>
                        </a:cxn>
                        <a:cxn ang="T103">
                          <a:pos x="T26" y="T27"/>
                        </a:cxn>
                        <a:cxn ang="T104">
                          <a:pos x="T28" y="T29"/>
                        </a:cxn>
                        <a:cxn ang="T105">
                          <a:pos x="T30" y="T31"/>
                        </a:cxn>
                        <a:cxn ang="T106">
                          <a:pos x="T32" y="T33"/>
                        </a:cxn>
                        <a:cxn ang="T107">
                          <a:pos x="T34" y="T35"/>
                        </a:cxn>
                        <a:cxn ang="T108">
                          <a:pos x="T36" y="T37"/>
                        </a:cxn>
                        <a:cxn ang="T109">
                          <a:pos x="T38" y="T39"/>
                        </a:cxn>
                        <a:cxn ang="T110">
                          <a:pos x="T40" y="T41"/>
                        </a:cxn>
                        <a:cxn ang="T111">
                          <a:pos x="T42" y="T43"/>
                        </a:cxn>
                        <a:cxn ang="T112">
                          <a:pos x="T44" y="T45"/>
                        </a:cxn>
                        <a:cxn ang="T113">
                          <a:pos x="T46" y="T47"/>
                        </a:cxn>
                        <a:cxn ang="T114">
                          <a:pos x="T48" y="T49"/>
                        </a:cxn>
                        <a:cxn ang="T115">
                          <a:pos x="T50" y="T51"/>
                        </a:cxn>
                        <a:cxn ang="T116">
                          <a:pos x="T52" y="T53"/>
                        </a:cxn>
                        <a:cxn ang="T117">
                          <a:pos x="T54" y="T55"/>
                        </a:cxn>
                        <a:cxn ang="T118">
                          <a:pos x="T56" y="T57"/>
                        </a:cxn>
                        <a:cxn ang="T119">
                          <a:pos x="T58" y="T59"/>
                        </a:cxn>
                        <a:cxn ang="T120">
                          <a:pos x="T60" y="T61"/>
                        </a:cxn>
                        <a:cxn ang="T121">
                          <a:pos x="T62" y="T63"/>
                        </a:cxn>
                        <a:cxn ang="T122">
                          <a:pos x="T64" y="T65"/>
                        </a:cxn>
                        <a:cxn ang="T123">
                          <a:pos x="T66" y="T67"/>
                        </a:cxn>
                        <a:cxn ang="T124">
                          <a:pos x="T68" y="T69"/>
                        </a:cxn>
                        <a:cxn ang="T125">
                          <a:pos x="T70" y="T71"/>
                        </a:cxn>
                        <a:cxn ang="T126">
                          <a:pos x="T72" y="T73"/>
                        </a:cxn>
                        <a:cxn ang="T127">
                          <a:pos x="T74" y="T75"/>
                        </a:cxn>
                        <a:cxn ang="T128">
                          <a:pos x="T76" y="T77"/>
                        </a:cxn>
                        <a:cxn ang="T129">
                          <a:pos x="T78" y="T79"/>
                        </a:cxn>
                        <a:cxn ang="T130">
                          <a:pos x="T80" y="T81"/>
                        </a:cxn>
                        <a:cxn ang="T131">
                          <a:pos x="T82" y="T83"/>
                        </a:cxn>
                        <a:cxn ang="T132">
                          <a:pos x="T84" y="T85"/>
                        </a:cxn>
                        <a:cxn ang="T133">
                          <a:pos x="T86" y="T87"/>
                        </a:cxn>
                        <a:cxn ang="T134">
                          <a:pos x="T88" y="T89"/>
                        </a:cxn>
                      </a:cxnLst>
                      <a:rect l="T135" t="T136" r="T137" b="T138"/>
                      <a:pathLst>
                        <a:path w="85" h="142">
                          <a:moveTo>
                            <a:pt x="0" y="133"/>
                          </a:moveTo>
                          <a:lnTo>
                            <a:pt x="5" y="126"/>
                          </a:lnTo>
                          <a:lnTo>
                            <a:pt x="6" y="121"/>
                          </a:lnTo>
                          <a:lnTo>
                            <a:pt x="4" y="119"/>
                          </a:lnTo>
                          <a:lnTo>
                            <a:pt x="2" y="118"/>
                          </a:lnTo>
                          <a:lnTo>
                            <a:pt x="2" y="110"/>
                          </a:lnTo>
                          <a:lnTo>
                            <a:pt x="2" y="102"/>
                          </a:lnTo>
                          <a:lnTo>
                            <a:pt x="10" y="92"/>
                          </a:lnTo>
                          <a:lnTo>
                            <a:pt x="14" y="85"/>
                          </a:lnTo>
                          <a:lnTo>
                            <a:pt x="16" y="79"/>
                          </a:lnTo>
                          <a:lnTo>
                            <a:pt x="16" y="75"/>
                          </a:lnTo>
                          <a:lnTo>
                            <a:pt x="12" y="70"/>
                          </a:lnTo>
                          <a:lnTo>
                            <a:pt x="10" y="65"/>
                          </a:lnTo>
                          <a:lnTo>
                            <a:pt x="7" y="58"/>
                          </a:lnTo>
                          <a:lnTo>
                            <a:pt x="9" y="52"/>
                          </a:lnTo>
                          <a:lnTo>
                            <a:pt x="16" y="49"/>
                          </a:lnTo>
                          <a:lnTo>
                            <a:pt x="23" y="46"/>
                          </a:lnTo>
                          <a:lnTo>
                            <a:pt x="21" y="42"/>
                          </a:lnTo>
                          <a:lnTo>
                            <a:pt x="21" y="38"/>
                          </a:lnTo>
                          <a:lnTo>
                            <a:pt x="20" y="34"/>
                          </a:lnTo>
                          <a:lnTo>
                            <a:pt x="20" y="25"/>
                          </a:lnTo>
                          <a:lnTo>
                            <a:pt x="26" y="22"/>
                          </a:lnTo>
                          <a:lnTo>
                            <a:pt x="32" y="18"/>
                          </a:lnTo>
                          <a:lnTo>
                            <a:pt x="38" y="15"/>
                          </a:lnTo>
                          <a:lnTo>
                            <a:pt x="44" y="14"/>
                          </a:lnTo>
                          <a:lnTo>
                            <a:pt x="44" y="8"/>
                          </a:lnTo>
                          <a:lnTo>
                            <a:pt x="44" y="4"/>
                          </a:lnTo>
                          <a:lnTo>
                            <a:pt x="50" y="1"/>
                          </a:lnTo>
                          <a:lnTo>
                            <a:pt x="57" y="0"/>
                          </a:lnTo>
                          <a:lnTo>
                            <a:pt x="62" y="0"/>
                          </a:lnTo>
                          <a:lnTo>
                            <a:pt x="69" y="2"/>
                          </a:lnTo>
                          <a:lnTo>
                            <a:pt x="80" y="9"/>
                          </a:lnTo>
                          <a:lnTo>
                            <a:pt x="85" y="21"/>
                          </a:lnTo>
                          <a:lnTo>
                            <a:pt x="66" y="31"/>
                          </a:lnTo>
                          <a:lnTo>
                            <a:pt x="52" y="42"/>
                          </a:lnTo>
                          <a:lnTo>
                            <a:pt x="41" y="52"/>
                          </a:lnTo>
                          <a:lnTo>
                            <a:pt x="35" y="64"/>
                          </a:lnTo>
                          <a:lnTo>
                            <a:pt x="30" y="77"/>
                          </a:lnTo>
                          <a:lnTo>
                            <a:pt x="26" y="93"/>
                          </a:lnTo>
                          <a:lnTo>
                            <a:pt x="21" y="114"/>
                          </a:lnTo>
                          <a:lnTo>
                            <a:pt x="18" y="140"/>
                          </a:lnTo>
                          <a:lnTo>
                            <a:pt x="12" y="140"/>
                          </a:lnTo>
                          <a:lnTo>
                            <a:pt x="9" y="142"/>
                          </a:lnTo>
                          <a:lnTo>
                            <a:pt x="0" y="135"/>
                          </a:lnTo>
                          <a:lnTo>
                            <a:pt x="0" y="133"/>
                          </a:lnTo>
                          <a:close/>
                        </a:path>
                      </a:pathLst>
                    </a:custGeom>
                    <a:solidFill>
                      <a:srgbClr val="4D1A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89" name="Freeform 127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97" y="3051"/>
                      <a:ext cx="95" cy="106"/>
                    </a:xfrm>
                    <a:custGeom>
                      <a:avLst/>
                      <a:gdLst>
                        <a:gd name="T0" fmla="*/ 0 w 378"/>
                        <a:gd name="T1" fmla="*/ 0 h 425"/>
                        <a:gd name="T2" fmla="*/ 0 w 378"/>
                        <a:gd name="T3" fmla="*/ 0 h 425"/>
                        <a:gd name="T4" fmla="*/ 0 w 378"/>
                        <a:gd name="T5" fmla="*/ 0 h 425"/>
                        <a:gd name="T6" fmla="*/ 0 w 378"/>
                        <a:gd name="T7" fmla="*/ 0 h 425"/>
                        <a:gd name="T8" fmla="*/ 0 w 378"/>
                        <a:gd name="T9" fmla="*/ 0 h 425"/>
                        <a:gd name="T10" fmla="*/ 0 w 378"/>
                        <a:gd name="T11" fmla="*/ 0 h 425"/>
                        <a:gd name="T12" fmla="*/ 0 w 378"/>
                        <a:gd name="T13" fmla="*/ 0 h 425"/>
                        <a:gd name="T14" fmla="*/ 0 w 378"/>
                        <a:gd name="T15" fmla="*/ 0 h 425"/>
                        <a:gd name="T16" fmla="*/ 0 w 378"/>
                        <a:gd name="T17" fmla="*/ 0 h 425"/>
                        <a:gd name="T18" fmla="*/ 0 w 378"/>
                        <a:gd name="T19" fmla="*/ 0 h 425"/>
                        <a:gd name="T20" fmla="*/ 0 w 378"/>
                        <a:gd name="T21" fmla="*/ 0 h 425"/>
                        <a:gd name="T22" fmla="*/ 0 w 378"/>
                        <a:gd name="T23" fmla="*/ 0 h 425"/>
                        <a:gd name="T24" fmla="*/ 0 w 378"/>
                        <a:gd name="T25" fmla="*/ 0 h 425"/>
                        <a:gd name="T26" fmla="*/ 0 w 378"/>
                        <a:gd name="T27" fmla="*/ 0 h 425"/>
                        <a:gd name="T28" fmla="*/ 0 w 378"/>
                        <a:gd name="T29" fmla="*/ 0 h 425"/>
                        <a:gd name="T30" fmla="*/ 0 w 378"/>
                        <a:gd name="T31" fmla="*/ 0 h 425"/>
                        <a:gd name="T32" fmla="*/ 0 w 378"/>
                        <a:gd name="T33" fmla="*/ 0 h 425"/>
                        <a:gd name="T34" fmla="*/ 0 w 378"/>
                        <a:gd name="T35" fmla="*/ 0 h 425"/>
                        <a:gd name="T36" fmla="*/ 0 w 378"/>
                        <a:gd name="T37" fmla="*/ 0 h 425"/>
                        <a:gd name="T38" fmla="*/ 0 w 378"/>
                        <a:gd name="T39" fmla="*/ 0 h 425"/>
                        <a:gd name="T40" fmla="*/ 0 w 378"/>
                        <a:gd name="T41" fmla="*/ 0 h 425"/>
                        <a:gd name="T42" fmla="*/ 0 w 378"/>
                        <a:gd name="T43" fmla="*/ 0 h 425"/>
                        <a:gd name="T44" fmla="*/ 0 w 378"/>
                        <a:gd name="T45" fmla="*/ 0 h 425"/>
                        <a:gd name="T46" fmla="*/ 0 w 378"/>
                        <a:gd name="T47" fmla="*/ 0 h 425"/>
                        <a:gd name="T48" fmla="*/ 0 w 378"/>
                        <a:gd name="T49" fmla="*/ 0 h 425"/>
                        <a:gd name="T50" fmla="*/ 0 w 378"/>
                        <a:gd name="T51" fmla="*/ 0 h 425"/>
                        <a:gd name="T52" fmla="*/ 0 w 378"/>
                        <a:gd name="T53" fmla="*/ 0 h 425"/>
                        <a:gd name="T54" fmla="*/ 0 w 378"/>
                        <a:gd name="T55" fmla="*/ 0 h 425"/>
                        <a:gd name="T56" fmla="*/ 0 w 378"/>
                        <a:gd name="T57" fmla="*/ 0 h 425"/>
                        <a:gd name="T58" fmla="*/ 0 w 378"/>
                        <a:gd name="T59" fmla="*/ 0 h 425"/>
                        <a:gd name="T60" fmla="*/ 0 w 378"/>
                        <a:gd name="T61" fmla="*/ 0 h 425"/>
                        <a:gd name="T62" fmla="*/ 0 w 378"/>
                        <a:gd name="T63" fmla="*/ 0 h 425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w 378"/>
                        <a:gd name="T97" fmla="*/ 0 h 425"/>
                        <a:gd name="T98" fmla="*/ 378 w 378"/>
                        <a:gd name="T99" fmla="*/ 425 h 425"/>
                      </a:gdLst>
                      <a:ahLst/>
                      <a:cxnLst>
                        <a:cxn ang="T64">
                          <a:pos x="T0" y="T1"/>
                        </a:cxn>
                        <a:cxn ang="T65">
                          <a:pos x="T2" y="T3"/>
                        </a:cxn>
                        <a:cxn ang="T66">
                          <a:pos x="T4" y="T5"/>
                        </a:cxn>
                        <a:cxn ang="T67">
                          <a:pos x="T6" y="T7"/>
                        </a:cxn>
                        <a:cxn ang="T68">
                          <a:pos x="T8" y="T9"/>
                        </a:cxn>
                        <a:cxn ang="T69">
                          <a:pos x="T10" y="T11"/>
                        </a:cxn>
                        <a:cxn ang="T70">
                          <a:pos x="T12" y="T13"/>
                        </a:cxn>
                        <a:cxn ang="T71">
                          <a:pos x="T14" y="T15"/>
                        </a:cxn>
                        <a:cxn ang="T72">
                          <a:pos x="T16" y="T17"/>
                        </a:cxn>
                        <a:cxn ang="T73">
                          <a:pos x="T18" y="T19"/>
                        </a:cxn>
                        <a:cxn ang="T74">
                          <a:pos x="T20" y="T21"/>
                        </a:cxn>
                        <a:cxn ang="T75">
                          <a:pos x="T22" y="T23"/>
                        </a:cxn>
                        <a:cxn ang="T76">
                          <a:pos x="T24" y="T25"/>
                        </a:cxn>
                        <a:cxn ang="T77">
                          <a:pos x="T26" y="T27"/>
                        </a:cxn>
                        <a:cxn ang="T78">
                          <a:pos x="T28" y="T29"/>
                        </a:cxn>
                        <a:cxn ang="T79">
                          <a:pos x="T30" y="T31"/>
                        </a:cxn>
                        <a:cxn ang="T80">
                          <a:pos x="T32" y="T33"/>
                        </a:cxn>
                        <a:cxn ang="T81">
                          <a:pos x="T34" y="T35"/>
                        </a:cxn>
                        <a:cxn ang="T82">
                          <a:pos x="T36" y="T37"/>
                        </a:cxn>
                        <a:cxn ang="T83">
                          <a:pos x="T38" y="T39"/>
                        </a:cxn>
                        <a:cxn ang="T84">
                          <a:pos x="T40" y="T41"/>
                        </a:cxn>
                        <a:cxn ang="T85">
                          <a:pos x="T42" y="T43"/>
                        </a:cxn>
                        <a:cxn ang="T86">
                          <a:pos x="T44" y="T45"/>
                        </a:cxn>
                        <a:cxn ang="T87">
                          <a:pos x="T46" y="T47"/>
                        </a:cxn>
                        <a:cxn ang="T88">
                          <a:pos x="T48" y="T49"/>
                        </a:cxn>
                        <a:cxn ang="T89">
                          <a:pos x="T50" y="T51"/>
                        </a:cxn>
                        <a:cxn ang="T90">
                          <a:pos x="T52" y="T53"/>
                        </a:cxn>
                        <a:cxn ang="T91">
                          <a:pos x="T54" y="T55"/>
                        </a:cxn>
                        <a:cxn ang="T92">
                          <a:pos x="T56" y="T57"/>
                        </a:cxn>
                        <a:cxn ang="T93">
                          <a:pos x="T58" y="T59"/>
                        </a:cxn>
                        <a:cxn ang="T94">
                          <a:pos x="T60" y="T61"/>
                        </a:cxn>
                        <a:cxn ang="T95">
                          <a:pos x="T62" y="T63"/>
                        </a:cxn>
                      </a:cxnLst>
                      <a:rect l="T96" t="T97" r="T98" b="T99"/>
                      <a:pathLst>
                        <a:path w="378" h="425">
                          <a:moveTo>
                            <a:pt x="0" y="13"/>
                          </a:moveTo>
                          <a:lnTo>
                            <a:pt x="6" y="9"/>
                          </a:lnTo>
                          <a:lnTo>
                            <a:pt x="14" y="7"/>
                          </a:lnTo>
                          <a:lnTo>
                            <a:pt x="23" y="7"/>
                          </a:lnTo>
                          <a:lnTo>
                            <a:pt x="34" y="7"/>
                          </a:lnTo>
                          <a:lnTo>
                            <a:pt x="43" y="7"/>
                          </a:lnTo>
                          <a:lnTo>
                            <a:pt x="53" y="9"/>
                          </a:lnTo>
                          <a:lnTo>
                            <a:pt x="60" y="10"/>
                          </a:lnTo>
                          <a:lnTo>
                            <a:pt x="67" y="11"/>
                          </a:lnTo>
                          <a:lnTo>
                            <a:pt x="67" y="5"/>
                          </a:lnTo>
                          <a:lnTo>
                            <a:pt x="67" y="0"/>
                          </a:lnTo>
                          <a:lnTo>
                            <a:pt x="105" y="11"/>
                          </a:lnTo>
                          <a:lnTo>
                            <a:pt x="150" y="36"/>
                          </a:lnTo>
                          <a:lnTo>
                            <a:pt x="195" y="69"/>
                          </a:lnTo>
                          <a:lnTo>
                            <a:pt x="241" y="110"/>
                          </a:lnTo>
                          <a:lnTo>
                            <a:pt x="283" y="154"/>
                          </a:lnTo>
                          <a:lnTo>
                            <a:pt x="323" y="198"/>
                          </a:lnTo>
                          <a:lnTo>
                            <a:pt x="355" y="239"/>
                          </a:lnTo>
                          <a:lnTo>
                            <a:pt x="378" y="276"/>
                          </a:lnTo>
                          <a:lnTo>
                            <a:pt x="377" y="285"/>
                          </a:lnTo>
                          <a:lnTo>
                            <a:pt x="376" y="295"/>
                          </a:lnTo>
                          <a:lnTo>
                            <a:pt x="374" y="306"/>
                          </a:lnTo>
                          <a:lnTo>
                            <a:pt x="374" y="317"/>
                          </a:lnTo>
                          <a:lnTo>
                            <a:pt x="374" y="327"/>
                          </a:lnTo>
                          <a:lnTo>
                            <a:pt x="374" y="338"/>
                          </a:lnTo>
                          <a:lnTo>
                            <a:pt x="374" y="349"/>
                          </a:lnTo>
                          <a:lnTo>
                            <a:pt x="378" y="361"/>
                          </a:lnTo>
                          <a:lnTo>
                            <a:pt x="367" y="361"/>
                          </a:lnTo>
                          <a:lnTo>
                            <a:pt x="360" y="361"/>
                          </a:lnTo>
                          <a:lnTo>
                            <a:pt x="356" y="361"/>
                          </a:lnTo>
                          <a:lnTo>
                            <a:pt x="352" y="362"/>
                          </a:lnTo>
                          <a:lnTo>
                            <a:pt x="346" y="363"/>
                          </a:lnTo>
                          <a:lnTo>
                            <a:pt x="340" y="366"/>
                          </a:lnTo>
                          <a:lnTo>
                            <a:pt x="337" y="369"/>
                          </a:lnTo>
                          <a:lnTo>
                            <a:pt x="331" y="377"/>
                          </a:lnTo>
                          <a:lnTo>
                            <a:pt x="324" y="387"/>
                          </a:lnTo>
                          <a:lnTo>
                            <a:pt x="317" y="397"/>
                          </a:lnTo>
                          <a:lnTo>
                            <a:pt x="308" y="406"/>
                          </a:lnTo>
                          <a:lnTo>
                            <a:pt x="300" y="415"/>
                          </a:lnTo>
                          <a:lnTo>
                            <a:pt x="291" y="421"/>
                          </a:lnTo>
                          <a:lnTo>
                            <a:pt x="285" y="425"/>
                          </a:lnTo>
                          <a:lnTo>
                            <a:pt x="283" y="423"/>
                          </a:lnTo>
                          <a:lnTo>
                            <a:pt x="310" y="379"/>
                          </a:lnTo>
                          <a:lnTo>
                            <a:pt x="331" y="345"/>
                          </a:lnTo>
                          <a:lnTo>
                            <a:pt x="343" y="318"/>
                          </a:lnTo>
                          <a:lnTo>
                            <a:pt x="346" y="298"/>
                          </a:lnTo>
                          <a:lnTo>
                            <a:pt x="339" y="277"/>
                          </a:lnTo>
                          <a:lnTo>
                            <a:pt x="325" y="256"/>
                          </a:lnTo>
                          <a:lnTo>
                            <a:pt x="301" y="229"/>
                          </a:lnTo>
                          <a:lnTo>
                            <a:pt x="269" y="196"/>
                          </a:lnTo>
                          <a:lnTo>
                            <a:pt x="245" y="164"/>
                          </a:lnTo>
                          <a:lnTo>
                            <a:pt x="222" y="137"/>
                          </a:lnTo>
                          <a:lnTo>
                            <a:pt x="200" y="113"/>
                          </a:lnTo>
                          <a:lnTo>
                            <a:pt x="178" y="93"/>
                          </a:lnTo>
                          <a:lnTo>
                            <a:pt x="152" y="73"/>
                          </a:lnTo>
                          <a:lnTo>
                            <a:pt x="124" y="58"/>
                          </a:lnTo>
                          <a:lnTo>
                            <a:pt x="91" y="43"/>
                          </a:lnTo>
                          <a:lnTo>
                            <a:pt x="56" y="30"/>
                          </a:lnTo>
                          <a:lnTo>
                            <a:pt x="39" y="26"/>
                          </a:lnTo>
                          <a:lnTo>
                            <a:pt x="24" y="23"/>
                          </a:lnTo>
                          <a:lnTo>
                            <a:pt x="14" y="20"/>
                          </a:lnTo>
                          <a:lnTo>
                            <a:pt x="8" y="19"/>
                          </a:lnTo>
                          <a:lnTo>
                            <a:pt x="0" y="16"/>
                          </a:lnTo>
                          <a:lnTo>
                            <a:pt x="0" y="13"/>
                          </a:lnTo>
                          <a:close/>
                        </a:path>
                      </a:pathLst>
                    </a:custGeom>
                    <a:solidFill>
                      <a:srgbClr val="5E29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90" name="Freeform 128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701" y="2900"/>
                      <a:ext cx="19" cy="11"/>
                    </a:xfrm>
                    <a:custGeom>
                      <a:avLst/>
                      <a:gdLst>
                        <a:gd name="T0" fmla="*/ 0 w 76"/>
                        <a:gd name="T1" fmla="*/ 0 h 44"/>
                        <a:gd name="T2" fmla="*/ 0 w 76"/>
                        <a:gd name="T3" fmla="*/ 0 h 44"/>
                        <a:gd name="T4" fmla="*/ 0 w 76"/>
                        <a:gd name="T5" fmla="*/ 0 h 44"/>
                        <a:gd name="T6" fmla="*/ 0 w 76"/>
                        <a:gd name="T7" fmla="*/ 0 h 44"/>
                        <a:gd name="T8" fmla="*/ 0 w 76"/>
                        <a:gd name="T9" fmla="*/ 0 h 44"/>
                        <a:gd name="T10" fmla="*/ 0 w 76"/>
                        <a:gd name="T11" fmla="*/ 0 h 44"/>
                        <a:gd name="T12" fmla="*/ 0 w 76"/>
                        <a:gd name="T13" fmla="*/ 0 h 44"/>
                        <a:gd name="T14" fmla="*/ 0 w 76"/>
                        <a:gd name="T15" fmla="*/ 0 h 44"/>
                        <a:gd name="T16" fmla="*/ 0 w 76"/>
                        <a:gd name="T17" fmla="*/ 0 h 44"/>
                        <a:gd name="T18" fmla="*/ 0 w 76"/>
                        <a:gd name="T19" fmla="*/ 0 h 44"/>
                        <a:gd name="T20" fmla="*/ 0 w 76"/>
                        <a:gd name="T21" fmla="*/ 0 h 44"/>
                        <a:gd name="T22" fmla="*/ 0 w 76"/>
                        <a:gd name="T23" fmla="*/ 0 h 44"/>
                        <a:gd name="T24" fmla="*/ 0 w 76"/>
                        <a:gd name="T25" fmla="*/ 0 h 44"/>
                        <a:gd name="T26" fmla="*/ 0 w 76"/>
                        <a:gd name="T27" fmla="*/ 0 h 44"/>
                        <a:gd name="T28" fmla="*/ 0 w 76"/>
                        <a:gd name="T29" fmla="*/ 0 h 44"/>
                        <a:gd name="T30" fmla="*/ 0 w 76"/>
                        <a:gd name="T31" fmla="*/ 0 h 44"/>
                        <a:gd name="T32" fmla="*/ 0 w 76"/>
                        <a:gd name="T33" fmla="*/ 0 h 44"/>
                        <a:gd name="T34" fmla="*/ 0 w 76"/>
                        <a:gd name="T35" fmla="*/ 0 h 44"/>
                        <a:gd name="T36" fmla="*/ 0 w 76"/>
                        <a:gd name="T37" fmla="*/ 0 h 44"/>
                        <a:gd name="T38" fmla="*/ 0 w 76"/>
                        <a:gd name="T39" fmla="*/ 0 h 44"/>
                        <a:gd name="T40" fmla="*/ 0 w 76"/>
                        <a:gd name="T41" fmla="*/ 0 h 44"/>
                        <a:gd name="T42" fmla="*/ 0 w 76"/>
                        <a:gd name="T43" fmla="*/ 0 h 44"/>
                        <a:gd name="T44" fmla="*/ 0 w 76"/>
                        <a:gd name="T45" fmla="*/ 0 h 44"/>
                        <a:gd name="T46" fmla="*/ 0 w 76"/>
                        <a:gd name="T47" fmla="*/ 0 h 44"/>
                        <a:gd name="T48" fmla="*/ 0 w 76"/>
                        <a:gd name="T49" fmla="*/ 0 h 44"/>
                        <a:gd name="T50" fmla="*/ 0 w 76"/>
                        <a:gd name="T51" fmla="*/ 0 h 44"/>
                        <a:gd name="T52" fmla="*/ 0 w 76"/>
                        <a:gd name="T53" fmla="*/ 0 h 44"/>
                        <a:gd name="T54" fmla="*/ 0 w 76"/>
                        <a:gd name="T55" fmla="*/ 0 h 44"/>
                        <a:gd name="T56" fmla="*/ 0 w 76"/>
                        <a:gd name="T57" fmla="*/ 0 h 44"/>
                        <a:gd name="T58" fmla="*/ 0 w 76"/>
                        <a:gd name="T59" fmla="*/ 0 h 44"/>
                        <a:gd name="T60" fmla="*/ 0 w 76"/>
                        <a:gd name="T61" fmla="*/ 0 h 44"/>
                        <a:gd name="T62" fmla="*/ 0 w 76"/>
                        <a:gd name="T63" fmla="*/ 0 h 44"/>
                        <a:gd name="T64" fmla="*/ 0 w 76"/>
                        <a:gd name="T65" fmla="*/ 0 h 44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w 76"/>
                        <a:gd name="T100" fmla="*/ 0 h 44"/>
                        <a:gd name="T101" fmla="*/ 76 w 76"/>
                        <a:gd name="T102" fmla="*/ 44 h 44"/>
                      </a:gdLst>
                      <a:ahLst/>
                      <a:cxnLst>
                        <a:cxn ang="T66">
                          <a:pos x="T0" y="T1"/>
                        </a:cxn>
                        <a:cxn ang="T67">
                          <a:pos x="T2" y="T3"/>
                        </a:cxn>
                        <a:cxn ang="T68">
                          <a:pos x="T4" y="T5"/>
                        </a:cxn>
                        <a:cxn ang="T69">
                          <a:pos x="T6" y="T7"/>
                        </a:cxn>
                        <a:cxn ang="T70">
                          <a:pos x="T8" y="T9"/>
                        </a:cxn>
                        <a:cxn ang="T71">
                          <a:pos x="T10" y="T11"/>
                        </a:cxn>
                        <a:cxn ang="T72">
                          <a:pos x="T12" y="T13"/>
                        </a:cxn>
                        <a:cxn ang="T73">
                          <a:pos x="T14" y="T15"/>
                        </a:cxn>
                        <a:cxn ang="T74">
                          <a:pos x="T16" y="T17"/>
                        </a:cxn>
                        <a:cxn ang="T75">
                          <a:pos x="T18" y="T19"/>
                        </a:cxn>
                        <a:cxn ang="T76">
                          <a:pos x="T20" y="T21"/>
                        </a:cxn>
                        <a:cxn ang="T77">
                          <a:pos x="T22" y="T23"/>
                        </a:cxn>
                        <a:cxn ang="T78">
                          <a:pos x="T24" y="T25"/>
                        </a:cxn>
                        <a:cxn ang="T79">
                          <a:pos x="T26" y="T27"/>
                        </a:cxn>
                        <a:cxn ang="T80">
                          <a:pos x="T28" y="T29"/>
                        </a:cxn>
                        <a:cxn ang="T81">
                          <a:pos x="T30" y="T31"/>
                        </a:cxn>
                        <a:cxn ang="T82">
                          <a:pos x="T32" y="T33"/>
                        </a:cxn>
                        <a:cxn ang="T83">
                          <a:pos x="T34" y="T35"/>
                        </a:cxn>
                        <a:cxn ang="T84">
                          <a:pos x="T36" y="T37"/>
                        </a:cxn>
                        <a:cxn ang="T85">
                          <a:pos x="T38" y="T39"/>
                        </a:cxn>
                        <a:cxn ang="T86">
                          <a:pos x="T40" y="T41"/>
                        </a:cxn>
                        <a:cxn ang="T87">
                          <a:pos x="T42" y="T43"/>
                        </a:cxn>
                        <a:cxn ang="T88">
                          <a:pos x="T44" y="T45"/>
                        </a:cxn>
                        <a:cxn ang="T89">
                          <a:pos x="T46" y="T47"/>
                        </a:cxn>
                        <a:cxn ang="T90">
                          <a:pos x="T48" y="T49"/>
                        </a:cxn>
                        <a:cxn ang="T91">
                          <a:pos x="T50" y="T51"/>
                        </a:cxn>
                        <a:cxn ang="T92">
                          <a:pos x="T52" y="T53"/>
                        </a:cxn>
                        <a:cxn ang="T93">
                          <a:pos x="T54" y="T55"/>
                        </a:cxn>
                        <a:cxn ang="T94">
                          <a:pos x="T56" y="T57"/>
                        </a:cxn>
                        <a:cxn ang="T95">
                          <a:pos x="T58" y="T59"/>
                        </a:cxn>
                        <a:cxn ang="T96">
                          <a:pos x="T60" y="T61"/>
                        </a:cxn>
                        <a:cxn ang="T97">
                          <a:pos x="T62" y="T63"/>
                        </a:cxn>
                        <a:cxn ang="T98">
                          <a:pos x="T64" y="T65"/>
                        </a:cxn>
                      </a:cxnLst>
                      <a:rect l="T99" t="T100" r="T101" b="T102"/>
                      <a:pathLst>
                        <a:path w="76" h="44">
                          <a:moveTo>
                            <a:pt x="0" y="27"/>
                          </a:moveTo>
                          <a:lnTo>
                            <a:pt x="2" y="24"/>
                          </a:lnTo>
                          <a:lnTo>
                            <a:pt x="5" y="21"/>
                          </a:lnTo>
                          <a:lnTo>
                            <a:pt x="14" y="19"/>
                          </a:lnTo>
                          <a:lnTo>
                            <a:pt x="21" y="18"/>
                          </a:lnTo>
                          <a:lnTo>
                            <a:pt x="27" y="16"/>
                          </a:lnTo>
                          <a:lnTo>
                            <a:pt x="37" y="12"/>
                          </a:lnTo>
                          <a:lnTo>
                            <a:pt x="37" y="6"/>
                          </a:lnTo>
                          <a:lnTo>
                            <a:pt x="37" y="0"/>
                          </a:lnTo>
                          <a:lnTo>
                            <a:pt x="47" y="1"/>
                          </a:lnTo>
                          <a:lnTo>
                            <a:pt x="55" y="3"/>
                          </a:lnTo>
                          <a:lnTo>
                            <a:pt x="58" y="3"/>
                          </a:lnTo>
                          <a:lnTo>
                            <a:pt x="63" y="4"/>
                          </a:lnTo>
                          <a:lnTo>
                            <a:pt x="68" y="5"/>
                          </a:lnTo>
                          <a:lnTo>
                            <a:pt x="76" y="7"/>
                          </a:lnTo>
                          <a:lnTo>
                            <a:pt x="76" y="12"/>
                          </a:lnTo>
                          <a:lnTo>
                            <a:pt x="76" y="17"/>
                          </a:lnTo>
                          <a:lnTo>
                            <a:pt x="69" y="17"/>
                          </a:lnTo>
                          <a:lnTo>
                            <a:pt x="63" y="17"/>
                          </a:lnTo>
                          <a:lnTo>
                            <a:pt x="57" y="17"/>
                          </a:lnTo>
                          <a:lnTo>
                            <a:pt x="51" y="17"/>
                          </a:lnTo>
                          <a:lnTo>
                            <a:pt x="47" y="21"/>
                          </a:lnTo>
                          <a:lnTo>
                            <a:pt x="47" y="30"/>
                          </a:lnTo>
                          <a:lnTo>
                            <a:pt x="40" y="30"/>
                          </a:lnTo>
                          <a:lnTo>
                            <a:pt x="34" y="30"/>
                          </a:lnTo>
                          <a:lnTo>
                            <a:pt x="27" y="30"/>
                          </a:lnTo>
                          <a:lnTo>
                            <a:pt x="21" y="30"/>
                          </a:lnTo>
                          <a:lnTo>
                            <a:pt x="15" y="37"/>
                          </a:lnTo>
                          <a:lnTo>
                            <a:pt x="12" y="44"/>
                          </a:lnTo>
                          <a:lnTo>
                            <a:pt x="6" y="40"/>
                          </a:lnTo>
                          <a:lnTo>
                            <a:pt x="0" y="37"/>
                          </a:lnTo>
                          <a:lnTo>
                            <a:pt x="0" y="32"/>
                          </a:lnTo>
                          <a:lnTo>
                            <a:pt x="0" y="27"/>
                          </a:lnTo>
                          <a:close/>
                        </a:path>
                      </a:pathLst>
                    </a:custGeom>
                    <a:solidFill>
                      <a:srgbClr val="4D1A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91" name="Freeform 129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723" y="2897"/>
                      <a:ext cx="12" cy="8"/>
                    </a:xfrm>
                    <a:custGeom>
                      <a:avLst/>
                      <a:gdLst>
                        <a:gd name="T0" fmla="*/ 0 w 50"/>
                        <a:gd name="T1" fmla="*/ 0 h 33"/>
                        <a:gd name="T2" fmla="*/ 0 w 50"/>
                        <a:gd name="T3" fmla="*/ 0 h 33"/>
                        <a:gd name="T4" fmla="*/ 0 w 50"/>
                        <a:gd name="T5" fmla="*/ 0 h 33"/>
                        <a:gd name="T6" fmla="*/ 0 w 50"/>
                        <a:gd name="T7" fmla="*/ 0 h 33"/>
                        <a:gd name="T8" fmla="*/ 0 w 50"/>
                        <a:gd name="T9" fmla="*/ 0 h 33"/>
                        <a:gd name="T10" fmla="*/ 0 w 50"/>
                        <a:gd name="T11" fmla="*/ 0 h 33"/>
                        <a:gd name="T12" fmla="*/ 0 w 50"/>
                        <a:gd name="T13" fmla="*/ 0 h 33"/>
                        <a:gd name="T14" fmla="*/ 0 w 50"/>
                        <a:gd name="T15" fmla="*/ 0 h 33"/>
                        <a:gd name="T16" fmla="*/ 0 w 50"/>
                        <a:gd name="T17" fmla="*/ 0 h 33"/>
                        <a:gd name="T18" fmla="*/ 0 w 50"/>
                        <a:gd name="T19" fmla="*/ 0 h 33"/>
                        <a:gd name="T20" fmla="*/ 0 w 50"/>
                        <a:gd name="T21" fmla="*/ 0 h 33"/>
                        <a:gd name="T22" fmla="*/ 0 w 50"/>
                        <a:gd name="T23" fmla="*/ 0 h 33"/>
                        <a:gd name="T24" fmla="*/ 0 w 50"/>
                        <a:gd name="T25" fmla="*/ 0 h 33"/>
                        <a:gd name="T26" fmla="*/ 0 w 50"/>
                        <a:gd name="T27" fmla="*/ 0 h 33"/>
                        <a:gd name="T28" fmla="*/ 0 w 50"/>
                        <a:gd name="T29" fmla="*/ 0 h 33"/>
                        <a:gd name="T30" fmla="*/ 0 w 50"/>
                        <a:gd name="T31" fmla="*/ 0 h 33"/>
                        <a:gd name="T32" fmla="*/ 0 w 50"/>
                        <a:gd name="T33" fmla="*/ 0 h 33"/>
                        <a:gd name="T34" fmla="*/ 0 w 50"/>
                        <a:gd name="T35" fmla="*/ 0 h 33"/>
                        <a:gd name="T36" fmla="*/ 0 w 50"/>
                        <a:gd name="T37" fmla="*/ 0 h 33"/>
                        <a:gd name="T38" fmla="*/ 0 w 50"/>
                        <a:gd name="T39" fmla="*/ 0 h 33"/>
                        <a:gd name="T40" fmla="*/ 0 w 50"/>
                        <a:gd name="T41" fmla="*/ 0 h 33"/>
                        <a:gd name="T42" fmla="*/ 0 w 50"/>
                        <a:gd name="T43" fmla="*/ 0 h 33"/>
                        <a:gd name="T44" fmla="*/ 0 w 50"/>
                        <a:gd name="T45" fmla="*/ 0 h 33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w 50"/>
                        <a:gd name="T70" fmla="*/ 0 h 33"/>
                        <a:gd name="T71" fmla="*/ 50 w 50"/>
                        <a:gd name="T72" fmla="*/ 33 h 33"/>
                      </a:gdLst>
                      <a:ahLst/>
                      <a:cxnLst>
                        <a:cxn ang="T46">
                          <a:pos x="T0" y="T1"/>
                        </a:cxn>
                        <a:cxn ang="T47">
                          <a:pos x="T2" y="T3"/>
                        </a:cxn>
                        <a:cxn ang="T48">
                          <a:pos x="T4" y="T5"/>
                        </a:cxn>
                        <a:cxn ang="T49">
                          <a:pos x="T6" y="T7"/>
                        </a:cxn>
                        <a:cxn ang="T50">
                          <a:pos x="T8" y="T9"/>
                        </a:cxn>
                        <a:cxn ang="T51">
                          <a:pos x="T10" y="T11"/>
                        </a:cxn>
                        <a:cxn ang="T52">
                          <a:pos x="T12" y="T13"/>
                        </a:cxn>
                        <a:cxn ang="T53">
                          <a:pos x="T14" y="T15"/>
                        </a:cxn>
                        <a:cxn ang="T54">
                          <a:pos x="T16" y="T17"/>
                        </a:cxn>
                        <a:cxn ang="T55">
                          <a:pos x="T18" y="T19"/>
                        </a:cxn>
                        <a:cxn ang="T56">
                          <a:pos x="T20" y="T21"/>
                        </a:cxn>
                        <a:cxn ang="T57">
                          <a:pos x="T22" y="T23"/>
                        </a:cxn>
                        <a:cxn ang="T58">
                          <a:pos x="T24" y="T25"/>
                        </a:cxn>
                        <a:cxn ang="T59">
                          <a:pos x="T26" y="T27"/>
                        </a:cxn>
                        <a:cxn ang="T60">
                          <a:pos x="T28" y="T29"/>
                        </a:cxn>
                        <a:cxn ang="T61">
                          <a:pos x="T30" y="T31"/>
                        </a:cxn>
                        <a:cxn ang="T62">
                          <a:pos x="T32" y="T33"/>
                        </a:cxn>
                        <a:cxn ang="T63">
                          <a:pos x="T34" y="T35"/>
                        </a:cxn>
                        <a:cxn ang="T64">
                          <a:pos x="T36" y="T37"/>
                        </a:cxn>
                        <a:cxn ang="T65">
                          <a:pos x="T38" y="T39"/>
                        </a:cxn>
                        <a:cxn ang="T66">
                          <a:pos x="T40" y="T41"/>
                        </a:cxn>
                        <a:cxn ang="T67">
                          <a:pos x="T42" y="T43"/>
                        </a:cxn>
                        <a:cxn ang="T68">
                          <a:pos x="T44" y="T45"/>
                        </a:cxn>
                      </a:cxnLst>
                      <a:rect l="T69" t="T70" r="T71" b="T72"/>
                      <a:pathLst>
                        <a:path w="50" h="33">
                          <a:moveTo>
                            <a:pt x="0" y="21"/>
                          </a:moveTo>
                          <a:lnTo>
                            <a:pt x="1" y="17"/>
                          </a:lnTo>
                          <a:lnTo>
                            <a:pt x="2" y="12"/>
                          </a:lnTo>
                          <a:lnTo>
                            <a:pt x="9" y="11"/>
                          </a:lnTo>
                          <a:lnTo>
                            <a:pt x="16" y="10"/>
                          </a:lnTo>
                          <a:lnTo>
                            <a:pt x="21" y="10"/>
                          </a:lnTo>
                          <a:lnTo>
                            <a:pt x="25" y="10"/>
                          </a:lnTo>
                          <a:lnTo>
                            <a:pt x="30" y="8"/>
                          </a:lnTo>
                          <a:lnTo>
                            <a:pt x="36" y="7"/>
                          </a:lnTo>
                          <a:lnTo>
                            <a:pt x="36" y="1"/>
                          </a:lnTo>
                          <a:lnTo>
                            <a:pt x="36" y="0"/>
                          </a:lnTo>
                          <a:lnTo>
                            <a:pt x="41" y="0"/>
                          </a:lnTo>
                          <a:lnTo>
                            <a:pt x="45" y="0"/>
                          </a:lnTo>
                          <a:lnTo>
                            <a:pt x="48" y="10"/>
                          </a:lnTo>
                          <a:lnTo>
                            <a:pt x="49" y="15"/>
                          </a:lnTo>
                          <a:lnTo>
                            <a:pt x="49" y="19"/>
                          </a:lnTo>
                          <a:lnTo>
                            <a:pt x="50" y="24"/>
                          </a:lnTo>
                          <a:lnTo>
                            <a:pt x="37" y="26"/>
                          </a:lnTo>
                          <a:lnTo>
                            <a:pt x="25" y="28"/>
                          </a:lnTo>
                          <a:lnTo>
                            <a:pt x="14" y="31"/>
                          </a:lnTo>
                          <a:lnTo>
                            <a:pt x="2" y="33"/>
                          </a:lnTo>
                          <a:lnTo>
                            <a:pt x="1" y="27"/>
                          </a:lnTo>
                          <a:lnTo>
                            <a:pt x="0" y="21"/>
                          </a:lnTo>
                          <a:close/>
                        </a:path>
                      </a:pathLst>
                    </a:custGeom>
                    <a:solidFill>
                      <a:srgbClr val="4D1A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92" name="Freeform 130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727" y="2955"/>
                      <a:ext cx="57" cy="12"/>
                    </a:xfrm>
                    <a:custGeom>
                      <a:avLst/>
                      <a:gdLst>
                        <a:gd name="T0" fmla="*/ 0 w 227"/>
                        <a:gd name="T1" fmla="*/ 0 h 51"/>
                        <a:gd name="T2" fmla="*/ 0 w 227"/>
                        <a:gd name="T3" fmla="*/ 0 h 51"/>
                        <a:gd name="T4" fmla="*/ 0 w 227"/>
                        <a:gd name="T5" fmla="*/ 0 h 51"/>
                        <a:gd name="T6" fmla="*/ 0 w 227"/>
                        <a:gd name="T7" fmla="*/ 0 h 51"/>
                        <a:gd name="T8" fmla="*/ 0 w 227"/>
                        <a:gd name="T9" fmla="*/ 0 h 51"/>
                        <a:gd name="T10" fmla="*/ 0 w 227"/>
                        <a:gd name="T11" fmla="*/ 0 h 51"/>
                        <a:gd name="T12" fmla="*/ 0 w 227"/>
                        <a:gd name="T13" fmla="*/ 0 h 51"/>
                        <a:gd name="T14" fmla="*/ 0 w 227"/>
                        <a:gd name="T15" fmla="*/ 0 h 51"/>
                        <a:gd name="T16" fmla="*/ 0 w 227"/>
                        <a:gd name="T17" fmla="*/ 0 h 51"/>
                        <a:gd name="T18" fmla="*/ 0 w 227"/>
                        <a:gd name="T19" fmla="*/ 0 h 51"/>
                        <a:gd name="T20" fmla="*/ 0 w 227"/>
                        <a:gd name="T21" fmla="*/ 0 h 51"/>
                        <a:gd name="T22" fmla="*/ 0 w 227"/>
                        <a:gd name="T23" fmla="*/ 0 h 51"/>
                        <a:gd name="T24" fmla="*/ 0 w 227"/>
                        <a:gd name="T25" fmla="*/ 0 h 51"/>
                        <a:gd name="T26" fmla="*/ 0 w 227"/>
                        <a:gd name="T27" fmla="*/ 0 h 51"/>
                        <a:gd name="T28" fmla="*/ 0 w 227"/>
                        <a:gd name="T29" fmla="*/ 0 h 51"/>
                        <a:gd name="T30" fmla="*/ 0 w 227"/>
                        <a:gd name="T31" fmla="*/ 0 h 51"/>
                        <a:gd name="T32" fmla="*/ 0 w 227"/>
                        <a:gd name="T33" fmla="*/ 0 h 51"/>
                        <a:gd name="T34" fmla="*/ 0 w 227"/>
                        <a:gd name="T35" fmla="*/ 0 h 51"/>
                        <a:gd name="T36" fmla="*/ 0 w 227"/>
                        <a:gd name="T37" fmla="*/ 0 h 51"/>
                        <a:gd name="T38" fmla="*/ 0 w 227"/>
                        <a:gd name="T39" fmla="*/ 0 h 51"/>
                        <a:gd name="T40" fmla="*/ 0 w 227"/>
                        <a:gd name="T41" fmla="*/ 0 h 51"/>
                        <a:gd name="T42" fmla="*/ 0 w 227"/>
                        <a:gd name="T43" fmla="*/ 0 h 51"/>
                        <a:gd name="T44" fmla="*/ 0 w 227"/>
                        <a:gd name="T45" fmla="*/ 0 h 51"/>
                        <a:gd name="T46" fmla="*/ 0 w 227"/>
                        <a:gd name="T47" fmla="*/ 0 h 51"/>
                        <a:gd name="T48" fmla="*/ 0 w 227"/>
                        <a:gd name="T49" fmla="*/ 0 h 51"/>
                        <a:gd name="T50" fmla="*/ 0 w 227"/>
                        <a:gd name="T51" fmla="*/ 0 h 51"/>
                        <a:gd name="T52" fmla="*/ 0 w 227"/>
                        <a:gd name="T53" fmla="*/ 0 h 51"/>
                        <a:gd name="T54" fmla="*/ 0 w 227"/>
                        <a:gd name="T55" fmla="*/ 0 h 51"/>
                        <a:gd name="T56" fmla="*/ 0 w 227"/>
                        <a:gd name="T57" fmla="*/ 0 h 51"/>
                        <a:gd name="T58" fmla="*/ 0 w 227"/>
                        <a:gd name="T59" fmla="*/ 0 h 51"/>
                        <a:gd name="T60" fmla="*/ 0 w 227"/>
                        <a:gd name="T61" fmla="*/ 0 h 51"/>
                        <a:gd name="T62" fmla="*/ 0 w 227"/>
                        <a:gd name="T63" fmla="*/ 0 h 51"/>
                        <a:gd name="T64" fmla="*/ 0 w 227"/>
                        <a:gd name="T65" fmla="*/ 0 h 51"/>
                        <a:gd name="T66" fmla="*/ 0 w 227"/>
                        <a:gd name="T67" fmla="*/ 0 h 51"/>
                        <a:gd name="T68" fmla="*/ 0 w 227"/>
                        <a:gd name="T69" fmla="*/ 0 h 51"/>
                        <a:gd name="T70" fmla="*/ 0 w 227"/>
                        <a:gd name="T71" fmla="*/ 0 h 51"/>
                        <a:gd name="T72" fmla="*/ 0 w 227"/>
                        <a:gd name="T73" fmla="*/ 0 h 51"/>
                        <a:gd name="T74" fmla="*/ 0 w 227"/>
                        <a:gd name="T75" fmla="*/ 0 h 51"/>
                        <a:gd name="T76" fmla="*/ 0 w 227"/>
                        <a:gd name="T77" fmla="*/ 0 h 51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w 227"/>
                        <a:gd name="T118" fmla="*/ 0 h 51"/>
                        <a:gd name="T119" fmla="*/ 227 w 227"/>
                        <a:gd name="T120" fmla="*/ 51 h 51"/>
                      </a:gdLst>
                      <a:ahLst/>
                      <a:cxnLst>
                        <a:cxn ang="T78">
                          <a:pos x="T0" y="T1"/>
                        </a:cxn>
                        <a:cxn ang="T79">
                          <a:pos x="T2" y="T3"/>
                        </a:cxn>
                        <a:cxn ang="T80">
                          <a:pos x="T4" y="T5"/>
                        </a:cxn>
                        <a:cxn ang="T81">
                          <a:pos x="T6" y="T7"/>
                        </a:cxn>
                        <a:cxn ang="T82">
                          <a:pos x="T8" y="T9"/>
                        </a:cxn>
                        <a:cxn ang="T83">
                          <a:pos x="T10" y="T11"/>
                        </a:cxn>
                        <a:cxn ang="T84">
                          <a:pos x="T12" y="T13"/>
                        </a:cxn>
                        <a:cxn ang="T85">
                          <a:pos x="T14" y="T15"/>
                        </a:cxn>
                        <a:cxn ang="T86">
                          <a:pos x="T16" y="T17"/>
                        </a:cxn>
                        <a:cxn ang="T87">
                          <a:pos x="T18" y="T19"/>
                        </a:cxn>
                        <a:cxn ang="T88">
                          <a:pos x="T20" y="T21"/>
                        </a:cxn>
                        <a:cxn ang="T89">
                          <a:pos x="T22" y="T23"/>
                        </a:cxn>
                        <a:cxn ang="T90">
                          <a:pos x="T24" y="T25"/>
                        </a:cxn>
                        <a:cxn ang="T91">
                          <a:pos x="T26" y="T27"/>
                        </a:cxn>
                        <a:cxn ang="T92">
                          <a:pos x="T28" y="T29"/>
                        </a:cxn>
                        <a:cxn ang="T93">
                          <a:pos x="T30" y="T31"/>
                        </a:cxn>
                        <a:cxn ang="T94">
                          <a:pos x="T32" y="T33"/>
                        </a:cxn>
                        <a:cxn ang="T95">
                          <a:pos x="T34" y="T35"/>
                        </a:cxn>
                        <a:cxn ang="T96">
                          <a:pos x="T36" y="T37"/>
                        </a:cxn>
                        <a:cxn ang="T97">
                          <a:pos x="T38" y="T39"/>
                        </a:cxn>
                        <a:cxn ang="T98">
                          <a:pos x="T40" y="T41"/>
                        </a:cxn>
                        <a:cxn ang="T99">
                          <a:pos x="T42" y="T43"/>
                        </a:cxn>
                        <a:cxn ang="T100">
                          <a:pos x="T44" y="T45"/>
                        </a:cxn>
                        <a:cxn ang="T101">
                          <a:pos x="T46" y="T47"/>
                        </a:cxn>
                        <a:cxn ang="T102">
                          <a:pos x="T48" y="T49"/>
                        </a:cxn>
                        <a:cxn ang="T103">
                          <a:pos x="T50" y="T51"/>
                        </a:cxn>
                        <a:cxn ang="T104">
                          <a:pos x="T52" y="T53"/>
                        </a:cxn>
                        <a:cxn ang="T105">
                          <a:pos x="T54" y="T55"/>
                        </a:cxn>
                        <a:cxn ang="T106">
                          <a:pos x="T56" y="T57"/>
                        </a:cxn>
                        <a:cxn ang="T107">
                          <a:pos x="T58" y="T59"/>
                        </a:cxn>
                        <a:cxn ang="T108">
                          <a:pos x="T60" y="T61"/>
                        </a:cxn>
                        <a:cxn ang="T109">
                          <a:pos x="T62" y="T63"/>
                        </a:cxn>
                        <a:cxn ang="T110">
                          <a:pos x="T64" y="T65"/>
                        </a:cxn>
                        <a:cxn ang="T111">
                          <a:pos x="T66" y="T67"/>
                        </a:cxn>
                        <a:cxn ang="T112">
                          <a:pos x="T68" y="T69"/>
                        </a:cxn>
                        <a:cxn ang="T113">
                          <a:pos x="T70" y="T71"/>
                        </a:cxn>
                        <a:cxn ang="T114">
                          <a:pos x="T72" y="T73"/>
                        </a:cxn>
                        <a:cxn ang="T115">
                          <a:pos x="T74" y="T75"/>
                        </a:cxn>
                        <a:cxn ang="T116">
                          <a:pos x="T76" y="T77"/>
                        </a:cxn>
                      </a:cxnLst>
                      <a:rect l="T117" t="T118" r="T119" b="T120"/>
                      <a:pathLst>
                        <a:path w="227" h="51">
                          <a:moveTo>
                            <a:pt x="3" y="46"/>
                          </a:moveTo>
                          <a:lnTo>
                            <a:pt x="9" y="41"/>
                          </a:lnTo>
                          <a:lnTo>
                            <a:pt x="18" y="40"/>
                          </a:lnTo>
                          <a:lnTo>
                            <a:pt x="26" y="40"/>
                          </a:lnTo>
                          <a:lnTo>
                            <a:pt x="34" y="41"/>
                          </a:lnTo>
                          <a:lnTo>
                            <a:pt x="43" y="34"/>
                          </a:lnTo>
                          <a:lnTo>
                            <a:pt x="51" y="32"/>
                          </a:lnTo>
                          <a:lnTo>
                            <a:pt x="58" y="30"/>
                          </a:lnTo>
                          <a:lnTo>
                            <a:pt x="66" y="30"/>
                          </a:lnTo>
                          <a:lnTo>
                            <a:pt x="72" y="27"/>
                          </a:lnTo>
                          <a:lnTo>
                            <a:pt x="78" y="26"/>
                          </a:lnTo>
                          <a:lnTo>
                            <a:pt x="82" y="21"/>
                          </a:lnTo>
                          <a:lnTo>
                            <a:pt x="87" y="16"/>
                          </a:lnTo>
                          <a:lnTo>
                            <a:pt x="92" y="13"/>
                          </a:lnTo>
                          <a:lnTo>
                            <a:pt x="96" y="13"/>
                          </a:lnTo>
                          <a:lnTo>
                            <a:pt x="106" y="20"/>
                          </a:lnTo>
                          <a:lnTo>
                            <a:pt x="120" y="25"/>
                          </a:lnTo>
                          <a:lnTo>
                            <a:pt x="134" y="25"/>
                          </a:lnTo>
                          <a:lnTo>
                            <a:pt x="149" y="24"/>
                          </a:lnTo>
                          <a:lnTo>
                            <a:pt x="162" y="18"/>
                          </a:lnTo>
                          <a:lnTo>
                            <a:pt x="176" y="13"/>
                          </a:lnTo>
                          <a:lnTo>
                            <a:pt x="187" y="6"/>
                          </a:lnTo>
                          <a:lnTo>
                            <a:pt x="196" y="0"/>
                          </a:lnTo>
                          <a:lnTo>
                            <a:pt x="204" y="0"/>
                          </a:lnTo>
                          <a:lnTo>
                            <a:pt x="212" y="1"/>
                          </a:lnTo>
                          <a:lnTo>
                            <a:pt x="219" y="1"/>
                          </a:lnTo>
                          <a:lnTo>
                            <a:pt x="227" y="4"/>
                          </a:lnTo>
                          <a:lnTo>
                            <a:pt x="226" y="7"/>
                          </a:lnTo>
                          <a:lnTo>
                            <a:pt x="225" y="11"/>
                          </a:lnTo>
                          <a:lnTo>
                            <a:pt x="197" y="18"/>
                          </a:lnTo>
                          <a:lnTo>
                            <a:pt x="170" y="25"/>
                          </a:lnTo>
                          <a:lnTo>
                            <a:pt x="142" y="31"/>
                          </a:lnTo>
                          <a:lnTo>
                            <a:pt x="115" y="37"/>
                          </a:lnTo>
                          <a:lnTo>
                            <a:pt x="87" y="40"/>
                          </a:lnTo>
                          <a:lnTo>
                            <a:pt x="60" y="45"/>
                          </a:lnTo>
                          <a:lnTo>
                            <a:pt x="31" y="47"/>
                          </a:lnTo>
                          <a:lnTo>
                            <a:pt x="3" y="51"/>
                          </a:lnTo>
                          <a:lnTo>
                            <a:pt x="0" y="48"/>
                          </a:lnTo>
                          <a:lnTo>
                            <a:pt x="3" y="46"/>
                          </a:lnTo>
                          <a:close/>
                        </a:path>
                      </a:pathLst>
                    </a:custGeom>
                    <a:solidFill>
                      <a:srgbClr val="704A2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93" name="Freeform 131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754" y="2892"/>
                      <a:ext cx="13" cy="7"/>
                    </a:xfrm>
                    <a:custGeom>
                      <a:avLst/>
                      <a:gdLst>
                        <a:gd name="T0" fmla="*/ 0 w 52"/>
                        <a:gd name="T1" fmla="*/ 0 h 27"/>
                        <a:gd name="T2" fmla="*/ 0 w 52"/>
                        <a:gd name="T3" fmla="*/ 0 h 27"/>
                        <a:gd name="T4" fmla="*/ 0 w 52"/>
                        <a:gd name="T5" fmla="*/ 0 h 27"/>
                        <a:gd name="T6" fmla="*/ 0 w 52"/>
                        <a:gd name="T7" fmla="*/ 0 h 27"/>
                        <a:gd name="T8" fmla="*/ 0 w 52"/>
                        <a:gd name="T9" fmla="*/ 0 h 27"/>
                        <a:gd name="T10" fmla="*/ 0 w 52"/>
                        <a:gd name="T11" fmla="*/ 0 h 27"/>
                        <a:gd name="T12" fmla="*/ 0 w 52"/>
                        <a:gd name="T13" fmla="*/ 0 h 27"/>
                        <a:gd name="T14" fmla="*/ 0 w 52"/>
                        <a:gd name="T15" fmla="*/ 0 h 27"/>
                        <a:gd name="T16" fmla="*/ 0 w 52"/>
                        <a:gd name="T17" fmla="*/ 0 h 27"/>
                        <a:gd name="T18" fmla="*/ 0 w 52"/>
                        <a:gd name="T19" fmla="*/ 0 h 27"/>
                        <a:gd name="T20" fmla="*/ 0 w 52"/>
                        <a:gd name="T21" fmla="*/ 0 h 27"/>
                        <a:gd name="T22" fmla="*/ 0 w 52"/>
                        <a:gd name="T23" fmla="*/ 0 h 27"/>
                        <a:gd name="T24" fmla="*/ 0 w 52"/>
                        <a:gd name="T25" fmla="*/ 0 h 27"/>
                        <a:gd name="T26" fmla="*/ 0 w 52"/>
                        <a:gd name="T27" fmla="*/ 0 h 27"/>
                        <a:gd name="T28" fmla="*/ 0 w 52"/>
                        <a:gd name="T29" fmla="*/ 0 h 27"/>
                        <a:gd name="T30" fmla="*/ 0 w 52"/>
                        <a:gd name="T31" fmla="*/ 0 h 27"/>
                        <a:gd name="T32" fmla="*/ 0 w 52"/>
                        <a:gd name="T33" fmla="*/ 0 h 27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w 52"/>
                        <a:gd name="T52" fmla="*/ 0 h 27"/>
                        <a:gd name="T53" fmla="*/ 52 w 52"/>
                        <a:gd name="T54" fmla="*/ 27 h 27"/>
                      </a:gdLst>
                      <a:ahLst/>
                      <a:cxnLst>
                        <a:cxn ang="T34">
                          <a:pos x="T0" y="T1"/>
                        </a:cxn>
                        <a:cxn ang="T35">
                          <a:pos x="T2" y="T3"/>
                        </a:cxn>
                        <a:cxn ang="T36">
                          <a:pos x="T4" y="T5"/>
                        </a:cxn>
                        <a:cxn ang="T37">
                          <a:pos x="T6" y="T7"/>
                        </a:cxn>
                        <a:cxn ang="T38">
                          <a:pos x="T8" y="T9"/>
                        </a:cxn>
                        <a:cxn ang="T39">
                          <a:pos x="T10" y="T11"/>
                        </a:cxn>
                        <a:cxn ang="T40">
                          <a:pos x="T12" y="T13"/>
                        </a:cxn>
                        <a:cxn ang="T41">
                          <a:pos x="T14" y="T15"/>
                        </a:cxn>
                        <a:cxn ang="T42">
                          <a:pos x="T16" y="T17"/>
                        </a:cxn>
                        <a:cxn ang="T43">
                          <a:pos x="T18" y="T19"/>
                        </a:cxn>
                        <a:cxn ang="T44">
                          <a:pos x="T20" y="T21"/>
                        </a:cxn>
                        <a:cxn ang="T45">
                          <a:pos x="T22" y="T23"/>
                        </a:cxn>
                        <a:cxn ang="T46">
                          <a:pos x="T24" y="T25"/>
                        </a:cxn>
                        <a:cxn ang="T47">
                          <a:pos x="T26" y="T27"/>
                        </a:cxn>
                        <a:cxn ang="T48">
                          <a:pos x="T28" y="T29"/>
                        </a:cxn>
                        <a:cxn ang="T49">
                          <a:pos x="T30" y="T31"/>
                        </a:cxn>
                        <a:cxn ang="T50">
                          <a:pos x="T32" y="T33"/>
                        </a:cxn>
                      </a:cxnLst>
                      <a:rect l="T51" t="T52" r="T53" b="T54"/>
                      <a:pathLst>
                        <a:path w="52" h="27">
                          <a:moveTo>
                            <a:pt x="0" y="24"/>
                          </a:moveTo>
                          <a:lnTo>
                            <a:pt x="3" y="14"/>
                          </a:lnTo>
                          <a:lnTo>
                            <a:pt x="7" y="6"/>
                          </a:lnTo>
                          <a:lnTo>
                            <a:pt x="19" y="3"/>
                          </a:lnTo>
                          <a:lnTo>
                            <a:pt x="30" y="1"/>
                          </a:lnTo>
                          <a:lnTo>
                            <a:pt x="41" y="0"/>
                          </a:lnTo>
                          <a:lnTo>
                            <a:pt x="50" y="1"/>
                          </a:lnTo>
                          <a:lnTo>
                            <a:pt x="51" y="3"/>
                          </a:lnTo>
                          <a:lnTo>
                            <a:pt x="52" y="6"/>
                          </a:lnTo>
                          <a:lnTo>
                            <a:pt x="43" y="10"/>
                          </a:lnTo>
                          <a:lnTo>
                            <a:pt x="35" y="16"/>
                          </a:lnTo>
                          <a:lnTo>
                            <a:pt x="26" y="20"/>
                          </a:lnTo>
                          <a:lnTo>
                            <a:pt x="19" y="24"/>
                          </a:lnTo>
                          <a:lnTo>
                            <a:pt x="10" y="25"/>
                          </a:lnTo>
                          <a:lnTo>
                            <a:pt x="4" y="27"/>
                          </a:lnTo>
                          <a:lnTo>
                            <a:pt x="0" y="25"/>
                          </a:lnTo>
                          <a:lnTo>
                            <a:pt x="0" y="24"/>
                          </a:lnTo>
                          <a:close/>
                        </a:path>
                      </a:pathLst>
                    </a:custGeom>
                    <a:solidFill>
                      <a:srgbClr val="704A2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94" name="Freeform 132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788" y="2951"/>
                      <a:ext cx="6" cy="3"/>
                    </a:xfrm>
                    <a:custGeom>
                      <a:avLst/>
                      <a:gdLst>
                        <a:gd name="T0" fmla="*/ 0 w 24"/>
                        <a:gd name="T1" fmla="*/ 0 h 14"/>
                        <a:gd name="T2" fmla="*/ 0 w 24"/>
                        <a:gd name="T3" fmla="*/ 0 h 14"/>
                        <a:gd name="T4" fmla="*/ 0 w 24"/>
                        <a:gd name="T5" fmla="*/ 0 h 14"/>
                        <a:gd name="T6" fmla="*/ 0 w 24"/>
                        <a:gd name="T7" fmla="*/ 0 h 14"/>
                        <a:gd name="T8" fmla="*/ 0 w 24"/>
                        <a:gd name="T9" fmla="*/ 0 h 14"/>
                        <a:gd name="T10" fmla="*/ 0 w 24"/>
                        <a:gd name="T11" fmla="*/ 0 h 14"/>
                        <a:gd name="T12" fmla="*/ 0 w 24"/>
                        <a:gd name="T13" fmla="*/ 0 h 14"/>
                        <a:gd name="T14" fmla="*/ 0 w 24"/>
                        <a:gd name="T15" fmla="*/ 0 h 14"/>
                        <a:gd name="T16" fmla="*/ 0 w 24"/>
                        <a:gd name="T17" fmla="*/ 0 h 14"/>
                        <a:gd name="T18" fmla="*/ 0 w 24"/>
                        <a:gd name="T19" fmla="*/ 0 h 14"/>
                        <a:gd name="T20" fmla="*/ 0 w 24"/>
                        <a:gd name="T21" fmla="*/ 0 h 14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w 24"/>
                        <a:gd name="T34" fmla="*/ 0 h 14"/>
                        <a:gd name="T35" fmla="*/ 24 w 24"/>
                        <a:gd name="T36" fmla="*/ 14 h 14"/>
                      </a:gdLst>
                      <a:ahLst/>
                      <a:cxnLst>
                        <a:cxn ang="T22">
                          <a:pos x="T0" y="T1"/>
                        </a:cxn>
                        <a:cxn ang="T23">
                          <a:pos x="T2" y="T3"/>
                        </a:cxn>
                        <a:cxn ang="T24">
                          <a:pos x="T4" y="T5"/>
                        </a:cxn>
                        <a:cxn ang="T25">
                          <a:pos x="T6" y="T7"/>
                        </a:cxn>
                        <a:cxn ang="T26">
                          <a:pos x="T8" y="T9"/>
                        </a:cxn>
                        <a:cxn ang="T27">
                          <a:pos x="T10" y="T11"/>
                        </a:cxn>
                        <a:cxn ang="T28">
                          <a:pos x="T12" y="T13"/>
                        </a:cxn>
                        <a:cxn ang="T29">
                          <a:pos x="T14" y="T15"/>
                        </a:cxn>
                        <a:cxn ang="T30">
                          <a:pos x="T16" y="T17"/>
                        </a:cxn>
                        <a:cxn ang="T31">
                          <a:pos x="T18" y="T19"/>
                        </a:cxn>
                        <a:cxn ang="T32">
                          <a:pos x="T20" y="T21"/>
                        </a:cxn>
                      </a:cxnLst>
                      <a:rect l="T33" t="T34" r="T35" b="T36"/>
                      <a:pathLst>
                        <a:path w="24" h="14">
                          <a:moveTo>
                            <a:pt x="3" y="9"/>
                          </a:moveTo>
                          <a:lnTo>
                            <a:pt x="10" y="3"/>
                          </a:lnTo>
                          <a:lnTo>
                            <a:pt x="15" y="1"/>
                          </a:lnTo>
                          <a:lnTo>
                            <a:pt x="20" y="0"/>
                          </a:lnTo>
                          <a:lnTo>
                            <a:pt x="24" y="2"/>
                          </a:lnTo>
                          <a:lnTo>
                            <a:pt x="24" y="6"/>
                          </a:lnTo>
                          <a:lnTo>
                            <a:pt x="24" y="9"/>
                          </a:lnTo>
                          <a:lnTo>
                            <a:pt x="14" y="12"/>
                          </a:lnTo>
                          <a:lnTo>
                            <a:pt x="3" y="14"/>
                          </a:lnTo>
                          <a:lnTo>
                            <a:pt x="0" y="12"/>
                          </a:lnTo>
                          <a:lnTo>
                            <a:pt x="3" y="9"/>
                          </a:lnTo>
                          <a:close/>
                        </a:path>
                      </a:pathLst>
                    </a:custGeom>
                    <a:solidFill>
                      <a:srgbClr val="704A2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95" name="Freeform 133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816" y="2909"/>
                      <a:ext cx="46" cy="48"/>
                    </a:xfrm>
                    <a:custGeom>
                      <a:avLst/>
                      <a:gdLst>
                        <a:gd name="T0" fmla="*/ 0 w 186"/>
                        <a:gd name="T1" fmla="*/ 0 h 191"/>
                        <a:gd name="T2" fmla="*/ 0 w 186"/>
                        <a:gd name="T3" fmla="*/ 0 h 191"/>
                        <a:gd name="T4" fmla="*/ 0 w 186"/>
                        <a:gd name="T5" fmla="*/ 0 h 191"/>
                        <a:gd name="T6" fmla="*/ 0 w 186"/>
                        <a:gd name="T7" fmla="*/ 0 h 191"/>
                        <a:gd name="T8" fmla="*/ 0 w 186"/>
                        <a:gd name="T9" fmla="*/ 0 h 191"/>
                        <a:gd name="T10" fmla="*/ 0 w 186"/>
                        <a:gd name="T11" fmla="*/ 0 h 191"/>
                        <a:gd name="T12" fmla="*/ 0 w 186"/>
                        <a:gd name="T13" fmla="*/ 0 h 191"/>
                        <a:gd name="T14" fmla="*/ 0 w 186"/>
                        <a:gd name="T15" fmla="*/ 0 h 191"/>
                        <a:gd name="T16" fmla="*/ 0 w 186"/>
                        <a:gd name="T17" fmla="*/ 0 h 191"/>
                        <a:gd name="T18" fmla="*/ 0 w 186"/>
                        <a:gd name="T19" fmla="*/ 0 h 191"/>
                        <a:gd name="T20" fmla="*/ 0 w 186"/>
                        <a:gd name="T21" fmla="*/ 0 h 191"/>
                        <a:gd name="T22" fmla="*/ 0 w 186"/>
                        <a:gd name="T23" fmla="*/ 0 h 191"/>
                        <a:gd name="T24" fmla="*/ 0 w 186"/>
                        <a:gd name="T25" fmla="*/ 0 h 191"/>
                        <a:gd name="T26" fmla="*/ 0 w 186"/>
                        <a:gd name="T27" fmla="*/ 0 h 191"/>
                        <a:gd name="T28" fmla="*/ 0 w 186"/>
                        <a:gd name="T29" fmla="*/ 0 h 191"/>
                        <a:gd name="T30" fmla="*/ 0 w 186"/>
                        <a:gd name="T31" fmla="*/ 0 h 191"/>
                        <a:gd name="T32" fmla="*/ 0 w 186"/>
                        <a:gd name="T33" fmla="*/ 0 h 191"/>
                        <a:gd name="T34" fmla="*/ 0 w 186"/>
                        <a:gd name="T35" fmla="*/ 0 h 191"/>
                        <a:gd name="T36" fmla="*/ 0 w 186"/>
                        <a:gd name="T37" fmla="*/ 0 h 191"/>
                        <a:gd name="T38" fmla="*/ 0 w 186"/>
                        <a:gd name="T39" fmla="*/ 0 h 191"/>
                        <a:gd name="T40" fmla="*/ 0 w 186"/>
                        <a:gd name="T41" fmla="*/ 0 h 191"/>
                        <a:gd name="T42" fmla="*/ 0 w 186"/>
                        <a:gd name="T43" fmla="*/ 0 h 191"/>
                        <a:gd name="T44" fmla="*/ 0 w 186"/>
                        <a:gd name="T45" fmla="*/ 0 h 191"/>
                        <a:gd name="T46" fmla="*/ 0 w 186"/>
                        <a:gd name="T47" fmla="*/ 0 h 191"/>
                        <a:gd name="T48" fmla="*/ 0 w 186"/>
                        <a:gd name="T49" fmla="*/ 0 h 191"/>
                        <a:gd name="T50" fmla="*/ 0 w 186"/>
                        <a:gd name="T51" fmla="*/ 0 h 191"/>
                        <a:gd name="T52" fmla="*/ 0 w 186"/>
                        <a:gd name="T53" fmla="*/ 0 h 191"/>
                        <a:gd name="T54" fmla="*/ 0 w 186"/>
                        <a:gd name="T55" fmla="*/ 0 h 191"/>
                        <a:gd name="T56" fmla="*/ 0 w 186"/>
                        <a:gd name="T57" fmla="*/ 0 h 191"/>
                        <a:gd name="T58" fmla="*/ 0 w 186"/>
                        <a:gd name="T59" fmla="*/ 0 h 191"/>
                        <a:gd name="T60" fmla="*/ 0 w 186"/>
                        <a:gd name="T61" fmla="*/ 0 h 191"/>
                        <a:gd name="T62" fmla="*/ 0 w 186"/>
                        <a:gd name="T63" fmla="*/ 0 h 191"/>
                        <a:gd name="T64" fmla="*/ 0 w 186"/>
                        <a:gd name="T65" fmla="*/ 0 h 191"/>
                        <a:gd name="T66" fmla="*/ 0 w 186"/>
                        <a:gd name="T67" fmla="*/ 0 h 191"/>
                        <a:gd name="T68" fmla="*/ 0 w 186"/>
                        <a:gd name="T69" fmla="*/ 0 h 191"/>
                        <a:gd name="T70" fmla="*/ 0 w 186"/>
                        <a:gd name="T71" fmla="*/ 0 h 191"/>
                        <a:gd name="T72" fmla="*/ 0 w 186"/>
                        <a:gd name="T73" fmla="*/ 0 h 191"/>
                        <a:gd name="T74" fmla="*/ 0 w 186"/>
                        <a:gd name="T75" fmla="*/ 0 h 191"/>
                        <a:gd name="T76" fmla="*/ 0 w 186"/>
                        <a:gd name="T77" fmla="*/ 0 h 191"/>
                        <a:gd name="T78" fmla="*/ 0 w 186"/>
                        <a:gd name="T79" fmla="*/ 0 h 191"/>
                        <a:gd name="T80" fmla="*/ 0 w 186"/>
                        <a:gd name="T81" fmla="*/ 0 h 191"/>
                        <a:gd name="T82" fmla="*/ 0 w 186"/>
                        <a:gd name="T83" fmla="*/ 0 h 191"/>
                        <a:gd name="T84" fmla="*/ 0 w 186"/>
                        <a:gd name="T85" fmla="*/ 0 h 191"/>
                        <a:gd name="T86" fmla="*/ 0 w 186"/>
                        <a:gd name="T87" fmla="*/ 0 h 191"/>
                        <a:gd name="T88" fmla="*/ 0 w 186"/>
                        <a:gd name="T89" fmla="*/ 0 h 191"/>
                        <a:gd name="T90" fmla="*/ 0 w 186"/>
                        <a:gd name="T91" fmla="*/ 0 h 191"/>
                        <a:gd name="T92" fmla="*/ 0 w 186"/>
                        <a:gd name="T93" fmla="*/ 0 h 191"/>
                        <a:gd name="T94" fmla="*/ 0 w 186"/>
                        <a:gd name="T95" fmla="*/ 0 h 191"/>
                        <a:gd name="T96" fmla="*/ 0 w 186"/>
                        <a:gd name="T97" fmla="*/ 0 h 191"/>
                        <a:gd name="T98" fmla="*/ 0 w 186"/>
                        <a:gd name="T99" fmla="*/ 0 h 191"/>
                        <a:gd name="T100" fmla="*/ 0 w 186"/>
                        <a:gd name="T101" fmla="*/ 0 h 191"/>
                        <a:gd name="T102" fmla="*/ 0 w 186"/>
                        <a:gd name="T103" fmla="*/ 0 h 191"/>
                        <a:gd name="T104" fmla="*/ 0 w 186"/>
                        <a:gd name="T105" fmla="*/ 0 h 191"/>
                        <a:gd name="T106" fmla="*/ 0 w 186"/>
                        <a:gd name="T107" fmla="*/ 0 h 191"/>
                        <a:gd name="T108" fmla="*/ 0 w 186"/>
                        <a:gd name="T109" fmla="*/ 0 h 191"/>
                        <a:gd name="T110" fmla="*/ 0 w 186"/>
                        <a:gd name="T111" fmla="*/ 0 h 191"/>
                        <a:gd name="T112" fmla="*/ 0 w 186"/>
                        <a:gd name="T113" fmla="*/ 0 h 191"/>
                        <a:gd name="T114" fmla="*/ 0 w 186"/>
                        <a:gd name="T115" fmla="*/ 0 h 191"/>
                        <a:gd name="T116" fmla="*/ 0 w 186"/>
                        <a:gd name="T117" fmla="*/ 0 h 191"/>
                        <a:gd name="T118" fmla="*/ 0 w 186"/>
                        <a:gd name="T119" fmla="*/ 0 h 191"/>
                        <a:gd name="T120" fmla="*/ 0 w 186"/>
                        <a:gd name="T121" fmla="*/ 0 h 191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60000 65536"/>
                        <a:gd name="T169" fmla="*/ 0 60000 65536"/>
                        <a:gd name="T170" fmla="*/ 0 60000 65536"/>
                        <a:gd name="T171" fmla="*/ 0 60000 65536"/>
                        <a:gd name="T172" fmla="*/ 0 60000 65536"/>
                        <a:gd name="T173" fmla="*/ 0 60000 65536"/>
                        <a:gd name="T174" fmla="*/ 0 60000 65536"/>
                        <a:gd name="T175" fmla="*/ 0 60000 65536"/>
                        <a:gd name="T176" fmla="*/ 0 60000 65536"/>
                        <a:gd name="T177" fmla="*/ 0 60000 65536"/>
                        <a:gd name="T178" fmla="*/ 0 60000 65536"/>
                        <a:gd name="T179" fmla="*/ 0 60000 65536"/>
                        <a:gd name="T180" fmla="*/ 0 60000 65536"/>
                        <a:gd name="T181" fmla="*/ 0 60000 65536"/>
                        <a:gd name="T182" fmla="*/ 0 60000 65536"/>
                        <a:gd name="T183" fmla="*/ 0 w 186"/>
                        <a:gd name="T184" fmla="*/ 0 h 191"/>
                        <a:gd name="T185" fmla="*/ 186 w 186"/>
                        <a:gd name="T186" fmla="*/ 191 h 191"/>
                      </a:gdLst>
                      <a:ahLst/>
                      <a:cxnLst>
                        <a:cxn ang="T122">
                          <a:pos x="T0" y="T1"/>
                        </a:cxn>
                        <a:cxn ang="T123">
                          <a:pos x="T2" y="T3"/>
                        </a:cxn>
                        <a:cxn ang="T124">
                          <a:pos x="T4" y="T5"/>
                        </a:cxn>
                        <a:cxn ang="T125">
                          <a:pos x="T6" y="T7"/>
                        </a:cxn>
                        <a:cxn ang="T126">
                          <a:pos x="T8" y="T9"/>
                        </a:cxn>
                        <a:cxn ang="T127">
                          <a:pos x="T10" y="T11"/>
                        </a:cxn>
                        <a:cxn ang="T128">
                          <a:pos x="T12" y="T13"/>
                        </a:cxn>
                        <a:cxn ang="T129">
                          <a:pos x="T14" y="T15"/>
                        </a:cxn>
                        <a:cxn ang="T130">
                          <a:pos x="T16" y="T17"/>
                        </a:cxn>
                        <a:cxn ang="T131">
                          <a:pos x="T18" y="T19"/>
                        </a:cxn>
                        <a:cxn ang="T132">
                          <a:pos x="T20" y="T21"/>
                        </a:cxn>
                        <a:cxn ang="T133">
                          <a:pos x="T22" y="T23"/>
                        </a:cxn>
                        <a:cxn ang="T134">
                          <a:pos x="T24" y="T25"/>
                        </a:cxn>
                        <a:cxn ang="T135">
                          <a:pos x="T26" y="T27"/>
                        </a:cxn>
                        <a:cxn ang="T136">
                          <a:pos x="T28" y="T29"/>
                        </a:cxn>
                        <a:cxn ang="T137">
                          <a:pos x="T30" y="T31"/>
                        </a:cxn>
                        <a:cxn ang="T138">
                          <a:pos x="T32" y="T33"/>
                        </a:cxn>
                        <a:cxn ang="T139">
                          <a:pos x="T34" y="T35"/>
                        </a:cxn>
                        <a:cxn ang="T140">
                          <a:pos x="T36" y="T37"/>
                        </a:cxn>
                        <a:cxn ang="T141">
                          <a:pos x="T38" y="T39"/>
                        </a:cxn>
                        <a:cxn ang="T142">
                          <a:pos x="T40" y="T41"/>
                        </a:cxn>
                        <a:cxn ang="T143">
                          <a:pos x="T42" y="T43"/>
                        </a:cxn>
                        <a:cxn ang="T144">
                          <a:pos x="T44" y="T45"/>
                        </a:cxn>
                        <a:cxn ang="T145">
                          <a:pos x="T46" y="T47"/>
                        </a:cxn>
                        <a:cxn ang="T146">
                          <a:pos x="T48" y="T49"/>
                        </a:cxn>
                        <a:cxn ang="T147">
                          <a:pos x="T50" y="T51"/>
                        </a:cxn>
                        <a:cxn ang="T148">
                          <a:pos x="T52" y="T53"/>
                        </a:cxn>
                        <a:cxn ang="T149">
                          <a:pos x="T54" y="T55"/>
                        </a:cxn>
                        <a:cxn ang="T150">
                          <a:pos x="T56" y="T57"/>
                        </a:cxn>
                        <a:cxn ang="T151">
                          <a:pos x="T58" y="T59"/>
                        </a:cxn>
                        <a:cxn ang="T152">
                          <a:pos x="T60" y="T61"/>
                        </a:cxn>
                        <a:cxn ang="T153">
                          <a:pos x="T62" y="T63"/>
                        </a:cxn>
                        <a:cxn ang="T154">
                          <a:pos x="T64" y="T65"/>
                        </a:cxn>
                        <a:cxn ang="T155">
                          <a:pos x="T66" y="T67"/>
                        </a:cxn>
                        <a:cxn ang="T156">
                          <a:pos x="T68" y="T69"/>
                        </a:cxn>
                        <a:cxn ang="T157">
                          <a:pos x="T70" y="T71"/>
                        </a:cxn>
                        <a:cxn ang="T158">
                          <a:pos x="T72" y="T73"/>
                        </a:cxn>
                        <a:cxn ang="T159">
                          <a:pos x="T74" y="T75"/>
                        </a:cxn>
                        <a:cxn ang="T160">
                          <a:pos x="T76" y="T77"/>
                        </a:cxn>
                        <a:cxn ang="T161">
                          <a:pos x="T78" y="T79"/>
                        </a:cxn>
                        <a:cxn ang="T162">
                          <a:pos x="T80" y="T81"/>
                        </a:cxn>
                        <a:cxn ang="T163">
                          <a:pos x="T82" y="T83"/>
                        </a:cxn>
                        <a:cxn ang="T164">
                          <a:pos x="T84" y="T85"/>
                        </a:cxn>
                        <a:cxn ang="T165">
                          <a:pos x="T86" y="T87"/>
                        </a:cxn>
                        <a:cxn ang="T166">
                          <a:pos x="T88" y="T89"/>
                        </a:cxn>
                        <a:cxn ang="T167">
                          <a:pos x="T90" y="T91"/>
                        </a:cxn>
                        <a:cxn ang="T168">
                          <a:pos x="T92" y="T93"/>
                        </a:cxn>
                        <a:cxn ang="T169">
                          <a:pos x="T94" y="T95"/>
                        </a:cxn>
                        <a:cxn ang="T170">
                          <a:pos x="T96" y="T97"/>
                        </a:cxn>
                        <a:cxn ang="T171">
                          <a:pos x="T98" y="T99"/>
                        </a:cxn>
                        <a:cxn ang="T172">
                          <a:pos x="T100" y="T101"/>
                        </a:cxn>
                        <a:cxn ang="T173">
                          <a:pos x="T102" y="T103"/>
                        </a:cxn>
                        <a:cxn ang="T174">
                          <a:pos x="T104" y="T105"/>
                        </a:cxn>
                        <a:cxn ang="T175">
                          <a:pos x="T106" y="T107"/>
                        </a:cxn>
                        <a:cxn ang="T176">
                          <a:pos x="T108" y="T109"/>
                        </a:cxn>
                        <a:cxn ang="T177">
                          <a:pos x="T110" y="T111"/>
                        </a:cxn>
                        <a:cxn ang="T178">
                          <a:pos x="T112" y="T113"/>
                        </a:cxn>
                        <a:cxn ang="T179">
                          <a:pos x="T114" y="T115"/>
                        </a:cxn>
                        <a:cxn ang="T180">
                          <a:pos x="T116" y="T117"/>
                        </a:cxn>
                        <a:cxn ang="T181">
                          <a:pos x="T118" y="T119"/>
                        </a:cxn>
                        <a:cxn ang="T182">
                          <a:pos x="T120" y="T121"/>
                        </a:cxn>
                      </a:cxnLst>
                      <a:rect l="T183" t="T184" r="T185" b="T186"/>
                      <a:pathLst>
                        <a:path w="186" h="191">
                          <a:moveTo>
                            <a:pt x="2" y="178"/>
                          </a:moveTo>
                          <a:lnTo>
                            <a:pt x="10" y="174"/>
                          </a:lnTo>
                          <a:lnTo>
                            <a:pt x="19" y="171"/>
                          </a:lnTo>
                          <a:lnTo>
                            <a:pt x="19" y="165"/>
                          </a:lnTo>
                          <a:lnTo>
                            <a:pt x="19" y="161"/>
                          </a:lnTo>
                          <a:lnTo>
                            <a:pt x="14" y="152"/>
                          </a:lnTo>
                          <a:lnTo>
                            <a:pt x="14" y="145"/>
                          </a:lnTo>
                          <a:lnTo>
                            <a:pt x="21" y="141"/>
                          </a:lnTo>
                          <a:lnTo>
                            <a:pt x="29" y="140"/>
                          </a:lnTo>
                          <a:lnTo>
                            <a:pt x="33" y="139"/>
                          </a:lnTo>
                          <a:lnTo>
                            <a:pt x="37" y="138"/>
                          </a:lnTo>
                          <a:lnTo>
                            <a:pt x="41" y="132"/>
                          </a:lnTo>
                          <a:lnTo>
                            <a:pt x="42" y="124"/>
                          </a:lnTo>
                          <a:lnTo>
                            <a:pt x="49" y="121"/>
                          </a:lnTo>
                          <a:lnTo>
                            <a:pt x="54" y="121"/>
                          </a:lnTo>
                          <a:lnTo>
                            <a:pt x="57" y="120"/>
                          </a:lnTo>
                          <a:lnTo>
                            <a:pt x="62" y="119"/>
                          </a:lnTo>
                          <a:lnTo>
                            <a:pt x="62" y="114"/>
                          </a:lnTo>
                          <a:lnTo>
                            <a:pt x="64" y="111"/>
                          </a:lnTo>
                          <a:lnTo>
                            <a:pt x="70" y="110"/>
                          </a:lnTo>
                          <a:lnTo>
                            <a:pt x="75" y="109"/>
                          </a:lnTo>
                          <a:lnTo>
                            <a:pt x="77" y="107"/>
                          </a:lnTo>
                          <a:lnTo>
                            <a:pt x="81" y="107"/>
                          </a:lnTo>
                          <a:lnTo>
                            <a:pt x="85" y="106"/>
                          </a:lnTo>
                          <a:lnTo>
                            <a:pt x="90" y="104"/>
                          </a:lnTo>
                          <a:lnTo>
                            <a:pt x="90" y="97"/>
                          </a:lnTo>
                          <a:lnTo>
                            <a:pt x="90" y="90"/>
                          </a:lnTo>
                          <a:lnTo>
                            <a:pt x="97" y="89"/>
                          </a:lnTo>
                          <a:lnTo>
                            <a:pt x="103" y="87"/>
                          </a:lnTo>
                          <a:lnTo>
                            <a:pt x="108" y="85"/>
                          </a:lnTo>
                          <a:lnTo>
                            <a:pt x="112" y="84"/>
                          </a:lnTo>
                          <a:lnTo>
                            <a:pt x="118" y="79"/>
                          </a:lnTo>
                          <a:lnTo>
                            <a:pt x="126" y="71"/>
                          </a:lnTo>
                          <a:lnTo>
                            <a:pt x="123" y="68"/>
                          </a:lnTo>
                          <a:lnTo>
                            <a:pt x="122" y="64"/>
                          </a:lnTo>
                          <a:lnTo>
                            <a:pt x="119" y="58"/>
                          </a:lnTo>
                          <a:lnTo>
                            <a:pt x="117" y="49"/>
                          </a:lnTo>
                          <a:lnTo>
                            <a:pt x="134" y="48"/>
                          </a:lnTo>
                          <a:lnTo>
                            <a:pt x="147" y="48"/>
                          </a:lnTo>
                          <a:lnTo>
                            <a:pt x="156" y="46"/>
                          </a:lnTo>
                          <a:lnTo>
                            <a:pt x="161" y="44"/>
                          </a:lnTo>
                          <a:lnTo>
                            <a:pt x="164" y="38"/>
                          </a:lnTo>
                          <a:lnTo>
                            <a:pt x="165" y="31"/>
                          </a:lnTo>
                          <a:lnTo>
                            <a:pt x="164" y="21"/>
                          </a:lnTo>
                          <a:lnTo>
                            <a:pt x="164" y="7"/>
                          </a:lnTo>
                          <a:lnTo>
                            <a:pt x="168" y="4"/>
                          </a:lnTo>
                          <a:lnTo>
                            <a:pt x="174" y="3"/>
                          </a:lnTo>
                          <a:lnTo>
                            <a:pt x="180" y="1"/>
                          </a:lnTo>
                          <a:lnTo>
                            <a:pt x="186" y="0"/>
                          </a:lnTo>
                          <a:lnTo>
                            <a:pt x="179" y="30"/>
                          </a:lnTo>
                          <a:lnTo>
                            <a:pt x="164" y="57"/>
                          </a:lnTo>
                          <a:lnTo>
                            <a:pt x="142" y="80"/>
                          </a:lnTo>
                          <a:lnTo>
                            <a:pt x="117" y="103"/>
                          </a:lnTo>
                          <a:lnTo>
                            <a:pt x="88" y="123"/>
                          </a:lnTo>
                          <a:lnTo>
                            <a:pt x="61" y="144"/>
                          </a:lnTo>
                          <a:lnTo>
                            <a:pt x="34" y="165"/>
                          </a:lnTo>
                          <a:lnTo>
                            <a:pt x="12" y="191"/>
                          </a:lnTo>
                          <a:lnTo>
                            <a:pt x="8" y="191"/>
                          </a:lnTo>
                          <a:lnTo>
                            <a:pt x="5" y="191"/>
                          </a:lnTo>
                          <a:lnTo>
                            <a:pt x="0" y="185"/>
                          </a:lnTo>
                          <a:lnTo>
                            <a:pt x="2" y="178"/>
                          </a:lnTo>
                          <a:close/>
                        </a:path>
                      </a:pathLst>
                    </a:custGeom>
                    <a:solidFill>
                      <a:srgbClr val="704A2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96" name="Freeform 134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846" y="2941"/>
                      <a:ext cx="69" cy="27"/>
                    </a:xfrm>
                    <a:custGeom>
                      <a:avLst/>
                      <a:gdLst>
                        <a:gd name="T0" fmla="*/ 0 w 279"/>
                        <a:gd name="T1" fmla="*/ 0 h 109"/>
                        <a:gd name="T2" fmla="*/ 0 w 279"/>
                        <a:gd name="T3" fmla="*/ 0 h 109"/>
                        <a:gd name="T4" fmla="*/ 0 w 279"/>
                        <a:gd name="T5" fmla="*/ 0 h 109"/>
                        <a:gd name="T6" fmla="*/ 0 w 279"/>
                        <a:gd name="T7" fmla="*/ 0 h 109"/>
                        <a:gd name="T8" fmla="*/ 0 w 279"/>
                        <a:gd name="T9" fmla="*/ 0 h 109"/>
                        <a:gd name="T10" fmla="*/ 0 w 279"/>
                        <a:gd name="T11" fmla="*/ 0 h 109"/>
                        <a:gd name="T12" fmla="*/ 0 w 279"/>
                        <a:gd name="T13" fmla="*/ 0 h 109"/>
                        <a:gd name="T14" fmla="*/ 0 w 279"/>
                        <a:gd name="T15" fmla="*/ 0 h 109"/>
                        <a:gd name="T16" fmla="*/ 0 w 279"/>
                        <a:gd name="T17" fmla="*/ 0 h 109"/>
                        <a:gd name="T18" fmla="*/ 0 w 279"/>
                        <a:gd name="T19" fmla="*/ 0 h 109"/>
                        <a:gd name="T20" fmla="*/ 0 w 279"/>
                        <a:gd name="T21" fmla="*/ 0 h 109"/>
                        <a:gd name="T22" fmla="*/ 0 w 279"/>
                        <a:gd name="T23" fmla="*/ 0 h 109"/>
                        <a:gd name="T24" fmla="*/ 0 w 279"/>
                        <a:gd name="T25" fmla="*/ 0 h 109"/>
                        <a:gd name="T26" fmla="*/ 0 w 279"/>
                        <a:gd name="T27" fmla="*/ 0 h 109"/>
                        <a:gd name="T28" fmla="*/ 0 w 279"/>
                        <a:gd name="T29" fmla="*/ 0 h 109"/>
                        <a:gd name="T30" fmla="*/ 0 w 279"/>
                        <a:gd name="T31" fmla="*/ 0 h 109"/>
                        <a:gd name="T32" fmla="*/ 0 w 279"/>
                        <a:gd name="T33" fmla="*/ 0 h 109"/>
                        <a:gd name="T34" fmla="*/ 0 w 279"/>
                        <a:gd name="T35" fmla="*/ 0 h 109"/>
                        <a:gd name="T36" fmla="*/ 0 w 279"/>
                        <a:gd name="T37" fmla="*/ 0 h 109"/>
                        <a:gd name="T38" fmla="*/ 0 w 279"/>
                        <a:gd name="T39" fmla="*/ 0 h 109"/>
                        <a:gd name="T40" fmla="*/ 0 w 279"/>
                        <a:gd name="T41" fmla="*/ 0 h 109"/>
                        <a:gd name="T42" fmla="*/ 0 w 279"/>
                        <a:gd name="T43" fmla="*/ 0 h 109"/>
                        <a:gd name="T44" fmla="*/ 0 w 279"/>
                        <a:gd name="T45" fmla="*/ 0 h 109"/>
                        <a:gd name="T46" fmla="*/ 0 w 279"/>
                        <a:gd name="T47" fmla="*/ 0 h 109"/>
                        <a:gd name="T48" fmla="*/ 0 w 279"/>
                        <a:gd name="T49" fmla="*/ 0 h 109"/>
                        <a:gd name="T50" fmla="*/ 0 w 279"/>
                        <a:gd name="T51" fmla="*/ 0 h 109"/>
                        <a:gd name="T52" fmla="*/ 0 w 279"/>
                        <a:gd name="T53" fmla="*/ 0 h 109"/>
                        <a:gd name="T54" fmla="*/ 0 w 279"/>
                        <a:gd name="T55" fmla="*/ 0 h 109"/>
                        <a:gd name="T56" fmla="*/ 0 w 279"/>
                        <a:gd name="T57" fmla="*/ 0 h 109"/>
                        <a:gd name="T58" fmla="*/ 0 w 279"/>
                        <a:gd name="T59" fmla="*/ 0 h 109"/>
                        <a:gd name="T60" fmla="*/ 0 w 279"/>
                        <a:gd name="T61" fmla="*/ 0 h 109"/>
                        <a:gd name="T62" fmla="*/ 0 w 279"/>
                        <a:gd name="T63" fmla="*/ 0 h 109"/>
                        <a:gd name="T64" fmla="*/ 0 w 279"/>
                        <a:gd name="T65" fmla="*/ 0 h 109"/>
                        <a:gd name="T66" fmla="*/ 0 w 279"/>
                        <a:gd name="T67" fmla="*/ 0 h 109"/>
                        <a:gd name="T68" fmla="*/ 0 w 279"/>
                        <a:gd name="T69" fmla="*/ 0 h 109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w 279"/>
                        <a:gd name="T106" fmla="*/ 0 h 109"/>
                        <a:gd name="T107" fmla="*/ 279 w 279"/>
                        <a:gd name="T108" fmla="*/ 109 h 109"/>
                      </a:gdLst>
                      <a:ahLst/>
                      <a:cxnLst>
                        <a:cxn ang="T70">
                          <a:pos x="T0" y="T1"/>
                        </a:cxn>
                        <a:cxn ang="T71">
                          <a:pos x="T2" y="T3"/>
                        </a:cxn>
                        <a:cxn ang="T72">
                          <a:pos x="T4" y="T5"/>
                        </a:cxn>
                        <a:cxn ang="T73">
                          <a:pos x="T6" y="T7"/>
                        </a:cxn>
                        <a:cxn ang="T74">
                          <a:pos x="T8" y="T9"/>
                        </a:cxn>
                        <a:cxn ang="T75">
                          <a:pos x="T10" y="T11"/>
                        </a:cxn>
                        <a:cxn ang="T76">
                          <a:pos x="T12" y="T13"/>
                        </a:cxn>
                        <a:cxn ang="T77">
                          <a:pos x="T14" y="T15"/>
                        </a:cxn>
                        <a:cxn ang="T78">
                          <a:pos x="T16" y="T17"/>
                        </a:cxn>
                        <a:cxn ang="T79">
                          <a:pos x="T18" y="T19"/>
                        </a:cxn>
                        <a:cxn ang="T80">
                          <a:pos x="T20" y="T21"/>
                        </a:cxn>
                        <a:cxn ang="T81">
                          <a:pos x="T22" y="T23"/>
                        </a:cxn>
                        <a:cxn ang="T82">
                          <a:pos x="T24" y="T25"/>
                        </a:cxn>
                        <a:cxn ang="T83">
                          <a:pos x="T26" y="T27"/>
                        </a:cxn>
                        <a:cxn ang="T84">
                          <a:pos x="T28" y="T29"/>
                        </a:cxn>
                        <a:cxn ang="T85">
                          <a:pos x="T30" y="T31"/>
                        </a:cxn>
                        <a:cxn ang="T86">
                          <a:pos x="T32" y="T33"/>
                        </a:cxn>
                        <a:cxn ang="T87">
                          <a:pos x="T34" y="T35"/>
                        </a:cxn>
                        <a:cxn ang="T88">
                          <a:pos x="T36" y="T37"/>
                        </a:cxn>
                        <a:cxn ang="T89">
                          <a:pos x="T38" y="T39"/>
                        </a:cxn>
                        <a:cxn ang="T90">
                          <a:pos x="T40" y="T41"/>
                        </a:cxn>
                        <a:cxn ang="T91">
                          <a:pos x="T42" y="T43"/>
                        </a:cxn>
                        <a:cxn ang="T92">
                          <a:pos x="T44" y="T45"/>
                        </a:cxn>
                        <a:cxn ang="T93">
                          <a:pos x="T46" y="T47"/>
                        </a:cxn>
                        <a:cxn ang="T94">
                          <a:pos x="T48" y="T49"/>
                        </a:cxn>
                        <a:cxn ang="T95">
                          <a:pos x="T50" y="T51"/>
                        </a:cxn>
                        <a:cxn ang="T96">
                          <a:pos x="T52" y="T53"/>
                        </a:cxn>
                        <a:cxn ang="T97">
                          <a:pos x="T54" y="T55"/>
                        </a:cxn>
                        <a:cxn ang="T98">
                          <a:pos x="T56" y="T57"/>
                        </a:cxn>
                        <a:cxn ang="T99">
                          <a:pos x="T58" y="T59"/>
                        </a:cxn>
                        <a:cxn ang="T100">
                          <a:pos x="T60" y="T61"/>
                        </a:cxn>
                        <a:cxn ang="T101">
                          <a:pos x="T62" y="T63"/>
                        </a:cxn>
                        <a:cxn ang="T102">
                          <a:pos x="T64" y="T65"/>
                        </a:cxn>
                        <a:cxn ang="T103">
                          <a:pos x="T66" y="T67"/>
                        </a:cxn>
                        <a:cxn ang="T104">
                          <a:pos x="T68" y="T69"/>
                        </a:cxn>
                      </a:cxnLst>
                      <a:rect l="T105" t="T106" r="T107" b="T108"/>
                      <a:pathLst>
                        <a:path w="279" h="109">
                          <a:moveTo>
                            <a:pt x="0" y="0"/>
                          </a:moveTo>
                          <a:lnTo>
                            <a:pt x="11" y="0"/>
                          </a:lnTo>
                          <a:lnTo>
                            <a:pt x="21" y="0"/>
                          </a:lnTo>
                          <a:lnTo>
                            <a:pt x="21" y="5"/>
                          </a:lnTo>
                          <a:lnTo>
                            <a:pt x="23" y="12"/>
                          </a:lnTo>
                          <a:lnTo>
                            <a:pt x="26" y="19"/>
                          </a:lnTo>
                          <a:lnTo>
                            <a:pt x="31" y="26"/>
                          </a:lnTo>
                          <a:lnTo>
                            <a:pt x="37" y="25"/>
                          </a:lnTo>
                          <a:lnTo>
                            <a:pt x="41" y="24"/>
                          </a:lnTo>
                          <a:lnTo>
                            <a:pt x="44" y="22"/>
                          </a:lnTo>
                          <a:lnTo>
                            <a:pt x="47" y="21"/>
                          </a:lnTo>
                          <a:lnTo>
                            <a:pt x="51" y="19"/>
                          </a:lnTo>
                          <a:lnTo>
                            <a:pt x="54" y="16"/>
                          </a:lnTo>
                          <a:lnTo>
                            <a:pt x="52" y="27"/>
                          </a:lnTo>
                          <a:lnTo>
                            <a:pt x="52" y="35"/>
                          </a:lnTo>
                          <a:lnTo>
                            <a:pt x="54" y="43"/>
                          </a:lnTo>
                          <a:lnTo>
                            <a:pt x="61" y="54"/>
                          </a:lnTo>
                          <a:lnTo>
                            <a:pt x="67" y="53"/>
                          </a:lnTo>
                          <a:lnTo>
                            <a:pt x="74" y="52"/>
                          </a:lnTo>
                          <a:lnTo>
                            <a:pt x="78" y="46"/>
                          </a:lnTo>
                          <a:lnTo>
                            <a:pt x="81" y="40"/>
                          </a:lnTo>
                          <a:lnTo>
                            <a:pt x="87" y="40"/>
                          </a:lnTo>
                          <a:lnTo>
                            <a:pt x="93" y="40"/>
                          </a:lnTo>
                          <a:lnTo>
                            <a:pt x="94" y="52"/>
                          </a:lnTo>
                          <a:lnTo>
                            <a:pt x="97" y="60"/>
                          </a:lnTo>
                          <a:lnTo>
                            <a:pt x="102" y="66"/>
                          </a:lnTo>
                          <a:lnTo>
                            <a:pt x="110" y="70"/>
                          </a:lnTo>
                          <a:lnTo>
                            <a:pt x="117" y="73"/>
                          </a:lnTo>
                          <a:lnTo>
                            <a:pt x="127" y="74"/>
                          </a:lnTo>
                          <a:lnTo>
                            <a:pt x="137" y="75"/>
                          </a:lnTo>
                          <a:lnTo>
                            <a:pt x="150" y="79"/>
                          </a:lnTo>
                          <a:lnTo>
                            <a:pt x="151" y="75"/>
                          </a:lnTo>
                          <a:lnTo>
                            <a:pt x="152" y="72"/>
                          </a:lnTo>
                          <a:lnTo>
                            <a:pt x="158" y="69"/>
                          </a:lnTo>
                          <a:lnTo>
                            <a:pt x="164" y="67"/>
                          </a:lnTo>
                          <a:lnTo>
                            <a:pt x="163" y="60"/>
                          </a:lnTo>
                          <a:lnTo>
                            <a:pt x="163" y="53"/>
                          </a:lnTo>
                          <a:lnTo>
                            <a:pt x="162" y="45"/>
                          </a:lnTo>
                          <a:lnTo>
                            <a:pt x="162" y="38"/>
                          </a:lnTo>
                          <a:lnTo>
                            <a:pt x="170" y="38"/>
                          </a:lnTo>
                          <a:lnTo>
                            <a:pt x="176" y="40"/>
                          </a:lnTo>
                          <a:lnTo>
                            <a:pt x="178" y="43"/>
                          </a:lnTo>
                          <a:lnTo>
                            <a:pt x="179" y="50"/>
                          </a:lnTo>
                          <a:lnTo>
                            <a:pt x="178" y="56"/>
                          </a:lnTo>
                          <a:lnTo>
                            <a:pt x="177" y="66"/>
                          </a:lnTo>
                          <a:lnTo>
                            <a:pt x="177" y="75"/>
                          </a:lnTo>
                          <a:lnTo>
                            <a:pt x="178" y="86"/>
                          </a:lnTo>
                          <a:lnTo>
                            <a:pt x="185" y="89"/>
                          </a:lnTo>
                          <a:lnTo>
                            <a:pt x="192" y="91"/>
                          </a:lnTo>
                          <a:lnTo>
                            <a:pt x="198" y="93"/>
                          </a:lnTo>
                          <a:lnTo>
                            <a:pt x="205" y="95"/>
                          </a:lnTo>
                          <a:lnTo>
                            <a:pt x="212" y="88"/>
                          </a:lnTo>
                          <a:lnTo>
                            <a:pt x="220" y="87"/>
                          </a:lnTo>
                          <a:lnTo>
                            <a:pt x="226" y="84"/>
                          </a:lnTo>
                          <a:lnTo>
                            <a:pt x="233" y="79"/>
                          </a:lnTo>
                          <a:lnTo>
                            <a:pt x="240" y="79"/>
                          </a:lnTo>
                          <a:lnTo>
                            <a:pt x="247" y="79"/>
                          </a:lnTo>
                          <a:lnTo>
                            <a:pt x="253" y="87"/>
                          </a:lnTo>
                          <a:lnTo>
                            <a:pt x="259" y="93"/>
                          </a:lnTo>
                          <a:lnTo>
                            <a:pt x="266" y="96"/>
                          </a:lnTo>
                          <a:lnTo>
                            <a:pt x="276" y="100"/>
                          </a:lnTo>
                          <a:lnTo>
                            <a:pt x="278" y="104"/>
                          </a:lnTo>
                          <a:lnTo>
                            <a:pt x="279" y="109"/>
                          </a:lnTo>
                          <a:lnTo>
                            <a:pt x="243" y="109"/>
                          </a:lnTo>
                          <a:lnTo>
                            <a:pt x="203" y="108"/>
                          </a:lnTo>
                          <a:lnTo>
                            <a:pt x="162" y="102"/>
                          </a:lnTo>
                          <a:lnTo>
                            <a:pt x="121" y="93"/>
                          </a:lnTo>
                          <a:lnTo>
                            <a:pt x="81" y="77"/>
                          </a:lnTo>
                          <a:lnTo>
                            <a:pt x="47" y="59"/>
                          </a:lnTo>
                          <a:lnTo>
                            <a:pt x="19" y="33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4D1A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97" name="Freeform 135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851" y="2919"/>
                      <a:ext cx="80" cy="45"/>
                    </a:xfrm>
                    <a:custGeom>
                      <a:avLst/>
                      <a:gdLst>
                        <a:gd name="T0" fmla="*/ 0 w 317"/>
                        <a:gd name="T1" fmla="*/ 0 h 182"/>
                        <a:gd name="T2" fmla="*/ 0 w 317"/>
                        <a:gd name="T3" fmla="*/ 0 h 182"/>
                        <a:gd name="T4" fmla="*/ 0 w 317"/>
                        <a:gd name="T5" fmla="*/ 0 h 182"/>
                        <a:gd name="T6" fmla="*/ 0 w 317"/>
                        <a:gd name="T7" fmla="*/ 0 h 182"/>
                        <a:gd name="T8" fmla="*/ 0 w 317"/>
                        <a:gd name="T9" fmla="*/ 0 h 182"/>
                        <a:gd name="T10" fmla="*/ 0 w 317"/>
                        <a:gd name="T11" fmla="*/ 0 h 182"/>
                        <a:gd name="T12" fmla="*/ 0 w 317"/>
                        <a:gd name="T13" fmla="*/ 0 h 182"/>
                        <a:gd name="T14" fmla="*/ 0 w 317"/>
                        <a:gd name="T15" fmla="*/ 0 h 182"/>
                        <a:gd name="T16" fmla="*/ 0 w 317"/>
                        <a:gd name="T17" fmla="*/ 0 h 182"/>
                        <a:gd name="T18" fmla="*/ 0 w 317"/>
                        <a:gd name="T19" fmla="*/ 0 h 182"/>
                        <a:gd name="T20" fmla="*/ 0 w 317"/>
                        <a:gd name="T21" fmla="*/ 0 h 182"/>
                        <a:gd name="T22" fmla="*/ 0 w 317"/>
                        <a:gd name="T23" fmla="*/ 0 h 182"/>
                        <a:gd name="T24" fmla="*/ 0 w 317"/>
                        <a:gd name="T25" fmla="*/ 0 h 182"/>
                        <a:gd name="T26" fmla="*/ 0 w 317"/>
                        <a:gd name="T27" fmla="*/ 0 h 182"/>
                        <a:gd name="T28" fmla="*/ 0 w 317"/>
                        <a:gd name="T29" fmla="*/ 0 h 182"/>
                        <a:gd name="T30" fmla="*/ 0 w 317"/>
                        <a:gd name="T31" fmla="*/ 0 h 182"/>
                        <a:gd name="T32" fmla="*/ 0 w 317"/>
                        <a:gd name="T33" fmla="*/ 0 h 182"/>
                        <a:gd name="T34" fmla="*/ 0 w 317"/>
                        <a:gd name="T35" fmla="*/ 0 h 182"/>
                        <a:gd name="T36" fmla="*/ 0 w 317"/>
                        <a:gd name="T37" fmla="*/ 0 h 182"/>
                        <a:gd name="T38" fmla="*/ 0 w 317"/>
                        <a:gd name="T39" fmla="*/ 0 h 182"/>
                        <a:gd name="T40" fmla="*/ 0 w 317"/>
                        <a:gd name="T41" fmla="*/ 0 h 182"/>
                        <a:gd name="T42" fmla="*/ 0 w 317"/>
                        <a:gd name="T43" fmla="*/ 0 h 182"/>
                        <a:gd name="T44" fmla="*/ 0 w 317"/>
                        <a:gd name="T45" fmla="*/ 0 h 182"/>
                        <a:gd name="T46" fmla="*/ 0 w 317"/>
                        <a:gd name="T47" fmla="*/ 0 h 182"/>
                        <a:gd name="T48" fmla="*/ 0 w 317"/>
                        <a:gd name="T49" fmla="*/ 0 h 182"/>
                        <a:gd name="T50" fmla="*/ 0 w 317"/>
                        <a:gd name="T51" fmla="*/ 0 h 182"/>
                        <a:gd name="T52" fmla="*/ 0 w 317"/>
                        <a:gd name="T53" fmla="*/ 0 h 182"/>
                        <a:gd name="T54" fmla="*/ 0 w 317"/>
                        <a:gd name="T55" fmla="*/ 0 h 182"/>
                        <a:gd name="T56" fmla="*/ 0 w 317"/>
                        <a:gd name="T57" fmla="*/ 0 h 182"/>
                        <a:gd name="T58" fmla="*/ 0 w 317"/>
                        <a:gd name="T59" fmla="*/ 0 h 182"/>
                        <a:gd name="T60" fmla="*/ 0 w 317"/>
                        <a:gd name="T61" fmla="*/ 0 h 182"/>
                        <a:gd name="T62" fmla="*/ 0 w 317"/>
                        <a:gd name="T63" fmla="*/ 0 h 182"/>
                        <a:gd name="T64" fmla="*/ 0 w 317"/>
                        <a:gd name="T65" fmla="*/ 0 h 182"/>
                        <a:gd name="T66" fmla="*/ 0 w 317"/>
                        <a:gd name="T67" fmla="*/ 0 h 182"/>
                        <a:gd name="T68" fmla="*/ 0 w 317"/>
                        <a:gd name="T69" fmla="*/ 0 h 182"/>
                        <a:gd name="T70" fmla="*/ 0 w 317"/>
                        <a:gd name="T71" fmla="*/ 0 h 182"/>
                        <a:gd name="T72" fmla="*/ 0 w 317"/>
                        <a:gd name="T73" fmla="*/ 0 h 182"/>
                        <a:gd name="T74" fmla="*/ 0 w 317"/>
                        <a:gd name="T75" fmla="*/ 0 h 182"/>
                        <a:gd name="T76" fmla="*/ 0 w 317"/>
                        <a:gd name="T77" fmla="*/ 0 h 182"/>
                        <a:gd name="T78" fmla="*/ 0 w 317"/>
                        <a:gd name="T79" fmla="*/ 0 h 182"/>
                        <a:gd name="T80" fmla="*/ 0 w 317"/>
                        <a:gd name="T81" fmla="*/ 0 h 182"/>
                        <a:gd name="T82" fmla="*/ 0 w 317"/>
                        <a:gd name="T83" fmla="*/ 0 h 182"/>
                        <a:gd name="T84" fmla="*/ 0 w 317"/>
                        <a:gd name="T85" fmla="*/ 0 h 182"/>
                        <a:gd name="T86" fmla="*/ 0 w 317"/>
                        <a:gd name="T87" fmla="*/ 0 h 182"/>
                        <a:gd name="T88" fmla="*/ 0 w 317"/>
                        <a:gd name="T89" fmla="*/ 0 h 182"/>
                        <a:gd name="T90" fmla="*/ 0 w 317"/>
                        <a:gd name="T91" fmla="*/ 0 h 182"/>
                        <a:gd name="T92" fmla="*/ 0 w 317"/>
                        <a:gd name="T93" fmla="*/ 0 h 182"/>
                        <a:gd name="T94" fmla="*/ 0 w 317"/>
                        <a:gd name="T95" fmla="*/ 0 h 182"/>
                        <a:gd name="T96" fmla="*/ 0 w 317"/>
                        <a:gd name="T97" fmla="*/ 0 h 182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w 317"/>
                        <a:gd name="T148" fmla="*/ 0 h 182"/>
                        <a:gd name="T149" fmla="*/ 317 w 317"/>
                        <a:gd name="T150" fmla="*/ 182 h 182"/>
                      </a:gdLst>
                      <a:ahLst/>
                      <a:cxnLst>
                        <a:cxn ang="T98">
                          <a:pos x="T0" y="T1"/>
                        </a:cxn>
                        <a:cxn ang="T99">
                          <a:pos x="T2" y="T3"/>
                        </a:cxn>
                        <a:cxn ang="T100">
                          <a:pos x="T4" y="T5"/>
                        </a:cxn>
                        <a:cxn ang="T101">
                          <a:pos x="T6" y="T7"/>
                        </a:cxn>
                        <a:cxn ang="T102">
                          <a:pos x="T8" y="T9"/>
                        </a:cxn>
                        <a:cxn ang="T103">
                          <a:pos x="T10" y="T11"/>
                        </a:cxn>
                        <a:cxn ang="T104">
                          <a:pos x="T12" y="T13"/>
                        </a:cxn>
                        <a:cxn ang="T105">
                          <a:pos x="T14" y="T15"/>
                        </a:cxn>
                        <a:cxn ang="T106">
                          <a:pos x="T16" y="T17"/>
                        </a:cxn>
                        <a:cxn ang="T107">
                          <a:pos x="T18" y="T19"/>
                        </a:cxn>
                        <a:cxn ang="T108">
                          <a:pos x="T20" y="T21"/>
                        </a:cxn>
                        <a:cxn ang="T109">
                          <a:pos x="T22" y="T23"/>
                        </a:cxn>
                        <a:cxn ang="T110">
                          <a:pos x="T24" y="T25"/>
                        </a:cxn>
                        <a:cxn ang="T111">
                          <a:pos x="T26" y="T27"/>
                        </a:cxn>
                        <a:cxn ang="T112">
                          <a:pos x="T28" y="T29"/>
                        </a:cxn>
                        <a:cxn ang="T113">
                          <a:pos x="T30" y="T31"/>
                        </a:cxn>
                        <a:cxn ang="T114">
                          <a:pos x="T32" y="T33"/>
                        </a:cxn>
                        <a:cxn ang="T115">
                          <a:pos x="T34" y="T35"/>
                        </a:cxn>
                        <a:cxn ang="T116">
                          <a:pos x="T36" y="T37"/>
                        </a:cxn>
                        <a:cxn ang="T117">
                          <a:pos x="T38" y="T39"/>
                        </a:cxn>
                        <a:cxn ang="T118">
                          <a:pos x="T40" y="T41"/>
                        </a:cxn>
                        <a:cxn ang="T119">
                          <a:pos x="T42" y="T43"/>
                        </a:cxn>
                        <a:cxn ang="T120">
                          <a:pos x="T44" y="T45"/>
                        </a:cxn>
                        <a:cxn ang="T121">
                          <a:pos x="T46" y="T47"/>
                        </a:cxn>
                        <a:cxn ang="T122">
                          <a:pos x="T48" y="T49"/>
                        </a:cxn>
                        <a:cxn ang="T123">
                          <a:pos x="T50" y="T51"/>
                        </a:cxn>
                        <a:cxn ang="T124">
                          <a:pos x="T52" y="T53"/>
                        </a:cxn>
                        <a:cxn ang="T125">
                          <a:pos x="T54" y="T55"/>
                        </a:cxn>
                        <a:cxn ang="T126">
                          <a:pos x="T56" y="T57"/>
                        </a:cxn>
                        <a:cxn ang="T127">
                          <a:pos x="T58" y="T59"/>
                        </a:cxn>
                        <a:cxn ang="T128">
                          <a:pos x="T60" y="T61"/>
                        </a:cxn>
                        <a:cxn ang="T129">
                          <a:pos x="T62" y="T63"/>
                        </a:cxn>
                        <a:cxn ang="T130">
                          <a:pos x="T64" y="T65"/>
                        </a:cxn>
                        <a:cxn ang="T131">
                          <a:pos x="T66" y="T67"/>
                        </a:cxn>
                        <a:cxn ang="T132">
                          <a:pos x="T68" y="T69"/>
                        </a:cxn>
                        <a:cxn ang="T133">
                          <a:pos x="T70" y="T71"/>
                        </a:cxn>
                        <a:cxn ang="T134">
                          <a:pos x="T72" y="T73"/>
                        </a:cxn>
                        <a:cxn ang="T135">
                          <a:pos x="T74" y="T75"/>
                        </a:cxn>
                        <a:cxn ang="T136">
                          <a:pos x="T76" y="T77"/>
                        </a:cxn>
                        <a:cxn ang="T137">
                          <a:pos x="T78" y="T79"/>
                        </a:cxn>
                        <a:cxn ang="T138">
                          <a:pos x="T80" y="T81"/>
                        </a:cxn>
                        <a:cxn ang="T139">
                          <a:pos x="T82" y="T83"/>
                        </a:cxn>
                        <a:cxn ang="T140">
                          <a:pos x="T84" y="T85"/>
                        </a:cxn>
                        <a:cxn ang="T141">
                          <a:pos x="T86" y="T87"/>
                        </a:cxn>
                        <a:cxn ang="T142">
                          <a:pos x="T88" y="T89"/>
                        </a:cxn>
                        <a:cxn ang="T143">
                          <a:pos x="T90" y="T91"/>
                        </a:cxn>
                        <a:cxn ang="T144">
                          <a:pos x="T92" y="T93"/>
                        </a:cxn>
                        <a:cxn ang="T145">
                          <a:pos x="T94" y="T95"/>
                        </a:cxn>
                        <a:cxn ang="T146">
                          <a:pos x="T96" y="T97"/>
                        </a:cxn>
                      </a:cxnLst>
                      <a:rect l="T147" t="T148" r="T149" b="T150"/>
                      <a:pathLst>
                        <a:path w="317" h="182">
                          <a:moveTo>
                            <a:pt x="0" y="72"/>
                          </a:moveTo>
                          <a:lnTo>
                            <a:pt x="22" y="39"/>
                          </a:lnTo>
                          <a:lnTo>
                            <a:pt x="38" y="18"/>
                          </a:lnTo>
                          <a:lnTo>
                            <a:pt x="49" y="5"/>
                          </a:lnTo>
                          <a:lnTo>
                            <a:pt x="58" y="0"/>
                          </a:lnTo>
                          <a:lnTo>
                            <a:pt x="68" y="0"/>
                          </a:lnTo>
                          <a:lnTo>
                            <a:pt x="80" y="9"/>
                          </a:lnTo>
                          <a:lnTo>
                            <a:pt x="99" y="22"/>
                          </a:lnTo>
                          <a:lnTo>
                            <a:pt x="128" y="39"/>
                          </a:lnTo>
                          <a:lnTo>
                            <a:pt x="152" y="47"/>
                          </a:lnTo>
                          <a:lnTo>
                            <a:pt x="176" y="55"/>
                          </a:lnTo>
                          <a:lnTo>
                            <a:pt x="200" y="64"/>
                          </a:lnTo>
                          <a:lnTo>
                            <a:pt x="224" y="73"/>
                          </a:lnTo>
                          <a:lnTo>
                            <a:pt x="247" y="81"/>
                          </a:lnTo>
                          <a:lnTo>
                            <a:pt x="270" y="89"/>
                          </a:lnTo>
                          <a:lnTo>
                            <a:pt x="293" y="96"/>
                          </a:lnTo>
                          <a:lnTo>
                            <a:pt x="317" y="103"/>
                          </a:lnTo>
                          <a:lnTo>
                            <a:pt x="316" y="112"/>
                          </a:lnTo>
                          <a:lnTo>
                            <a:pt x="313" y="121"/>
                          </a:lnTo>
                          <a:lnTo>
                            <a:pt x="310" y="129"/>
                          </a:lnTo>
                          <a:lnTo>
                            <a:pt x="307" y="140"/>
                          </a:lnTo>
                          <a:lnTo>
                            <a:pt x="303" y="149"/>
                          </a:lnTo>
                          <a:lnTo>
                            <a:pt x="299" y="160"/>
                          </a:lnTo>
                          <a:lnTo>
                            <a:pt x="296" y="169"/>
                          </a:lnTo>
                          <a:lnTo>
                            <a:pt x="292" y="180"/>
                          </a:lnTo>
                          <a:lnTo>
                            <a:pt x="285" y="180"/>
                          </a:lnTo>
                          <a:lnTo>
                            <a:pt x="279" y="181"/>
                          </a:lnTo>
                          <a:lnTo>
                            <a:pt x="272" y="181"/>
                          </a:lnTo>
                          <a:lnTo>
                            <a:pt x="267" y="182"/>
                          </a:lnTo>
                          <a:lnTo>
                            <a:pt x="263" y="176"/>
                          </a:lnTo>
                          <a:lnTo>
                            <a:pt x="262" y="171"/>
                          </a:lnTo>
                          <a:lnTo>
                            <a:pt x="261" y="164"/>
                          </a:lnTo>
                          <a:lnTo>
                            <a:pt x="259" y="160"/>
                          </a:lnTo>
                          <a:lnTo>
                            <a:pt x="256" y="153"/>
                          </a:lnTo>
                          <a:lnTo>
                            <a:pt x="254" y="149"/>
                          </a:lnTo>
                          <a:lnTo>
                            <a:pt x="249" y="147"/>
                          </a:lnTo>
                          <a:lnTo>
                            <a:pt x="243" y="149"/>
                          </a:lnTo>
                          <a:lnTo>
                            <a:pt x="244" y="154"/>
                          </a:lnTo>
                          <a:lnTo>
                            <a:pt x="247" y="161"/>
                          </a:lnTo>
                          <a:lnTo>
                            <a:pt x="248" y="168"/>
                          </a:lnTo>
                          <a:lnTo>
                            <a:pt x="250" y="175"/>
                          </a:lnTo>
                          <a:lnTo>
                            <a:pt x="243" y="171"/>
                          </a:lnTo>
                          <a:lnTo>
                            <a:pt x="236" y="168"/>
                          </a:lnTo>
                          <a:lnTo>
                            <a:pt x="226" y="163"/>
                          </a:lnTo>
                          <a:lnTo>
                            <a:pt x="215" y="160"/>
                          </a:lnTo>
                          <a:lnTo>
                            <a:pt x="203" y="156"/>
                          </a:lnTo>
                          <a:lnTo>
                            <a:pt x="194" y="156"/>
                          </a:lnTo>
                          <a:lnTo>
                            <a:pt x="183" y="160"/>
                          </a:lnTo>
                          <a:lnTo>
                            <a:pt x="176" y="170"/>
                          </a:lnTo>
                          <a:lnTo>
                            <a:pt x="168" y="167"/>
                          </a:lnTo>
                          <a:lnTo>
                            <a:pt x="161" y="163"/>
                          </a:lnTo>
                          <a:lnTo>
                            <a:pt x="160" y="154"/>
                          </a:lnTo>
                          <a:lnTo>
                            <a:pt x="160" y="148"/>
                          </a:lnTo>
                          <a:lnTo>
                            <a:pt x="160" y="141"/>
                          </a:lnTo>
                          <a:lnTo>
                            <a:pt x="160" y="136"/>
                          </a:lnTo>
                          <a:lnTo>
                            <a:pt x="159" y="130"/>
                          </a:lnTo>
                          <a:lnTo>
                            <a:pt x="158" y="125"/>
                          </a:lnTo>
                          <a:lnTo>
                            <a:pt x="155" y="119"/>
                          </a:lnTo>
                          <a:lnTo>
                            <a:pt x="152" y="113"/>
                          </a:lnTo>
                          <a:lnTo>
                            <a:pt x="144" y="114"/>
                          </a:lnTo>
                          <a:lnTo>
                            <a:pt x="135" y="115"/>
                          </a:lnTo>
                          <a:lnTo>
                            <a:pt x="132" y="121"/>
                          </a:lnTo>
                          <a:lnTo>
                            <a:pt x="128" y="130"/>
                          </a:lnTo>
                          <a:lnTo>
                            <a:pt x="125" y="141"/>
                          </a:lnTo>
                          <a:lnTo>
                            <a:pt x="124" y="154"/>
                          </a:lnTo>
                          <a:lnTo>
                            <a:pt x="116" y="152"/>
                          </a:lnTo>
                          <a:lnTo>
                            <a:pt x="112" y="150"/>
                          </a:lnTo>
                          <a:lnTo>
                            <a:pt x="109" y="149"/>
                          </a:lnTo>
                          <a:lnTo>
                            <a:pt x="106" y="148"/>
                          </a:lnTo>
                          <a:lnTo>
                            <a:pt x="101" y="147"/>
                          </a:lnTo>
                          <a:lnTo>
                            <a:pt x="98" y="146"/>
                          </a:lnTo>
                          <a:lnTo>
                            <a:pt x="91" y="146"/>
                          </a:lnTo>
                          <a:lnTo>
                            <a:pt x="83" y="147"/>
                          </a:lnTo>
                          <a:lnTo>
                            <a:pt x="77" y="139"/>
                          </a:lnTo>
                          <a:lnTo>
                            <a:pt x="76" y="133"/>
                          </a:lnTo>
                          <a:lnTo>
                            <a:pt x="75" y="126"/>
                          </a:lnTo>
                          <a:lnTo>
                            <a:pt x="75" y="122"/>
                          </a:lnTo>
                          <a:lnTo>
                            <a:pt x="72" y="118"/>
                          </a:lnTo>
                          <a:lnTo>
                            <a:pt x="70" y="115"/>
                          </a:lnTo>
                          <a:lnTo>
                            <a:pt x="64" y="114"/>
                          </a:lnTo>
                          <a:lnTo>
                            <a:pt x="55" y="115"/>
                          </a:lnTo>
                          <a:lnTo>
                            <a:pt x="48" y="123"/>
                          </a:lnTo>
                          <a:lnTo>
                            <a:pt x="44" y="127"/>
                          </a:lnTo>
                          <a:lnTo>
                            <a:pt x="41" y="126"/>
                          </a:lnTo>
                          <a:lnTo>
                            <a:pt x="39" y="122"/>
                          </a:lnTo>
                          <a:lnTo>
                            <a:pt x="37" y="114"/>
                          </a:lnTo>
                          <a:lnTo>
                            <a:pt x="37" y="107"/>
                          </a:lnTo>
                          <a:lnTo>
                            <a:pt x="37" y="98"/>
                          </a:lnTo>
                          <a:lnTo>
                            <a:pt x="37" y="92"/>
                          </a:lnTo>
                          <a:lnTo>
                            <a:pt x="30" y="93"/>
                          </a:lnTo>
                          <a:lnTo>
                            <a:pt x="25" y="96"/>
                          </a:lnTo>
                          <a:lnTo>
                            <a:pt x="20" y="99"/>
                          </a:lnTo>
                          <a:lnTo>
                            <a:pt x="11" y="101"/>
                          </a:lnTo>
                          <a:lnTo>
                            <a:pt x="9" y="99"/>
                          </a:lnTo>
                          <a:lnTo>
                            <a:pt x="8" y="95"/>
                          </a:lnTo>
                          <a:lnTo>
                            <a:pt x="6" y="91"/>
                          </a:lnTo>
                          <a:lnTo>
                            <a:pt x="4" y="87"/>
                          </a:lnTo>
                          <a:lnTo>
                            <a:pt x="2" y="79"/>
                          </a:lnTo>
                          <a:lnTo>
                            <a:pt x="0" y="72"/>
                          </a:lnTo>
                          <a:close/>
                        </a:path>
                      </a:pathLst>
                    </a:custGeom>
                    <a:solidFill>
                      <a:srgbClr val="5E29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98" name="Freeform 136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862" y="2902"/>
                      <a:ext cx="2" cy="7"/>
                    </a:xfrm>
                    <a:custGeom>
                      <a:avLst/>
                      <a:gdLst>
                        <a:gd name="T0" fmla="*/ 0 w 8"/>
                        <a:gd name="T1" fmla="*/ 0 h 27"/>
                        <a:gd name="T2" fmla="*/ 0 w 8"/>
                        <a:gd name="T3" fmla="*/ 0 h 27"/>
                        <a:gd name="T4" fmla="*/ 0 w 8"/>
                        <a:gd name="T5" fmla="*/ 0 h 27"/>
                        <a:gd name="T6" fmla="*/ 0 w 8"/>
                        <a:gd name="T7" fmla="*/ 0 h 27"/>
                        <a:gd name="T8" fmla="*/ 0 w 8"/>
                        <a:gd name="T9" fmla="*/ 0 h 27"/>
                        <a:gd name="T10" fmla="*/ 0 w 8"/>
                        <a:gd name="T11" fmla="*/ 0 h 27"/>
                        <a:gd name="T12" fmla="*/ 0 w 8"/>
                        <a:gd name="T13" fmla="*/ 0 h 27"/>
                        <a:gd name="T14" fmla="*/ 0 w 8"/>
                        <a:gd name="T15" fmla="*/ 0 h 27"/>
                        <a:gd name="T16" fmla="*/ 0 w 8"/>
                        <a:gd name="T17" fmla="*/ 0 h 27"/>
                        <a:gd name="T18" fmla="*/ 0 w 8"/>
                        <a:gd name="T19" fmla="*/ 0 h 27"/>
                        <a:gd name="T20" fmla="*/ 0 w 8"/>
                        <a:gd name="T21" fmla="*/ 0 h 27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w 8"/>
                        <a:gd name="T34" fmla="*/ 0 h 27"/>
                        <a:gd name="T35" fmla="*/ 8 w 8"/>
                        <a:gd name="T36" fmla="*/ 27 h 27"/>
                      </a:gdLst>
                      <a:ahLst/>
                      <a:cxnLst>
                        <a:cxn ang="T22">
                          <a:pos x="T0" y="T1"/>
                        </a:cxn>
                        <a:cxn ang="T23">
                          <a:pos x="T2" y="T3"/>
                        </a:cxn>
                        <a:cxn ang="T24">
                          <a:pos x="T4" y="T5"/>
                        </a:cxn>
                        <a:cxn ang="T25">
                          <a:pos x="T6" y="T7"/>
                        </a:cxn>
                        <a:cxn ang="T26">
                          <a:pos x="T8" y="T9"/>
                        </a:cxn>
                        <a:cxn ang="T27">
                          <a:pos x="T10" y="T11"/>
                        </a:cxn>
                        <a:cxn ang="T28">
                          <a:pos x="T12" y="T13"/>
                        </a:cxn>
                        <a:cxn ang="T29">
                          <a:pos x="T14" y="T15"/>
                        </a:cxn>
                        <a:cxn ang="T30">
                          <a:pos x="T16" y="T17"/>
                        </a:cxn>
                        <a:cxn ang="T31">
                          <a:pos x="T18" y="T19"/>
                        </a:cxn>
                        <a:cxn ang="T32">
                          <a:pos x="T20" y="T21"/>
                        </a:cxn>
                      </a:cxnLst>
                      <a:rect l="T33" t="T34" r="T35" b="T36"/>
                      <a:pathLst>
                        <a:path w="8" h="27">
                          <a:moveTo>
                            <a:pt x="0" y="7"/>
                          </a:moveTo>
                          <a:lnTo>
                            <a:pt x="0" y="4"/>
                          </a:lnTo>
                          <a:lnTo>
                            <a:pt x="0" y="0"/>
                          </a:lnTo>
                          <a:lnTo>
                            <a:pt x="3" y="2"/>
                          </a:lnTo>
                          <a:lnTo>
                            <a:pt x="7" y="3"/>
                          </a:lnTo>
                          <a:lnTo>
                            <a:pt x="7" y="7"/>
                          </a:lnTo>
                          <a:lnTo>
                            <a:pt x="8" y="12"/>
                          </a:lnTo>
                          <a:lnTo>
                            <a:pt x="5" y="18"/>
                          </a:lnTo>
                          <a:lnTo>
                            <a:pt x="2" y="27"/>
                          </a:lnTo>
                          <a:lnTo>
                            <a:pt x="1" y="17"/>
                          </a:lnTo>
                          <a:lnTo>
                            <a:pt x="0" y="7"/>
                          </a:lnTo>
                          <a:close/>
                        </a:path>
                      </a:pathLst>
                    </a:custGeom>
                    <a:solidFill>
                      <a:srgbClr val="5E29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99" name="Freeform 137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858" y="2791"/>
                      <a:ext cx="22" cy="29"/>
                    </a:xfrm>
                    <a:custGeom>
                      <a:avLst/>
                      <a:gdLst>
                        <a:gd name="T0" fmla="*/ 0 w 88"/>
                        <a:gd name="T1" fmla="*/ 0 h 116"/>
                        <a:gd name="T2" fmla="*/ 0 w 88"/>
                        <a:gd name="T3" fmla="*/ 0 h 116"/>
                        <a:gd name="T4" fmla="*/ 0 w 88"/>
                        <a:gd name="T5" fmla="*/ 0 h 116"/>
                        <a:gd name="T6" fmla="*/ 0 w 88"/>
                        <a:gd name="T7" fmla="*/ 0 h 116"/>
                        <a:gd name="T8" fmla="*/ 0 w 88"/>
                        <a:gd name="T9" fmla="*/ 0 h 116"/>
                        <a:gd name="T10" fmla="*/ 0 w 88"/>
                        <a:gd name="T11" fmla="*/ 0 h 116"/>
                        <a:gd name="T12" fmla="*/ 0 w 88"/>
                        <a:gd name="T13" fmla="*/ 0 h 116"/>
                        <a:gd name="T14" fmla="*/ 0 w 88"/>
                        <a:gd name="T15" fmla="*/ 0 h 116"/>
                        <a:gd name="T16" fmla="*/ 0 w 88"/>
                        <a:gd name="T17" fmla="*/ 0 h 116"/>
                        <a:gd name="T18" fmla="*/ 0 w 88"/>
                        <a:gd name="T19" fmla="*/ 0 h 116"/>
                        <a:gd name="T20" fmla="*/ 0 w 88"/>
                        <a:gd name="T21" fmla="*/ 0 h 116"/>
                        <a:gd name="T22" fmla="*/ 0 w 88"/>
                        <a:gd name="T23" fmla="*/ 0 h 116"/>
                        <a:gd name="T24" fmla="*/ 0 w 88"/>
                        <a:gd name="T25" fmla="*/ 0 h 116"/>
                        <a:gd name="T26" fmla="*/ 0 w 88"/>
                        <a:gd name="T27" fmla="*/ 0 h 116"/>
                        <a:gd name="T28" fmla="*/ 0 w 88"/>
                        <a:gd name="T29" fmla="*/ 0 h 116"/>
                        <a:gd name="T30" fmla="*/ 0 w 88"/>
                        <a:gd name="T31" fmla="*/ 0 h 116"/>
                        <a:gd name="T32" fmla="*/ 0 w 88"/>
                        <a:gd name="T33" fmla="*/ 0 h 116"/>
                        <a:gd name="T34" fmla="*/ 0 w 88"/>
                        <a:gd name="T35" fmla="*/ 0 h 116"/>
                        <a:gd name="T36" fmla="*/ 0 w 88"/>
                        <a:gd name="T37" fmla="*/ 0 h 116"/>
                        <a:gd name="T38" fmla="*/ 0 w 88"/>
                        <a:gd name="T39" fmla="*/ 0 h 116"/>
                        <a:gd name="T40" fmla="*/ 0 w 88"/>
                        <a:gd name="T41" fmla="*/ 0 h 116"/>
                        <a:gd name="T42" fmla="*/ 0 w 88"/>
                        <a:gd name="T43" fmla="*/ 0 h 116"/>
                        <a:gd name="T44" fmla="*/ 0 w 88"/>
                        <a:gd name="T45" fmla="*/ 0 h 116"/>
                        <a:gd name="T46" fmla="*/ 0 w 88"/>
                        <a:gd name="T47" fmla="*/ 0 h 116"/>
                        <a:gd name="T48" fmla="*/ 0 w 88"/>
                        <a:gd name="T49" fmla="*/ 0 h 116"/>
                        <a:gd name="T50" fmla="*/ 0 w 88"/>
                        <a:gd name="T51" fmla="*/ 0 h 116"/>
                        <a:gd name="T52" fmla="*/ 0 w 88"/>
                        <a:gd name="T53" fmla="*/ 0 h 116"/>
                        <a:gd name="T54" fmla="*/ 0 w 88"/>
                        <a:gd name="T55" fmla="*/ 0 h 116"/>
                        <a:gd name="T56" fmla="*/ 0 w 88"/>
                        <a:gd name="T57" fmla="*/ 0 h 116"/>
                        <a:gd name="T58" fmla="*/ 0 w 88"/>
                        <a:gd name="T59" fmla="*/ 0 h 116"/>
                        <a:gd name="T60" fmla="*/ 0 w 88"/>
                        <a:gd name="T61" fmla="*/ 0 h 116"/>
                        <a:gd name="T62" fmla="*/ 0 w 88"/>
                        <a:gd name="T63" fmla="*/ 0 h 116"/>
                        <a:gd name="T64" fmla="*/ 0 w 88"/>
                        <a:gd name="T65" fmla="*/ 0 h 116"/>
                        <a:gd name="T66" fmla="*/ 0 w 88"/>
                        <a:gd name="T67" fmla="*/ 0 h 116"/>
                        <a:gd name="T68" fmla="*/ 0 w 88"/>
                        <a:gd name="T69" fmla="*/ 0 h 116"/>
                        <a:gd name="T70" fmla="*/ 0 w 88"/>
                        <a:gd name="T71" fmla="*/ 0 h 116"/>
                        <a:gd name="T72" fmla="*/ 0 w 88"/>
                        <a:gd name="T73" fmla="*/ 0 h 116"/>
                        <a:gd name="T74" fmla="*/ 0 w 88"/>
                        <a:gd name="T75" fmla="*/ 0 h 116"/>
                        <a:gd name="T76" fmla="*/ 0 w 88"/>
                        <a:gd name="T77" fmla="*/ 0 h 116"/>
                        <a:gd name="T78" fmla="*/ 0 w 88"/>
                        <a:gd name="T79" fmla="*/ 0 h 116"/>
                        <a:gd name="T80" fmla="*/ 0 w 88"/>
                        <a:gd name="T81" fmla="*/ 0 h 11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w 88"/>
                        <a:gd name="T124" fmla="*/ 0 h 116"/>
                        <a:gd name="T125" fmla="*/ 88 w 88"/>
                        <a:gd name="T126" fmla="*/ 116 h 116"/>
                      </a:gdLst>
                      <a:ahLst/>
                      <a:cxnLst>
                        <a:cxn ang="T82">
                          <a:pos x="T0" y="T1"/>
                        </a:cxn>
                        <a:cxn ang="T83">
                          <a:pos x="T2" y="T3"/>
                        </a:cxn>
                        <a:cxn ang="T84">
                          <a:pos x="T4" y="T5"/>
                        </a:cxn>
                        <a:cxn ang="T85">
                          <a:pos x="T6" y="T7"/>
                        </a:cxn>
                        <a:cxn ang="T86">
                          <a:pos x="T8" y="T9"/>
                        </a:cxn>
                        <a:cxn ang="T87">
                          <a:pos x="T10" y="T11"/>
                        </a:cxn>
                        <a:cxn ang="T88">
                          <a:pos x="T12" y="T13"/>
                        </a:cxn>
                        <a:cxn ang="T89">
                          <a:pos x="T14" y="T15"/>
                        </a:cxn>
                        <a:cxn ang="T90">
                          <a:pos x="T16" y="T17"/>
                        </a:cxn>
                        <a:cxn ang="T91">
                          <a:pos x="T18" y="T19"/>
                        </a:cxn>
                        <a:cxn ang="T92">
                          <a:pos x="T20" y="T21"/>
                        </a:cxn>
                        <a:cxn ang="T93">
                          <a:pos x="T22" y="T23"/>
                        </a:cxn>
                        <a:cxn ang="T94">
                          <a:pos x="T24" y="T25"/>
                        </a:cxn>
                        <a:cxn ang="T95">
                          <a:pos x="T26" y="T27"/>
                        </a:cxn>
                        <a:cxn ang="T96">
                          <a:pos x="T28" y="T29"/>
                        </a:cxn>
                        <a:cxn ang="T97">
                          <a:pos x="T30" y="T31"/>
                        </a:cxn>
                        <a:cxn ang="T98">
                          <a:pos x="T32" y="T33"/>
                        </a:cxn>
                        <a:cxn ang="T99">
                          <a:pos x="T34" y="T35"/>
                        </a:cxn>
                        <a:cxn ang="T100">
                          <a:pos x="T36" y="T37"/>
                        </a:cxn>
                        <a:cxn ang="T101">
                          <a:pos x="T38" y="T39"/>
                        </a:cxn>
                        <a:cxn ang="T102">
                          <a:pos x="T40" y="T41"/>
                        </a:cxn>
                        <a:cxn ang="T103">
                          <a:pos x="T42" y="T43"/>
                        </a:cxn>
                        <a:cxn ang="T104">
                          <a:pos x="T44" y="T45"/>
                        </a:cxn>
                        <a:cxn ang="T105">
                          <a:pos x="T46" y="T47"/>
                        </a:cxn>
                        <a:cxn ang="T106">
                          <a:pos x="T48" y="T49"/>
                        </a:cxn>
                        <a:cxn ang="T107">
                          <a:pos x="T50" y="T51"/>
                        </a:cxn>
                        <a:cxn ang="T108">
                          <a:pos x="T52" y="T53"/>
                        </a:cxn>
                        <a:cxn ang="T109">
                          <a:pos x="T54" y="T55"/>
                        </a:cxn>
                        <a:cxn ang="T110">
                          <a:pos x="T56" y="T57"/>
                        </a:cxn>
                        <a:cxn ang="T111">
                          <a:pos x="T58" y="T59"/>
                        </a:cxn>
                        <a:cxn ang="T112">
                          <a:pos x="T60" y="T61"/>
                        </a:cxn>
                        <a:cxn ang="T113">
                          <a:pos x="T62" y="T63"/>
                        </a:cxn>
                        <a:cxn ang="T114">
                          <a:pos x="T64" y="T65"/>
                        </a:cxn>
                        <a:cxn ang="T115">
                          <a:pos x="T66" y="T67"/>
                        </a:cxn>
                        <a:cxn ang="T116">
                          <a:pos x="T68" y="T69"/>
                        </a:cxn>
                        <a:cxn ang="T117">
                          <a:pos x="T70" y="T71"/>
                        </a:cxn>
                        <a:cxn ang="T118">
                          <a:pos x="T72" y="T73"/>
                        </a:cxn>
                        <a:cxn ang="T119">
                          <a:pos x="T74" y="T75"/>
                        </a:cxn>
                        <a:cxn ang="T120">
                          <a:pos x="T76" y="T77"/>
                        </a:cxn>
                        <a:cxn ang="T121">
                          <a:pos x="T78" y="T79"/>
                        </a:cxn>
                        <a:cxn ang="T122">
                          <a:pos x="T80" y="T81"/>
                        </a:cxn>
                      </a:cxnLst>
                      <a:rect l="T123" t="T124" r="T125" b="T126"/>
                      <a:pathLst>
                        <a:path w="88" h="116">
                          <a:moveTo>
                            <a:pt x="0" y="4"/>
                          </a:moveTo>
                          <a:lnTo>
                            <a:pt x="13" y="2"/>
                          </a:lnTo>
                          <a:lnTo>
                            <a:pt x="25" y="1"/>
                          </a:lnTo>
                          <a:lnTo>
                            <a:pt x="36" y="0"/>
                          </a:lnTo>
                          <a:lnTo>
                            <a:pt x="44" y="1"/>
                          </a:lnTo>
                          <a:lnTo>
                            <a:pt x="50" y="3"/>
                          </a:lnTo>
                          <a:lnTo>
                            <a:pt x="54" y="8"/>
                          </a:lnTo>
                          <a:lnTo>
                            <a:pt x="57" y="16"/>
                          </a:lnTo>
                          <a:lnTo>
                            <a:pt x="60" y="30"/>
                          </a:lnTo>
                          <a:lnTo>
                            <a:pt x="47" y="42"/>
                          </a:lnTo>
                          <a:lnTo>
                            <a:pt x="47" y="51"/>
                          </a:lnTo>
                          <a:lnTo>
                            <a:pt x="54" y="58"/>
                          </a:lnTo>
                          <a:lnTo>
                            <a:pt x="66" y="66"/>
                          </a:lnTo>
                          <a:lnTo>
                            <a:pt x="78" y="72"/>
                          </a:lnTo>
                          <a:lnTo>
                            <a:pt x="86" y="81"/>
                          </a:lnTo>
                          <a:lnTo>
                            <a:pt x="88" y="91"/>
                          </a:lnTo>
                          <a:lnTo>
                            <a:pt x="80" y="106"/>
                          </a:lnTo>
                          <a:lnTo>
                            <a:pt x="80" y="111"/>
                          </a:lnTo>
                          <a:lnTo>
                            <a:pt x="80" y="116"/>
                          </a:lnTo>
                          <a:lnTo>
                            <a:pt x="71" y="116"/>
                          </a:lnTo>
                          <a:lnTo>
                            <a:pt x="62" y="116"/>
                          </a:lnTo>
                          <a:lnTo>
                            <a:pt x="54" y="116"/>
                          </a:lnTo>
                          <a:lnTo>
                            <a:pt x="46" y="116"/>
                          </a:lnTo>
                          <a:lnTo>
                            <a:pt x="46" y="107"/>
                          </a:lnTo>
                          <a:lnTo>
                            <a:pt x="47" y="103"/>
                          </a:lnTo>
                          <a:lnTo>
                            <a:pt x="47" y="98"/>
                          </a:lnTo>
                          <a:lnTo>
                            <a:pt x="50" y="95"/>
                          </a:lnTo>
                          <a:lnTo>
                            <a:pt x="51" y="90"/>
                          </a:lnTo>
                          <a:lnTo>
                            <a:pt x="52" y="86"/>
                          </a:lnTo>
                          <a:lnTo>
                            <a:pt x="51" y="82"/>
                          </a:lnTo>
                          <a:lnTo>
                            <a:pt x="51" y="76"/>
                          </a:lnTo>
                          <a:lnTo>
                            <a:pt x="45" y="73"/>
                          </a:lnTo>
                          <a:lnTo>
                            <a:pt x="39" y="71"/>
                          </a:lnTo>
                          <a:lnTo>
                            <a:pt x="32" y="69"/>
                          </a:lnTo>
                          <a:lnTo>
                            <a:pt x="27" y="66"/>
                          </a:lnTo>
                          <a:lnTo>
                            <a:pt x="24" y="54"/>
                          </a:lnTo>
                          <a:lnTo>
                            <a:pt x="21" y="43"/>
                          </a:lnTo>
                          <a:lnTo>
                            <a:pt x="17" y="35"/>
                          </a:lnTo>
                          <a:lnTo>
                            <a:pt x="12" y="28"/>
                          </a:lnTo>
                          <a:lnTo>
                            <a:pt x="4" y="16"/>
                          </a:lnTo>
                          <a:lnTo>
                            <a:pt x="0" y="4"/>
                          </a:lnTo>
                          <a:close/>
                        </a:path>
                      </a:pathLst>
                    </a:custGeom>
                    <a:solidFill>
                      <a:srgbClr val="704A2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00" name="Freeform 138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872" y="2799"/>
                      <a:ext cx="9" cy="9"/>
                    </a:xfrm>
                    <a:custGeom>
                      <a:avLst/>
                      <a:gdLst>
                        <a:gd name="T0" fmla="*/ 0 w 36"/>
                        <a:gd name="T1" fmla="*/ 0 h 33"/>
                        <a:gd name="T2" fmla="*/ 0 w 36"/>
                        <a:gd name="T3" fmla="*/ 0 h 33"/>
                        <a:gd name="T4" fmla="*/ 0 w 36"/>
                        <a:gd name="T5" fmla="*/ 0 h 33"/>
                        <a:gd name="T6" fmla="*/ 0 w 36"/>
                        <a:gd name="T7" fmla="*/ 0 h 33"/>
                        <a:gd name="T8" fmla="*/ 0 w 36"/>
                        <a:gd name="T9" fmla="*/ 0 h 33"/>
                        <a:gd name="T10" fmla="*/ 0 w 36"/>
                        <a:gd name="T11" fmla="*/ 0 h 33"/>
                        <a:gd name="T12" fmla="*/ 0 w 36"/>
                        <a:gd name="T13" fmla="*/ 0 h 33"/>
                        <a:gd name="T14" fmla="*/ 0 w 36"/>
                        <a:gd name="T15" fmla="*/ 0 h 33"/>
                        <a:gd name="T16" fmla="*/ 0 w 36"/>
                        <a:gd name="T17" fmla="*/ 0 h 33"/>
                        <a:gd name="T18" fmla="*/ 0 w 36"/>
                        <a:gd name="T19" fmla="*/ 0 h 33"/>
                        <a:gd name="T20" fmla="*/ 0 w 36"/>
                        <a:gd name="T21" fmla="*/ 0 h 33"/>
                        <a:gd name="T22" fmla="*/ 0 w 36"/>
                        <a:gd name="T23" fmla="*/ 0 h 33"/>
                        <a:gd name="T24" fmla="*/ 0 w 36"/>
                        <a:gd name="T25" fmla="*/ 0 h 33"/>
                        <a:gd name="T26" fmla="*/ 0 w 36"/>
                        <a:gd name="T27" fmla="*/ 0 h 33"/>
                        <a:gd name="T28" fmla="*/ 0 w 36"/>
                        <a:gd name="T29" fmla="*/ 0 h 33"/>
                        <a:gd name="T30" fmla="*/ 0 w 36"/>
                        <a:gd name="T31" fmla="*/ 0 h 33"/>
                        <a:gd name="T32" fmla="*/ 0 w 36"/>
                        <a:gd name="T33" fmla="*/ 0 h 33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w 36"/>
                        <a:gd name="T52" fmla="*/ 0 h 33"/>
                        <a:gd name="T53" fmla="*/ 36 w 36"/>
                        <a:gd name="T54" fmla="*/ 33 h 33"/>
                      </a:gdLst>
                      <a:ahLst/>
                      <a:cxnLst>
                        <a:cxn ang="T34">
                          <a:pos x="T0" y="T1"/>
                        </a:cxn>
                        <a:cxn ang="T35">
                          <a:pos x="T2" y="T3"/>
                        </a:cxn>
                        <a:cxn ang="T36">
                          <a:pos x="T4" y="T5"/>
                        </a:cxn>
                        <a:cxn ang="T37">
                          <a:pos x="T6" y="T7"/>
                        </a:cxn>
                        <a:cxn ang="T38">
                          <a:pos x="T8" y="T9"/>
                        </a:cxn>
                        <a:cxn ang="T39">
                          <a:pos x="T10" y="T11"/>
                        </a:cxn>
                        <a:cxn ang="T40">
                          <a:pos x="T12" y="T13"/>
                        </a:cxn>
                        <a:cxn ang="T41">
                          <a:pos x="T14" y="T15"/>
                        </a:cxn>
                        <a:cxn ang="T42">
                          <a:pos x="T16" y="T17"/>
                        </a:cxn>
                        <a:cxn ang="T43">
                          <a:pos x="T18" y="T19"/>
                        </a:cxn>
                        <a:cxn ang="T44">
                          <a:pos x="T20" y="T21"/>
                        </a:cxn>
                        <a:cxn ang="T45">
                          <a:pos x="T22" y="T23"/>
                        </a:cxn>
                        <a:cxn ang="T46">
                          <a:pos x="T24" y="T25"/>
                        </a:cxn>
                        <a:cxn ang="T47">
                          <a:pos x="T26" y="T27"/>
                        </a:cxn>
                        <a:cxn ang="T48">
                          <a:pos x="T28" y="T29"/>
                        </a:cxn>
                        <a:cxn ang="T49">
                          <a:pos x="T30" y="T31"/>
                        </a:cxn>
                        <a:cxn ang="T50">
                          <a:pos x="T32" y="T33"/>
                        </a:cxn>
                      </a:cxnLst>
                      <a:rect l="T51" t="T52" r="T53" b="T54"/>
                      <a:pathLst>
                        <a:path w="36" h="33">
                          <a:moveTo>
                            <a:pt x="0" y="12"/>
                          </a:moveTo>
                          <a:lnTo>
                            <a:pt x="4" y="5"/>
                          </a:lnTo>
                          <a:lnTo>
                            <a:pt x="9" y="3"/>
                          </a:lnTo>
                          <a:lnTo>
                            <a:pt x="13" y="2"/>
                          </a:lnTo>
                          <a:lnTo>
                            <a:pt x="16" y="0"/>
                          </a:lnTo>
                          <a:lnTo>
                            <a:pt x="18" y="9"/>
                          </a:lnTo>
                          <a:lnTo>
                            <a:pt x="22" y="15"/>
                          </a:lnTo>
                          <a:lnTo>
                            <a:pt x="28" y="19"/>
                          </a:lnTo>
                          <a:lnTo>
                            <a:pt x="36" y="26"/>
                          </a:lnTo>
                          <a:lnTo>
                            <a:pt x="35" y="30"/>
                          </a:lnTo>
                          <a:lnTo>
                            <a:pt x="34" y="33"/>
                          </a:lnTo>
                          <a:lnTo>
                            <a:pt x="26" y="31"/>
                          </a:lnTo>
                          <a:lnTo>
                            <a:pt x="18" y="29"/>
                          </a:lnTo>
                          <a:lnTo>
                            <a:pt x="10" y="25"/>
                          </a:lnTo>
                          <a:lnTo>
                            <a:pt x="2" y="24"/>
                          </a:lnTo>
                          <a:lnTo>
                            <a:pt x="1" y="17"/>
                          </a:lnTo>
                          <a:lnTo>
                            <a:pt x="0" y="12"/>
                          </a:lnTo>
                          <a:close/>
                        </a:path>
                      </a:pathLst>
                    </a:custGeom>
                    <a:solidFill>
                      <a:srgbClr val="4D1A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01" name="Freeform 139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875" y="2789"/>
                      <a:ext cx="28" cy="62"/>
                    </a:xfrm>
                    <a:custGeom>
                      <a:avLst/>
                      <a:gdLst>
                        <a:gd name="T0" fmla="*/ 0 w 113"/>
                        <a:gd name="T1" fmla="*/ 0 h 245"/>
                        <a:gd name="T2" fmla="*/ 0 w 113"/>
                        <a:gd name="T3" fmla="*/ 0 h 245"/>
                        <a:gd name="T4" fmla="*/ 0 w 113"/>
                        <a:gd name="T5" fmla="*/ 0 h 245"/>
                        <a:gd name="T6" fmla="*/ 0 w 113"/>
                        <a:gd name="T7" fmla="*/ 0 h 245"/>
                        <a:gd name="T8" fmla="*/ 0 w 113"/>
                        <a:gd name="T9" fmla="*/ 0 h 245"/>
                        <a:gd name="T10" fmla="*/ 0 w 113"/>
                        <a:gd name="T11" fmla="*/ 0 h 245"/>
                        <a:gd name="T12" fmla="*/ 0 w 113"/>
                        <a:gd name="T13" fmla="*/ 0 h 245"/>
                        <a:gd name="T14" fmla="*/ 0 w 113"/>
                        <a:gd name="T15" fmla="*/ 0 h 245"/>
                        <a:gd name="T16" fmla="*/ 0 w 113"/>
                        <a:gd name="T17" fmla="*/ 0 h 245"/>
                        <a:gd name="T18" fmla="*/ 0 w 113"/>
                        <a:gd name="T19" fmla="*/ 0 h 245"/>
                        <a:gd name="T20" fmla="*/ 0 w 113"/>
                        <a:gd name="T21" fmla="*/ 0 h 245"/>
                        <a:gd name="T22" fmla="*/ 0 w 113"/>
                        <a:gd name="T23" fmla="*/ 0 h 245"/>
                        <a:gd name="T24" fmla="*/ 0 w 113"/>
                        <a:gd name="T25" fmla="*/ 0 h 245"/>
                        <a:gd name="T26" fmla="*/ 0 w 113"/>
                        <a:gd name="T27" fmla="*/ 0 h 245"/>
                        <a:gd name="T28" fmla="*/ 0 w 113"/>
                        <a:gd name="T29" fmla="*/ 0 h 245"/>
                        <a:gd name="T30" fmla="*/ 0 w 113"/>
                        <a:gd name="T31" fmla="*/ 0 h 245"/>
                        <a:gd name="T32" fmla="*/ 0 w 113"/>
                        <a:gd name="T33" fmla="*/ 0 h 245"/>
                        <a:gd name="T34" fmla="*/ 0 w 113"/>
                        <a:gd name="T35" fmla="*/ 0 h 245"/>
                        <a:gd name="T36" fmla="*/ 0 w 113"/>
                        <a:gd name="T37" fmla="*/ 0 h 245"/>
                        <a:gd name="T38" fmla="*/ 0 w 113"/>
                        <a:gd name="T39" fmla="*/ 0 h 245"/>
                        <a:gd name="T40" fmla="*/ 0 w 113"/>
                        <a:gd name="T41" fmla="*/ 0 h 245"/>
                        <a:gd name="T42" fmla="*/ 0 w 113"/>
                        <a:gd name="T43" fmla="*/ 0 h 245"/>
                        <a:gd name="T44" fmla="*/ 0 w 113"/>
                        <a:gd name="T45" fmla="*/ 0 h 245"/>
                        <a:gd name="T46" fmla="*/ 0 w 113"/>
                        <a:gd name="T47" fmla="*/ 0 h 245"/>
                        <a:gd name="T48" fmla="*/ 0 w 113"/>
                        <a:gd name="T49" fmla="*/ 0 h 245"/>
                        <a:gd name="T50" fmla="*/ 0 w 113"/>
                        <a:gd name="T51" fmla="*/ 0 h 245"/>
                        <a:gd name="T52" fmla="*/ 0 w 113"/>
                        <a:gd name="T53" fmla="*/ 0 h 245"/>
                        <a:gd name="T54" fmla="*/ 0 w 113"/>
                        <a:gd name="T55" fmla="*/ 0 h 245"/>
                        <a:gd name="T56" fmla="*/ 0 w 113"/>
                        <a:gd name="T57" fmla="*/ 0 h 245"/>
                        <a:gd name="T58" fmla="*/ 0 w 113"/>
                        <a:gd name="T59" fmla="*/ 0 h 245"/>
                        <a:gd name="T60" fmla="*/ 0 w 113"/>
                        <a:gd name="T61" fmla="*/ 0 h 245"/>
                        <a:gd name="T62" fmla="*/ 0 w 113"/>
                        <a:gd name="T63" fmla="*/ 0 h 245"/>
                        <a:gd name="T64" fmla="*/ 0 w 113"/>
                        <a:gd name="T65" fmla="*/ 0 h 245"/>
                        <a:gd name="T66" fmla="*/ 0 w 113"/>
                        <a:gd name="T67" fmla="*/ 0 h 245"/>
                        <a:gd name="T68" fmla="*/ 0 w 113"/>
                        <a:gd name="T69" fmla="*/ 0 h 245"/>
                        <a:gd name="T70" fmla="*/ 0 w 113"/>
                        <a:gd name="T71" fmla="*/ 0 h 245"/>
                        <a:gd name="T72" fmla="*/ 0 w 113"/>
                        <a:gd name="T73" fmla="*/ 0 h 245"/>
                        <a:gd name="T74" fmla="*/ 0 w 113"/>
                        <a:gd name="T75" fmla="*/ 0 h 245"/>
                        <a:gd name="T76" fmla="*/ 0 w 113"/>
                        <a:gd name="T77" fmla="*/ 0 h 245"/>
                        <a:gd name="T78" fmla="*/ 0 w 113"/>
                        <a:gd name="T79" fmla="*/ 0 h 245"/>
                        <a:gd name="T80" fmla="*/ 0 w 113"/>
                        <a:gd name="T81" fmla="*/ 0 h 245"/>
                        <a:gd name="T82" fmla="*/ 0 w 113"/>
                        <a:gd name="T83" fmla="*/ 0 h 245"/>
                        <a:gd name="T84" fmla="*/ 0 w 113"/>
                        <a:gd name="T85" fmla="*/ 0 h 245"/>
                        <a:gd name="T86" fmla="*/ 0 w 113"/>
                        <a:gd name="T87" fmla="*/ 0 h 245"/>
                        <a:gd name="T88" fmla="*/ 0 w 113"/>
                        <a:gd name="T89" fmla="*/ 0 h 245"/>
                        <a:gd name="T90" fmla="*/ 0 w 113"/>
                        <a:gd name="T91" fmla="*/ 0 h 245"/>
                        <a:gd name="T92" fmla="*/ 0 w 113"/>
                        <a:gd name="T93" fmla="*/ 0 h 245"/>
                        <a:gd name="T94" fmla="*/ 0 w 113"/>
                        <a:gd name="T95" fmla="*/ 0 h 245"/>
                        <a:gd name="T96" fmla="*/ 0 w 113"/>
                        <a:gd name="T97" fmla="*/ 0 h 245"/>
                        <a:gd name="T98" fmla="*/ 0 w 113"/>
                        <a:gd name="T99" fmla="*/ 0 h 245"/>
                        <a:gd name="T100" fmla="*/ 0 w 113"/>
                        <a:gd name="T101" fmla="*/ 0 h 245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w 113"/>
                        <a:gd name="T154" fmla="*/ 0 h 245"/>
                        <a:gd name="T155" fmla="*/ 113 w 113"/>
                        <a:gd name="T156" fmla="*/ 245 h 245"/>
                      </a:gdLst>
                      <a:ahLst/>
                      <a:cxnLst>
                        <a:cxn ang="T102">
                          <a:pos x="T0" y="T1"/>
                        </a:cxn>
                        <a:cxn ang="T103">
                          <a:pos x="T2" y="T3"/>
                        </a:cxn>
                        <a:cxn ang="T104">
                          <a:pos x="T4" y="T5"/>
                        </a:cxn>
                        <a:cxn ang="T105">
                          <a:pos x="T6" y="T7"/>
                        </a:cxn>
                        <a:cxn ang="T106">
                          <a:pos x="T8" y="T9"/>
                        </a:cxn>
                        <a:cxn ang="T107">
                          <a:pos x="T10" y="T11"/>
                        </a:cxn>
                        <a:cxn ang="T108">
                          <a:pos x="T12" y="T13"/>
                        </a:cxn>
                        <a:cxn ang="T109">
                          <a:pos x="T14" y="T15"/>
                        </a:cxn>
                        <a:cxn ang="T110">
                          <a:pos x="T16" y="T17"/>
                        </a:cxn>
                        <a:cxn ang="T111">
                          <a:pos x="T18" y="T19"/>
                        </a:cxn>
                        <a:cxn ang="T112">
                          <a:pos x="T20" y="T21"/>
                        </a:cxn>
                        <a:cxn ang="T113">
                          <a:pos x="T22" y="T23"/>
                        </a:cxn>
                        <a:cxn ang="T114">
                          <a:pos x="T24" y="T25"/>
                        </a:cxn>
                        <a:cxn ang="T115">
                          <a:pos x="T26" y="T27"/>
                        </a:cxn>
                        <a:cxn ang="T116">
                          <a:pos x="T28" y="T29"/>
                        </a:cxn>
                        <a:cxn ang="T117">
                          <a:pos x="T30" y="T31"/>
                        </a:cxn>
                        <a:cxn ang="T118">
                          <a:pos x="T32" y="T33"/>
                        </a:cxn>
                        <a:cxn ang="T119">
                          <a:pos x="T34" y="T35"/>
                        </a:cxn>
                        <a:cxn ang="T120">
                          <a:pos x="T36" y="T37"/>
                        </a:cxn>
                        <a:cxn ang="T121">
                          <a:pos x="T38" y="T39"/>
                        </a:cxn>
                        <a:cxn ang="T122">
                          <a:pos x="T40" y="T41"/>
                        </a:cxn>
                        <a:cxn ang="T123">
                          <a:pos x="T42" y="T43"/>
                        </a:cxn>
                        <a:cxn ang="T124">
                          <a:pos x="T44" y="T45"/>
                        </a:cxn>
                        <a:cxn ang="T125">
                          <a:pos x="T46" y="T47"/>
                        </a:cxn>
                        <a:cxn ang="T126">
                          <a:pos x="T48" y="T49"/>
                        </a:cxn>
                        <a:cxn ang="T127">
                          <a:pos x="T50" y="T51"/>
                        </a:cxn>
                        <a:cxn ang="T128">
                          <a:pos x="T52" y="T53"/>
                        </a:cxn>
                        <a:cxn ang="T129">
                          <a:pos x="T54" y="T55"/>
                        </a:cxn>
                        <a:cxn ang="T130">
                          <a:pos x="T56" y="T57"/>
                        </a:cxn>
                        <a:cxn ang="T131">
                          <a:pos x="T58" y="T59"/>
                        </a:cxn>
                        <a:cxn ang="T132">
                          <a:pos x="T60" y="T61"/>
                        </a:cxn>
                        <a:cxn ang="T133">
                          <a:pos x="T62" y="T63"/>
                        </a:cxn>
                        <a:cxn ang="T134">
                          <a:pos x="T64" y="T65"/>
                        </a:cxn>
                        <a:cxn ang="T135">
                          <a:pos x="T66" y="T67"/>
                        </a:cxn>
                        <a:cxn ang="T136">
                          <a:pos x="T68" y="T69"/>
                        </a:cxn>
                        <a:cxn ang="T137">
                          <a:pos x="T70" y="T71"/>
                        </a:cxn>
                        <a:cxn ang="T138">
                          <a:pos x="T72" y="T73"/>
                        </a:cxn>
                        <a:cxn ang="T139">
                          <a:pos x="T74" y="T75"/>
                        </a:cxn>
                        <a:cxn ang="T140">
                          <a:pos x="T76" y="T77"/>
                        </a:cxn>
                        <a:cxn ang="T141">
                          <a:pos x="T78" y="T79"/>
                        </a:cxn>
                        <a:cxn ang="T142">
                          <a:pos x="T80" y="T81"/>
                        </a:cxn>
                        <a:cxn ang="T143">
                          <a:pos x="T82" y="T83"/>
                        </a:cxn>
                        <a:cxn ang="T144">
                          <a:pos x="T84" y="T85"/>
                        </a:cxn>
                        <a:cxn ang="T145">
                          <a:pos x="T86" y="T87"/>
                        </a:cxn>
                        <a:cxn ang="T146">
                          <a:pos x="T88" y="T89"/>
                        </a:cxn>
                        <a:cxn ang="T147">
                          <a:pos x="T90" y="T91"/>
                        </a:cxn>
                        <a:cxn ang="T148">
                          <a:pos x="T92" y="T93"/>
                        </a:cxn>
                        <a:cxn ang="T149">
                          <a:pos x="T94" y="T95"/>
                        </a:cxn>
                        <a:cxn ang="T150">
                          <a:pos x="T96" y="T97"/>
                        </a:cxn>
                        <a:cxn ang="T151">
                          <a:pos x="T98" y="T99"/>
                        </a:cxn>
                        <a:cxn ang="T152">
                          <a:pos x="T100" y="T101"/>
                        </a:cxn>
                      </a:cxnLst>
                      <a:rect l="T153" t="T154" r="T155" b="T156"/>
                      <a:pathLst>
                        <a:path w="113" h="245">
                          <a:moveTo>
                            <a:pt x="0" y="10"/>
                          </a:moveTo>
                          <a:lnTo>
                            <a:pt x="7" y="10"/>
                          </a:lnTo>
                          <a:lnTo>
                            <a:pt x="15" y="11"/>
                          </a:lnTo>
                          <a:lnTo>
                            <a:pt x="18" y="12"/>
                          </a:lnTo>
                          <a:lnTo>
                            <a:pt x="23" y="16"/>
                          </a:lnTo>
                          <a:lnTo>
                            <a:pt x="25" y="19"/>
                          </a:lnTo>
                          <a:lnTo>
                            <a:pt x="27" y="25"/>
                          </a:lnTo>
                          <a:lnTo>
                            <a:pt x="30" y="31"/>
                          </a:lnTo>
                          <a:lnTo>
                            <a:pt x="32" y="40"/>
                          </a:lnTo>
                          <a:lnTo>
                            <a:pt x="36" y="44"/>
                          </a:lnTo>
                          <a:lnTo>
                            <a:pt x="39" y="48"/>
                          </a:lnTo>
                          <a:lnTo>
                            <a:pt x="44" y="42"/>
                          </a:lnTo>
                          <a:lnTo>
                            <a:pt x="48" y="36"/>
                          </a:lnTo>
                          <a:lnTo>
                            <a:pt x="45" y="25"/>
                          </a:lnTo>
                          <a:lnTo>
                            <a:pt x="41" y="16"/>
                          </a:lnTo>
                          <a:lnTo>
                            <a:pt x="38" y="8"/>
                          </a:lnTo>
                          <a:lnTo>
                            <a:pt x="37" y="2"/>
                          </a:lnTo>
                          <a:lnTo>
                            <a:pt x="47" y="1"/>
                          </a:lnTo>
                          <a:lnTo>
                            <a:pt x="58" y="0"/>
                          </a:lnTo>
                          <a:lnTo>
                            <a:pt x="63" y="9"/>
                          </a:lnTo>
                          <a:lnTo>
                            <a:pt x="68" y="23"/>
                          </a:lnTo>
                          <a:lnTo>
                            <a:pt x="73" y="39"/>
                          </a:lnTo>
                          <a:lnTo>
                            <a:pt x="77" y="59"/>
                          </a:lnTo>
                          <a:lnTo>
                            <a:pt x="77" y="77"/>
                          </a:lnTo>
                          <a:lnTo>
                            <a:pt x="74" y="96"/>
                          </a:lnTo>
                          <a:lnTo>
                            <a:pt x="68" y="111"/>
                          </a:lnTo>
                          <a:lnTo>
                            <a:pt x="60" y="124"/>
                          </a:lnTo>
                          <a:lnTo>
                            <a:pt x="60" y="131"/>
                          </a:lnTo>
                          <a:lnTo>
                            <a:pt x="61" y="137"/>
                          </a:lnTo>
                          <a:lnTo>
                            <a:pt x="61" y="141"/>
                          </a:lnTo>
                          <a:lnTo>
                            <a:pt x="63" y="146"/>
                          </a:lnTo>
                          <a:lnTo>
                            <a:pt x="64" y="152"/>
                          </a:lnTo>
                          <a:lnTo>
                            <a:pt x="67" y="158"/>
                          </a:lnTo>
                          <a:lnTo>
                            <a:pt x="75" y="155"/>
                          </a:lnTo>
                          <a:lnTo>
                            <a:pt x="80" y="155"/>
                          </a:lnTo>
                          <a:lnTo>
                            <a:pt x="82" y="155"/>
                          </a:lnTo>
                          <a:lnTo>
                            <a:pt x="85" y="158"/>
                          </a:lnTo>
                          <a:lnTo>
                            <a:pt x="84" y="165"/>
                          </a:lnTo>
                          <a:lnTo>
                            <a:pt x="85" y="176"/>
                          </a:lnTo>
                          <a:lnTo>
                            <a:pt x="86" y="182"/>
                          </a:lnTo>
                          <a:lnTo>
                            <a:pt x="88" y="189"/>
                          </a:lnTo>
                          <a:lnTo>
                            <a:pt x="89" y="195"/>
                          </a:lnTo>
                          <a:lnTo>
                            <a:pt x="92" y="202"/>
                          </a:lnTo>
                          <a:lnTo>
                            <a:pt x="100" y="200"/>
                          </a:lnTo>
                          <a:lnTo>
                            <a:pt x="108" y="197"/>
                          </a:lnTo>
                          <a:lnTo>
                            <a:pt x="110" y="200"/>
                          </a:lnTo>
                          <a:lnTo>
                            <a:pt x="112" y="204"/>
                          </a:lnTo>
                          <a:lnTo>
                            <a:pt x="112" y="210"/>
                          </a:lnTo>
                          <a:lnTo>
                            <a:pt x="113" y="220"/>
                          </a:lnTo>
                          <a:lnTo>
                            <a:pt x="103" y="223"/>
                          </a:lnTo>
                          <a:lnTo>
                            <a:pt x="93" y="227"/>
                          </a:lnTo>
                          <a:lnTo>
                            <a:pt x="88" y="228"/>
                          </a:lnTo>
                          <a:lnTo>
                            <a:pt x="85" y="233"/>
                          </a:lnTo>
                          <a:lnTo>
                            <a:pt x="81" y="237"/>
                          </a:lnTo>
                          <a:lnTo>
                            <a:pt x="80" y="245"/>
                          </a:lnTo>
                          <a:lnTo>
                            <a:pt x="74" y="245"/>
                          </a:lnTo>
                          <a:lnTo>
                            <a:pt x="70" y="245"/>
                          </a:lnTo>
                          <a:lnTo>
                            <a:pt x="64" y="245"/>
                          </a:lnTo>
                          <a:lnTo>
                            <a:pt x="58" y="245"/>
                          </a:lnTo>
                          <a:lnTo>
                            <a:pt x="59" y="227"/>
                          </a:lnTo>
                          <a:lnTo>
                            <a:pt x="60" y="215"/>
                          </a:lnTo>
                          <a:lnTo>
                            <a:pt x="59" y="208"/>
                          </a:lnTo>
                          <a:lnTo>
                            <a:pt x="59" y="206"/>
                          </a:lnTo>
                          <a:lnTo>
                            <a:pt x="55" y="204"/>
                          </a:lnTo>
                          <a:lnTo>
                            <a:pt x="48" y="204"/>
                          </a:lnTo>
                          <a:lnTo>
                            <a:pt x="38" y="202"/>
                          </a:lnTo>
                          <a:lnTo>
                            <a:pt x="25" y="200"/>
                          </a:lnTo>
                          <a:lnTo>
                            <a:pt x="23" y="196"/>
                          </a:lnTo>
                          <a:lnTo>
                            <a:pt x="23" y="193"/>
                          </a:lnTo>
                          <a:lnTo>
                            <a:pt x="23" y="189"/>
                          </a:lnTo>
                          <a:lnTo>
                            <a:pt x="23" y="187"/>
                          </a:lnTo>
                          <a:lnTo>
                            <a:pt x="23" y="182"/>
                          </a:lnTo>
                          <a:lnTo>
                            <a:pt x="23" y="176"/>
                          </a:lnTo>
                          <a:lnTo>
                            <a:pt x="29" y="175"/>
                          </a:lnTo>
                          <a:lnTo>
                            <a:pt x="34" y="174"/>
                          </a:lnTo>
                          <a:lnTo>
                            <a:pt x="34" y="166"/>
                          </a:lnTo>
                          <a:lnTo>
                            <a:pt x="37" y="160"/>
                          </a:lnTo>
                          <a:lnTo>
                            <a:pt x="39" y="155"/>
                          </a:lnTo>
                          <a:lnTo>
                            <a:pt x="43" y="152"/>
                          </a:lnTo>
                          <a:lnTo>
                            <a:pt x="45" y="147"/>
                          </a:lnTo>
                          <a:lnTo>
                            <a:pt x="47" y="144"/>
                          </a:lnTo>
                          <a:lnTo>
                            <a:pt x="47" y="138"/>
                          </a:lnTo>
                          <a:lnTo>
                            <a:pt x="48" y="131"/>
                          </a:lnTo>
                          <a:lnTo>
                            <a:pt x="43" y="126"/>
                          </a:lnTo>
                          <a:lnTo>
                            <a:pt x="38" y="124"/>
                          </a:lnTo>
                          <a:lnTo>
                            <a:pt x="31" y="121"/>
                          </a:lnTo>
                          <a:lnTo>
                            <a:pt x="23" y="119"/>
                          </a:lnTo>
                          <a:lnTo>
                            <a:pt x="23" y="111"/>
                          </a:lnTo>
                          <a:lnTo>
                            <a:pt x="24" y="103"/>
                          </a:lnTo>
                          <a:lnTo>
                            <a:pt x="26" y="94"/>
                          </a:lnTo>
                          <a:lnTo>
                            <a:pt x="30" y="87"/>
                          </a:lnTo>
                          <a:lnTo>
                            <a:pt x="32" y="80"/>
                          </a:lnTo>
                          <a:lnTo>
                            <a:pt x="34" y="73"/>
                          </a:lnTo>
                          <a:lnTo>
                            <a:pt x="36" y="66"/>
                          </a:lnTo>
                          <a:lnTo>
                            <a:pt x="37" y="62"/>
                          </a:lnTo>
                          <a:lnTo>
                            <a:pt x="29" y="55"/>
                          </a:lnTo>
                          <a:lnTo>
                            <a:pt x="23" y="49"/>
                          </a:lnTo>
                          <a:lnTo>
                            <a:pt x="19" y="42"/>
                          </a:lnTo>
                          <a:lnTo>
                            <a:pt x="16" y="36"/>
                          </a:lnTo>
                          <a:lnTo>
                            <a:pt x="12" y="29"/>
                          </a:lnTo>
                          <a:lnTo>
                            <a:pt x="10" y="23"/>
                          </a:lnTo>
                          <a:lnTo>
                            <a:pt x="5" y="16"/>
                          </a:lnTo>
                          <a:lnTo>
                            <a:pt x="0" y="10"/>
                          </a:lnTo>
                          <a:close/>
                        </a:path>
                      </a:pathLst>
                    </a:custGeom>
                    <a:solidFill>
                      <a:srgbClr val="4D1A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02" name="Freeform 140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879" y="2822"/>
                      <a:ext cx="6" cy="7"/>
                    </a:xfrm>
                    <a:custGeom>
                      <a:avLst/>
                      <a:gdLst>
                        <a:gd name="T0" fmla="*/ 0 w 25"/>
                        <a:gd name="T1" fmla="*/ 0 h 28"/>
                        <a:gd name="T2" fmla="*/ 0 w 25"/>
                        <a:gd name="T3" fmla="*/ 0 h 28"/>
                        <a:gd name="T4" fmla="*/ 0 w 25"/>
                        <a:gd name="T5" fmla="*/ 0 h 28"/>
                        <a:gd name="T6" fmla="*/ 0 w 25"/>
                        <a:gd name="T7" fmla="*/ 0 h 28"/>
                        <a:gd name="T8" fmla="*/ 0 w 25"/>
                        <a:gd name="T9" fmla="*/ 0 h 28"/>
                        <a:gd name="T10" fmla="*/ 0 w 25"/>
                        <a:gd name="T11" fmla="*/ 0 h 28"/>
                        <a:gd name="T12" fmla="*/ 0 w 25"/>
                        <a:gd name="T13" fmla="*/ 0 h 28"/>
                        <a:gd name="T14" fmla="*/ 0 w 25"/>
                        <a:gd name="T15" fmla="*/ 0 h 28"/>
                        <a:gd name="T16" fmla="*/ 0 w 25"/>
                        <a:gd name="T17" fmla="*/ 0 h 28"/>
                        <a:gd name="T18" fmla="*/ 0 w 25"/>
                        <a:gd name="T19" fmla="*/ 0 h 28"/>
                        <a:gd name="T20" fmla="*/ 0 w 25"/>
                        <a:gd name="T21" fmla="*/ 0 h 28"/>
                        <a:gd name="T22" fmla="*/ 0 w 25"/>
                        <a:gd name="T23" fmla="*/ 0 h 28"/>
                        <a:gd name="T24" fmla="*/ 0 w 25"/>
                        <a:gd name="T25" fmla="*/ 0 h 28"/>
                        <a:gd name="T26" fmla="*/ 0 w 25"/>
                        <a:gd name="T27" fmla="*/ 0 h 28"/>
                        <a:gd name="T28" fmla="*/ 0 w 25"/>
                        <a:gd name="T29" fmla="*/ 0 h 28"/>
                        <a:gd name="T30" fmla="*/ 0 w 25"/>
                        <a:gd name="T31" fmla="*/ 0 h 28"/>
                        <a:gd name="T32" fmla="*/ 0 w 25"/>
                        <a:gd name="T33" fmla="*/ 0 h 28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w 25"/>
                        <a:gd name="T52" fmla="*/ 0 h 28"/>
                        <a:gd name="T53" fmla="*/ 25 w 25"/>
                        <a:gd name="T54" fmla="*/ 28 h 28"/>
                      </a:gdLst>
                      <a:ahLst/>
                      <a:cxnLst>
                        <a:cxn ang="T34">
                          <a:pos x="T0" y="T1"/>
                        </a:cxn>
                        <a:cxn ang="T35">
                          <a:pos x="T2" y="T3"/>
                        </a:cxn>
                        <a:cxn ang="T36">
                          <a:pos x="T4" y="T5"/>
                        </a:cxn>
                        <a:cxn ang="T37">
                          <a:pos x="T6" y="T7"/>
                        </a:cxn>
                        <a:cxn ang="T38">
                          <a:pos x="T8" y="T9"/>
                        </a:cxn>
                        <a:cxn ang="T39">
                          <a:pos x="T10" y="T11"/>
                        </a:cxn>
                        <a:cxn ang="T40">
                          <a:pos x="T12" y="T13"/>
                        </a:cxn>
                        <a:cxn ang="T41">
                          <a:pos x="T14" y="T15"/>
                        </a:cxn>
                        <a:cxn ang="T42">
                          <a:pos x="T16" y="T17"/>
                        </a:cxn>
                        <a:cxn ang="T43">
                          <a:pos x="T18" y="T19"/>
                        </a:cxn>
                        <a:cxn ang="T44">
                          <a:pos x="T20" y="T21"/>
                        </a:cxn>
                        <a:cxn ang="T45">
                          <a:pos x="T22" y="T23"/>
                        </a:cxn>
                        <a:cxn ang="T46">
                          <a:pos x="T24" y="T25"/>
                        </a:cxn>
                        <a:cxn ang="T47">
                          <a:pos x="T26" y="T27"/>
                        </a:cxn>
                        <a:cxn ang="T48">
                          <a:pos x="T28" y="T29"/>
                        </a:cxn>
                        <a:cxn ang="T49">
                          <a:pos x="T30" y="T31"/>
                        </a:cxn>
                        <a:cxn ang="T50">
                          <a:pos x="T32" y="T33"/>
                        </a:cxn>
                      </a:cxnLst>
                      <a:rect l="T51" t="T52" r="T53" b="T54"/>
                      <a:pathLst>
                        <a:path w="25" h="28">
                          <a:moveTo>
                            <a:pt x="0" y="16"/>
                          </a:moveTo>
                          <a:lnTo>
                            <a:pt x="2" y="8"/>
                          </a:lnTo>
                          <a:lnTo>
                            <a:pt x="4" y="1"/>
                          </a:lnTo>
                          <a:lnTo>
                            <a:pt x="10" y="0"/>
                          </a:lnTo>
                          <a:lnTo>
                            <a:pt x="15" y="0"/>
                          </a:lnTo>
                          <a:lnTo>
                            <a:pt x="18" y="0"/>
                          </a:lnTo>
                          <a:lnTo>
                            <a:pt x="22" y="1"/>
                          </a:lnTo>
                          <a:lnTo>
                            <a:pt x="23" y="2"/>
                          </a:lnTo>
                          <a:lnTo>
                            <a:pt x="24" y="6"/>
                          </a:lnTo>
                          <a:lnTo>
                            <a:pt x="24" y="9"/>
                          </a:lnTo>
                          <a:lnTo>
                            <a:pt x="25" y="16"/>
                          </a:lnTo>
                          <a:lnTo>
                            <a:pt x="17" y="22"/>
                          </a:lnTo>
                          <a:lnTo>
                            <a:pt x="9" y="28"/>
                          </a:lnTo>
                          <a:lnTo>
                            <a:pt x="3" y="26"/>
                          </a:lnTo>
                          <a:lnTo>
                            <a:pt x="0" y="23"/>
                          </a:lnTo>
                          <a:lnTo>
                            <a:pt x="0" y="20"/>
                          </a:lnTo>
                          <a:lnTo>
                            <a:pt x="0" y="16"/>
                          </a:lnTo>
                          <a:close/>
                        </a:path>
                      </a:pathLst>
                    </a:custGeom>
                    <a:solidFill>
                      <a:srgbClr val="4D1A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03" name="Freeform 141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888" y="2906"/>
                      <a:ext cx="4" cy="5"/>
                    </a:xfrm>
                    <a:custGeom>
                      <a:avLst/>
                      <a:gdLst>
                        <a:gd name="T0" fmla="*/ 0 w 18"/>
                        <a:gd name="T1" fmla="*/ 0 h 19"/>
                        <a:gd name="T2" fmla="*/ 0 w 18"/>
                        <a:gd name="T3" fmla="*/ 0 h 19"/>
                        <a:gd name="T4" fmla="*/ 0 w 18"/>
                        <a:gd name="T5" fmla="*/ 0 h 19"/>
                        <a:gd name="T6" fmla="*/ 0 w 18"/>
                        <a:gd name="T7" fmla="*/ 0 h 19"/>
                        <a:gd name="T8" fmla="*/ 0 w 18"/>
                        <a:gd name="T9" fmla="*/ 0 h 19"/>
                        <a:gd name="T10" fmla="*/ 0 w 18"/>
                        <a:gd name="T11" fmla="*/ 0 h 19"/>
                        <a:gd name="T12" fmla="*/ 0 w 18"/>
                        <a:gd name="T13" fmla="*/ 0 h 19"/>
                        <a:gd name="T14" fmla="*/ 0 w 18"/>
                        <a:gd name="T15" fmla="*/ 0 h 19"/>
                        <a:gd name="T16" fmla="*/ 0 w 18"/>
                        <a:gd name="T17" fmla="*/ 0 h 19"/>
                        <a:gd name="T18" fmla="*/ 0 w 18"/>
                        <a:gd name="T19" fmla="*/ 0 h 19"/>
                        <a:gd name="T20" fmla="*/ 0 w 18"/>
                        <a:gd name="T21" fmla="*/ 0 h 19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w 18"/>
                        <a:gd name="T34" fmla="*/ 0 h 19"/>
                        <a:gd name="T35" fmla="*/ 18 w 18"/>
                        <a:gd name="T36" fmla="*/ 19 h 19"/>
                      </a:gdLst>
                      <a:ahLst/>
                      <a:cxnLst>
                        <a:cxn ang="T22">
                          <a:pos x="T0" y="T1"/>
                        </a:cxn>
                        <a:cxn ang="T23">
                          <a:pos x="T2" y="T3"/>
                        </a:cxn>
                        <a:cxn ang="T24">
                          <a:pos x="T4" y="T5"/>
                        </a:cxn>
                        <a:cxn ang="T25">
                          <a:pos x="T6" y="T7"/>
                        </a:cxn>
                        <a:cxn ang="T26">
                          <a:pos x="T8" y="T9"/>
                        </a:cxn>
                        <a:cxn ang="T27">
                          <a:pos x="T10" y="T11"/>
                        </a:cxn>
                        <a:cxn ang="T28">
                          <a:pos x="T12" y="T13"/>
                        </a:cxn>
                        <a:cxn ang="T29">
                          <a:pos x="T14" y="T15"/>
                        </a:cxn>
                        <a:cxn ang="T30">
                          <a:pos x="T16" y="T17"/>
                        </a:cxn>
                        <a:cxn ang="T31">
                          <a:pos x="T18" y="T19"/>
                        </a:cxn>
                        <a:cxn ang="T32">
                          <a:pos x="T20" y="T21"/>
                        </a:cxn>
                      </a:cxnLst>
                      <a:rect l="T33" t="T34" r="T35" b="T36"/>
                      <a:pathLst>
                        <a:path w="18" h="19">
                          <a:moveTo>
                            <a:pt x="1" y="12"/>
                          </a:moveTo>
                          <a:lnTo>
                            <a:pt x="5" y="5"/>
                          </a:lnTo>
                          <a:lnTo>
                            <a:pt x="8" y="1"/>
                          </a:lnTo>
                          <a:lnTo>
                            <a:pt x="11" y="0"/>
                          </a:lnTo>
                          <a:lnTo>
                            <a:pt x="13" y="0"/>
                          </a:lnTo>
                          <a:lnTo>
                            <a:pt x="15" y="8"/>
                          </a:lnTo>
                          <a:lnTo>
                            <a:pt x="18" y="16"/>
                          </a:lnTo>
                          <a:lnTo>
                            <a:pt x="12" y="16"/>
                          </a:lnTo>
                          <a:lnTo>
                            <a:pt x="6" y="19"/>
                          </a:lnTo>
                          <a:lnTo>
                            <a:pt x="0" y="14"/>
                          </a:lnTo>
                          <a:lnTo>
                            <a:pt x="1" y="12"/>
                          </a:lnTo>
                          <a:close/>
                        </a:path>
                      </a:pathLst>
                    </a:custGeom>
                    <a:solidFill>
                      <a:srgbClr val="704A2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04" name="Freeform 142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00" y="3061"/>
                      <a:ext cx="32" cy="7"/>
                    </a:xfrm>
                    <a:custGeom>
                      <a:avLst/>
                      <a:gdLst>
                        <a:gd name="T0" fmla="*/ 0 w 131"/>
                        <a:gd name="T1" fmla="*/ 0 h 26"/>
                        <a:gd name="T2" fmla="*/ 0 w 131"/>
                        <a:gd name="T3" fmla="*/ 0 h 26"/>
                        <a:gd name="T4" fmla="*/ 0 w 131"/>
                        <a:gd name="T5" fmla="*/ 0 h 26"/>
                        <a:gd name="T6" fmla="*/ 0 w 131"/>
                        <a:gd name="T7" fmla="*/ 0 h 26"/>
                        <a:gd name="T8" fmla="*/ 0 w 131"/>
                        <a:gd name="T9" fmla="*/ 0 h 26"/>
                        <a:gd name="T10" fmla="*/ 0 w 131"/>
                        <a:gd name="T11" fmla="*/ 0 h 26"/>
                        <a:gd name="T12" fmla="*/ 0 w 131"/>
                        <a:gd name="T13" fmla="*/ 0 h 26"/>
                        <a:gd name="T14" fmla="*/ 0 w 131"/>
                        <a:gd name="T15" fmla="*/ 0 h 26"/>
                        <a:gd name="T16" fmla="*/ 0 w 131"/>
                        <a:gd name="T17" fmla="*/ 0 h 26"/>
                        <a:gd name="T18" fmla="*/ 0 w 131"/>
                        <a:gd name="T19" fmla="*/ 0 h 26"/>
                        <a:gd name="T20" fmla="*/ 0 w 131"/>
                        <a:gd name="T21" fmla="*/ 0 h 26"/>
                        <a:gd name="T22" fmla="*/ 0 w 131"/>
                        <a:gd name="T23" fmla="*/ 0 h 26"/>
                        <a:gd name="T24" fmla="*/ 0 w 131"/>
                        <a:gd name="T25" fmla="*/ 0 h 26"/>
                        <a:gd name="T26" fmla="*/ 0 w 131"/>
                        <a:gd name="T27" fmla="*/ 0 h 26"/>
                        <a:gd name="T28" fmla="*/ 0 w 131"/>
                        <a:gd name="T29" fmla="*/ 0 h 26"/>
                        <a:gd name="T30" fmla="*/ 0 w 131"/>
                        <a:gd name="T31" fmla="*/ 0 h 26"/>
                        <a:gd name="T32" fmla="*/ 0 w 131"/>
                        <a:gd name="T33" fmla="*/ 0 h 26"/>
                        <a:gd name="T34" fmla="*/ 0 w 131"/>
                        <a:gd name="T35" fmla="*/ 0 h 26"/>
                        <a:gd name="T36" fmla="*/ 0 w 131"/>
                        <a:gd name="T37" fmla="*/ 0 h 26"/>
                        <a:gd name="T38" fmla="*/ 0 w 131"/>
                        <a:gd name="T39" fmla="*/ 0 h 26"/>
                        <a:gd name="T40" fmla="*/ 0 w 131"/>
                        <a:gd name="T41" fmla="*/ 0 h 2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w 131"/>
                        <a:gd name="T64" fmla="*/ 0 h 26"/>
                        <a:gd name="T65" fmla="*/ 131 w 131"/>
                        <a:gd name="T66" fmla="*/ 26 h 26"/>
                      </a:gdLst>
                      <a:ahLst/>
                      <a:cxnLst>
                        <a:cxn ang="T42">
                          <a:pos x="T0" y="T1"/>
                        </a:cxn>
                        <a:cxn ang="T43">
                          <a:pos x="T2" y="T3"/>
                        </a:cxn>
                        <a:cxn ang="T44">
                          <a:pos x="T4" y="T5"/>
                        </a:cxn>
                        <a:cxn ang="T45">
                          <a:pos x="T6" y="T7"/>
                        </a:cxn>
                        <a:cxn ang="T46">
                          <a:pos x="T8" y="T9"/>
                        </a:cxn>
                        <a:cxn ang="T47">
                          <a:pos x="T10" y="T11"/>
                        </a:cxn>
                        <a:cxn ang="T48">
                          <a:pos x="T12" y="T13"/>
                        </a:cxn>
                        <a:cxn ang="T49">
                          <a:pos x="T14" y="T15"/>
                        </a:cxn>
                        <a:cxn ang="T50">
                          <a:pos x="T16" y="T17"/>
                        </a:cxn>
                        <a:cxn ang="T51">
                          <a:pos x="T18" y="T19"/>
                        </a:cxn>
                        <a:cxn ang="T52">
                          <a:pos x="T20" y="T21"/>
                        </a:cxn>
                        <a:cxn ang="T53">
                          <a:pos x="T22" y="T23"/>
                        </a:cxn>
                        <a:cxn ang="T54">
                          <a:pos x="T24" y="T25"/>
                        </a:cxn>
                        <a:cxn ang="T55">
                          <a:pos x="T26" y="T27"/>
                        </a:cxn>
                        <a:cxn ang="T56">
                          <a:pos x="T28" y="T29"/>
                        </a:cxn>
                        <a:cxn ang="T57">
                          <a:pos x="T30" y="T31"/>
                        </a:cxn>
                        <a:cxn ang="T58">
                          <a:pos x="T32" y="T33"/>
                        </a:cxn>
                        <a:cxn ang="T59">
                          <a:pos x="T34" y="T35"/>
                        </a:cxn>
                        <a:cxn ang="T60">
                          <a:pos x="T36" y="T37"/>
                        </a:cxn>
                        <a:cxn ang="T61">
                          <a:pos x="T38" y="T39"/>
                        </a:cxn>
                        <a:cxn ang="T62">
                          <a:pos x="T40" y="T41"/>
                        </a:cxn>
                      </a:cxnLst>
                      <a:rect l="T63" t="T64" r="T65" b="T66"/>
                      <a:pathLst>
                        <a:path w="131" h="26">
                          <a:moveTo>
                            <a:pt x="0" y="21"/>
                          </a:moveTo>
                          <a:lnTo>
                            <a:pt x="14" y="17"/>
                          </a:lnTo>
                          <a:lnTo>
                            <a:pt x="31" y="13"/>
                          </a:lnTo>
                          <a:lnTo>
                            <a:pt x="49" y="9"/>
                          </a:lnTo>
                          <a:lnTo>
                            <a:pt x="66" y="5"/>
                          </a:lnTo>
                          <a:lnTo>
                            <a:pt x="83" y="2"/>
                          </a:lnTo>
                          <a:lnTo>
                            <a:pt x="100" y="0"/>
                          </a:lnTo>
                          <a:lnTo>
                            <a:pt x="116" y="0"/>
                          </a:lnTo>
                          <a:lnTo>
                            <a:pt x="131" y="5"/>
                          </a:lnTo>
                          <a:lnTo>
                            <a:pt x="131" y="6"/>
                          </a:lnTo>
                          <a:lnTo>
                            <a:pt x="131" y="10"/>
                          </a:lnTo>
                          <a:lnTo>
                            <a:pt x="102" y="13"/>
                          </a:lnTo>
                          <a:lnTo>
                            <a:pt x="81" y="17"/>
                          </a:lnTo>
                          <a:lnTo>
                            <a:pt x="64" y="19"/>
                          </a:lnTo>
                          <a:lnTo>
                            <a:pt x="51" y="21"/>
                          </a:lnTo>
                          <a:lnTo>
                            <a:pt x="40" y="23"/>
                          </a:lnTo>
                          <a:lnTo>
                            <a:pt x="28" y="24"/>
                          </a:lnTo>
                          <a:lnTo>
                            <a:pt x="15" y="25"/>
                          </a:lnTo>
                          <a:lnTo>
                            <a:pt x="0" y="26"/>
                          </a:lnTo>
                          <a:lnTo>
                            <a:pt x="0" y="24"/>
                          </a:lnTo>
                          <a:lnTo>
                            <a:pt x="0" y="21"/>
                          </a:lnTo>
                          <a:close/>
                        </a:path>
                      </a:pathLst>
                    </a:custGeom>
                    <a:solidFill>
                      <a:srgbClr val="9E5E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05" name="Freeform 143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888" y="2797"/>
                      <a:ext cx="4" cy="14"/>
                    </a:xfrm>
                    <a:custGeom>
                      <a:avLst/>
                      <a:gdLst>
                        <a:gd name="T0" fmla="*/ 0 w 16"/>
                        <a:gd name="T1" fmla="*/ 0 h 55"/>
                        <a:gd name="T2" fmla="*/ 0 w 16"/>
                        <a:gd name="T3" fmla="*/ 0 h 55"/>
                        <a:gd name="T4" fmla="*/ 0 w 16"/>
                        <a:gd name="T5" fmla="*/ 0 h 55"/>
                        <a:gd name="T6" fmla="*/ 0 w 16"/>
                        <a:gd name="T7" fmla="*/ 0 h 55"/>
                        <a:gd name="T8" fmla="*/ 0 w 16"/>
                        <a:gd name="T9" fmla="*/ 0 h 55"/>
                        <a:gd name="T10" fmla="*/ 0 w 16"/>
                        <a:gd name="T11" fmla="*/ 0 h 55"/>
                        <a:gd name="T12" fmla="*/ 0 w 16"/>
                        <a:gd name="T13" fmla="*/ 0 h 55"/>
                        <a:gd name="T14" fmla="*/ 0 w 16"/>
                        <a:gd name="T15" fmla="*/ 0 h 55"/>
                        <a:gd name="T16" fmla="*/ 0 w 16"/>
                        <a:gd name="T17" fmla="*/ 0 h 55"/>
                        <a:gd name="T18" fmla="*/ 0 w 16"/>
                        <a:gd name="T19" fmla="*/ 0 h 55"/>
                        <a:gd name="T20" fmla="*/ 0 w 16"/>
                        <a:gd name="T21" fmla="*/ 0 h 55"/>
                        <a:gd name="T22" fmla="*/ 0 w 16"/>
                        <a:gd name="T23" fmla="*/ 0 h 55"/>
                        <a:gd name="T24" fmla="*/ 0 w 16"/>
                        <a:gd name="T25" fmla="*/ 0 h 55"/>
                        <a:gd name="T26" fmla="*/ 0 w 16"/>
                        <a:gd name="T27" fmla="*/ 0 h 55"/>
                        <a:gd name="T28" fmla="*/ 0 w 16"/>
                        <a:gd name="T29" fmla="*/ 0 h 55"/>
                        <a:gd name="T30" fmla="*/ 0 w 16"/>
                        <a:gd name="T31" fmla="*/ 0 h 55"/>
                        <a:gd name="T32" fmla="*/ 0 w 16"/>
                        <a:gd name="T33" fmla="*/ 0 h 55"/>
                        <a:gd name="T34" fmla="*/ 0 w 16"/>
                        <a:gd name="T35" fmla="*/ 0 h 55"/>
                        <a:gd name="T36" fmla="*/ 0 w 16"/>
                        <a:gd name="T37" fmla="*/ 0 h 55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w 16"/>
                        <a:gd name="T58" fmla="*/ 0 h 55"/>
                        <a:gd name="T59" fmla="*/ 16 w 16"/>
                        <a:gd name="T60" fmla="*/ 55 h 55"/>
                      </a:gdLst>
                      <a:ahLst/>
                      <a:cxnLst>
                        <a:cxn ang="T38">
                          <a:pos x="T0" y="T1"/>
                        </a:cxn>
                        <a:cxn ang="T39">
                          <a:pos x="T2" y="T3"/>
                        </a:cxn>
                        <a:cxn ang="T40">
                          <a:pos x="T4" y="T5"/>
                        </a:cxn>
                        <a:cxn ang="T41">
                          <a:pos x="T6" y="T7"/>
                        </a:cxn>
                        <a:cxn ang="T42">
                          <a:pos x="T8" y="T9"/>
                        </a:cxn>
                        <a:cxn ang="T43">
                          <a:pos x="T10" y="T11"/>
                        </a:cxn>
                        <a:cxn ang="T44">
                          <a:pos x="T12" y="T13"/>
                        </a:cxn>
                        <a:cxn ang="T45">
                          <a:pos x="T14" y="T15"/>
                        </a:cxn>
                        <a:cxn ang="T46">
                          <a:pos x="T16" y="T17"/>
                        </a:cxn>
                        <a:cxn ang="T47">
                          <a:pos x="T18" y="T19"/>
                        </a:cxn>
                        <a:cxn ang="T48">
                          <a:pos x="T20" y="T21"/>
                        </a:cxn>
                        <a:cxn ang="T49">
                          <a:pos x="T22" y="T23"/>
                        </a:cxn>
                        <a:cxn ang="T50">
                          <a:pos x="T24" y="T25"/>
                        </a:cxn>
                        <a:cxn ang="T51">
                          <a:pos x="T26" y="T27"/>
                        </a:cxn>
                        <a:cxn ang="T52">
                          <a:pos x="T28" y="T29"/>
                        </a:cxn>
                        <a:cxn ang="T53">
                          <a:pos x="T30" y="T31"/>
                        </a:cxn>
                        <a:cxn ang="T54">
                          <a:pos x="T32" y="T33"/>
                        </a:cxn>
                        <a:cxn ang="T55">
                          <a:pos x="T34" y="T35"/>
                        </a:cxn>
                        <a:cxn ang="T56">
                          <a:pos x="T36" y="T37"/>
                        </a:cxn>
                      </a:cxnLst>
                      <a:rect l="T57" t="T58" r="T59" b="T60"/>
                      <a:pathLst>
                        <a:path w="16" h="55">
                          <a:moveTo>
                            <a:pt x="0" y="50"/>
                          </a:moveTo>
                          <a:lnTo>
                            <a:pt x="0" y="42"/>
                          </a:lnTo>
                          <a:lnTo>
                            <a:pt x="1" y="35"/>
                          </a:lnTo>
                          <a:lnTo>
                            <a:pt x="2" y="29"/>
                          </a:lnTo>
                          <a:lnTo>
                            <a:pt x="3" y="24"/>
                          </a:lnTo>
                          <a:lnTo>
                            <a:pt x="6" y="12"/>
                          </a:lnTo>
                          <a:lnTo>
                            <a:pt x="9" y="0"/>
                          </a:lnTo>
                          <a:lnTo>
                            <a:pt x="12" y="2"/>
                          </a:lnTo>
                          <a:lnTo>
                            <a:pt x="14" y="8"/>
                          </a:lnTo>
                          <a:lnTo>
                            <a:pt x="15" y="15"/>
                          </a:lnTo>
                          <a:lnTo>
                            <a:pt x="16" y="24"/>
                          </a:lnTo>
                          <a:lnTo>
                            <a:pt x="15" y="31"/>
                          </a:lnTo>
                          <a:lnTo>
                            <a:pt x="15" y="39"/>
                          </a:lnTo>
                          <a:lnTo>
                            <a:pt x="13" y="46"/>
                          </a:lnTo>
                          <a:lnTo>
                            <a:pt x="12" y="53"/>
                          </a:lnTo>
                          <a:lnTo>
                            <a:pt x="7" y="54"/>
                          </a:lnTo>
                          <a:lnTo>
                            <a:pt x="2" y="55"/>
                          </a:lnTo>
                          <a:lnTo>
                            <a:pt x="0" y="53"/>
                          </a:lnTo>
                          <a:lnTo>
                            <a:pt x="0" y="5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06" name="Freeform 144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896" y="2906"/>
                      <a:ext cx="18" cy="7"/>
                    </a:xfrm>
                    <a:custGeom>
                      <a:avLst/>
                      <a:gdLst>
                        <a:gd name="T0" fmla="*/ 0 w 74"/>
                        <a:gd name="T1" fmla="*/ 0 h 26"/>
                        <a:gd name="T2" fmla="*/ 0 w 74"/>
                        <a:gd name="T3" fmla="*/ 0 h 26"/>
                        <a:gd name="T4" fmla="*/ 0 w 74"/>
                        <a:gd name="T5" fmla="*/ 0 h 26"/>
                        <a:gd name="T6" fmla="*/ 0 w 74"/>
                        <a:gd name="T7" fmla="*/ 0 h 26"/>
                        <a:gd name="T8" fmla="*/ 0 w 74"/>
                        <a:gd name="T9" fmla="*/ 0 h 26"/>
                        <a:gd name="T10" fmla="*/ 0 w 74"/>
                        <a:gd name="T11" fmla="*/ 0 h 26"/>
                        <a:gd name="T12" fmla="*/ 0 w 74"/>
                        <a:gd name="T13" fmla="*/ 0 h 26"/>
                        <a:gd name="T14" fmla="*/ 0 w 74"/>
                        <a:gd name="T15" fmla="*/ 0 h 26"/>
                        <a:gd name="T16" fmla="*/ 0 w 74"/>
                        <a:gd name="T17" fmla="*/ 0 h 26"/>
                        <a:gd name="T18" fmla="*/ 0 w 74"/>
                        <a:gd name="T19" fmla="*/ 0 h 26"/>
                        <a:gd name="T20" fmla="*/ 0 w 74"/>
                        <a:gd name="T21" fmla="*/ 0 h 26"/>
                        <a:gd name="T22" fmla="*/ 0 w 74"/>
                        <a:gd name="T23" fmla="*/ 0 h 26"/>
                        <a:gd name="T24" fmla="*/ 0 w 74"/>
                        <a:gd name="T25" fmla="*/ 0 h 26"/>
                        <a:gd name="T26" fmla="*/ 0 w 74"/>
                        <a:gd name="T27" fmla="*/ 0 h 26"/>
                        <a:gd name="T28" fmla="*/ 0 w 74"/>
                        <a:gd name="T29" fmla="*/ 0 h 26"/>
                        <a:gd name="T30" fmla="*/ 0 w 74"/>
                        <a:gd name="T31" fmla="*/ 0 h 26"/>
                        <a:gd name="T32" fmla="*/ 0 w 74"/>
                        <a:gd name="T33" fmla="*/ 0 h 26"/>
                        <a:gd name="T34" fmla="*/ 0 w 74"/>
                        <a:gd name="T35" fmla="*/ 0 h 26"/>
                        <a:gd name="T36" fmla="*/ 0 w 74"/>
                        <a:gd name="T37" fmla="*/ 0 h 26"/>
                        <a:gd name="T38" fmla="*/ 0 w 74"/>
                        <a:gd name="T39" fmla="*/ 0 h 26"/>
                        <a:gd name="T40" fmla="*/ 0 w 74"/>
                        <a:gd name="T41" fmla="*/ 0 h 26"/>
                        <a:gd name="T42" fmla="*/ 0 w 74"/>
                        <a:gd name="T43" fmla="*/ 0 h 26"/>
                        <a:gd name="T44" fmla="*/ 0 w 74"/>
                        <a:gd name="T45" fmla="*/ 0 h 2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w 74"/>
                        <a:gd name="T70" fmla="*/ 0 h 26"/>
                        <a:gd name="T71" fmla="*/ 74 w 74"/>
                        <a:gd name="T72" fmla="*/ 26 h 26"/>
                      </a:gdLst>
                      <a:ahLst/>
                      <a:cxnLst>
                        <a:cxn ang="T46">
                          <a:pos x="T0" y="T1"/>
                        </a:cxn>
                        <a:cxn ang="T47">
                          <a:pos x="T2" y="T3"/>
                        </a:cxn>
                        <a:cxn ang="T48">
                          <a:pos x="T4" y="T5"/>
                        </a:cxn>
                        <a:cxn ang="T49">
                          <a:pos x="T6" y="T7"/>
                        </a:cxn>
                        <a:cxn ang="T50">
                          <a:pos x="T8" y="T9"/>
                        </a:cxn>
                        <a:cxn ang="T51">
                          <a:pos x="T10" y="T11"/>
                        </a:cxn>
                        <a:cxn ang="T52">
                          <a:pos x="T12" y="T13"/>
                        </a:cxn>
                        <a:cxn ang="T53">
                          <a:pos x="T14" y="T15"/>
                        </a:cxn>
                        <a:cxn ang="T54">
                          <a:pos x="T16" y="T17"/>
                        </a:cxn>
                        <a:cxn ang="T55">
                          <a:pos x="T18" y="T19"/>
                        </a:cxn>
                        <a:cxn ang="T56">
                          <a:pos x="T20" y="T21"/>
                        </a:cxn>
                        <a:cxn ang="T57">
                          <a:pos x="T22" y="T23"/>
                        </a:cxn>
                        <a:cxn ang="T58">
                          <a:pos x="T24" y="T25"/>
                        </a:cxn>
                        <a:cxn ang="T59">
                          <a:pos x="T26" y="T27"/>
                        </a:cxn>
                        <a:cxn ang="T60">
                          <a:pos x="T28" y="T29"/>
                        </a:cxn>
                        <a:cxn ang="T61">
                          <a:pos x="T30" y="T31"/>
                        </a:cxn>
                        <a:cxn ang="T62">
                          <a:pos x="T32" y="T33"/>
                        </a:cxn>
                        <a:cxn ang="T63">
                          <a:pos x="T34" y="T35"/>
                        </a:cxn>
                        <a:cxn ang="T64">
                          <a:pos x="T36" y="T37"/>
                        </a:cxn>
                        <a:cxn ang="T65">
                          <a:pos x="T38" y="T39"/>
                        </a:cxn>
                        <a:cxn ang="T66">
                          <a:pos x="T40" y="T41"/>
                        </a:cxn>
                        <a:cxn ang="T67">
                          <a:pos x="T42" y="T43"/>
                        </a:cxn>
                        <a:cxn ang="T68">
                          <a:pos x="T44" y="T45"/>
                        </a:cxn>
                      </a:cxnLst>
                      <a:rect l="T69" t="T70" r="T71" b="T72"/>
                      <a:pathLst>
                        <a:path w="74" h="26">
                          <a:moveTo>
                            <a:pt x="0" y="19"/>
                          </a:moveTo>
                          <a:lnTo>
                            <a:pt x="6" y="10"/>
                          </a:lnTo>
                          <a:lnTo>
                            <a:pt x="11" y="5"/>
                          </a:lnTo>
                          <a:lnTo>
                            <a:pt x="16" y="0"/>
                          </a:lnTo>
                          <a:lnTo>
                            <a:pt x="21" y="0"/>
                          </a:lnTo>
                          <a:lnTo>
                            <a:pt x="23" y="8"/>
                          </a:lnTo>
                          <a:lnTo>
                            <a:pt x="24" y="19"/>
                          </a:lnTo>
                          <a:lnTo>
                            <a:pt x="27" y="19"/>
                          </a:lnTo>
                          <a:lnTo>
                            <a:pt x="31" y="19"/>
                          </a:lnTo>
                          <a:lnTo>
                            <a:pt x="39" y="10"/>
                          </a:lnTo>
                          <a:lnTo>
                            <a:pt x="51" y="6"/>
                          </a:lnTo>
                          <a:lnTo>
                            <a:pt x="62" y="5"/>
                          </a:lnTo>
                          <a:lnTo>
                            <a:pt x="72" y="5"/>
                          </a:lnTo>
                          <a:lnTo>
                            <a:pt x="73" y="14"/>
                          </a:lnTo>
                          <a:lnTo>
                            <a:pt x="74" y="23"/>
                          </a:lnTo>
                          <a:lnTo>
                            <a:pt x="68" y="23"/>
                          </a:lnTo>
                          <a:lnTo>
                            <a:pt x="60" y="25"/>
                          </a:lnTo>
                          <a:lnTo>
                            <a:pt x="46" y="25"/>
                          </a:lnTo>
                          <a:lnTo>
                            <a:pt x="33" y="26"/>
                          </a:lnTo>
                          <a:lnTo>
                            <a:pt x="19" y="25"/>
                          </a:lnTo>
                          <a:lnTo>
                            <a:pt x="7" y="23"/>
                          </a:lnTo>
                          <a:lnTo>
                            <a:pt x="0" y="21"/>
                          </a:lnTo>
                          <a:lnTo>
                            <a:pt x="0" y="19"/>
                          </a:lnTo>
                          <a:close/>
                        </a:path>
                      </a:pathLst>
                    </a:custGeom>
                    <a:solidFill>
                      <a:srgbClr val="704A2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07" name="Freeform 145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894" y="2814"/>
                      <a:ext cx="5" cy="13"/>
                    </a:xfrm>
                    <a:custGeom>
                      <a:avLst/>
                      <a:gdLst>
                        <a:gd name="T0" fmla="*/ 0 w 19"/>
                        <a:gd name="T1" fmla="*/ 0 h 55"/>
                        <a:gd name="T2" fmla="*/ 0 w 19"/>
                        <a:gd name="T3" fmla="*/ 0 h 55"/>
                        <a:gd name="T4" fmla="*/ 0 w 19"/>
                        <a:gd name="T5" fmla="*/ 0 h 55"/>
                        <a:gd name="T6" fmla="*/ 0 w 19"/>
                        <a:gd name="T7" fmla="*/ 0 h 55"/>
                        <a:gd name="T8" fmla="*/ 0 w 19"/>
                        <a:gd name="T9" fmla="*/ 0 h 55"/>
                        <a:gd name="T10" fmla="*/ 0 w 19"/>
                        <a:gd name="T11" fmla="*/ 0 h 55"/>
                        <a:gd name="T12" fmla="*/ 0 w 19"/>
                        <a:gd name="T13" fmla="*/ 0 h 55"/>
                        <a:gd name="T14" fmla="*/ 0 w 19"/>
                        <a:gd name="T15" fmla="*/ 0 h 55"/>
                        <a:gd name="T16" fmla="*/ 0 w 19"/>
                        <a:gd name="T17" fmla="*/ 0 h 55"/>
                        <a:gd name="T18" fmla="*/ 0 w 19"/>
                        <a:gd name="T19" fmla="*/ 0 h 55"/>
                        <a:gd name="T20" fmla="*/ 0 w 19"/>
                        <a:gd name="T21" fmla="*/ 0 h 55"/>
                        <a:gd name="T22" fmla="*/ 0 w 19"/>
                        <a:gd name="T23" fmla="*/ 0 h 55"/>
                        <a:gd name="T24" fmla="*/ 0 w 19"/>
                        <a:gd name="T25" fmla="*/ 0 h 55"/>
                        <a:gd name="T26" fmla="*/ 0 w 19"/>
                        <a:gd name="T27" fmla="*/ 0 h 55"/>
                        <a:gd name="T28" fmla="*/ 0 w 19"/>
                        <a:gd name="T29" fmla="*/ 0 h 55"/>
                        <a:gd name="T30" fmla="*/ 0 w 19"/>
                        <a:gd name="T31" fmla="*/ 0 h 55"/>
                        <a:gd name="T32" fmla="*/ 0 w 19"/>
                        <a:gd name="T33" fmla="*/ 0 h 55"/>
                        <a:gd name="T34" fmla="*/ 0 w 19"/>
                        <a:gd name="T35" fmla="*/ 0 h 55"/>
                        <a:gd name="T36" fmla="*/ 0 w 19"/>
                        <a:gd name="T37" fmla="*/ 0 h 55"/>
                        <a:gd name="T38" fmla="*/ 0 w 19"/>
                        <a:gd name="T39" fmla="*/ 0 h 55"/>
                        <a:gd name="T40" fmla="*/ 0 w 19"/>
                        <a:gd name="T41" fmla="*/ 0 h 55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w 19"/>
                        <a:gd name="T64" fmla="*/ 0 h 55"/>
                        <a:gd name="T65" fmla="*/ 19 w 19"/>
                        <a:gd name="T66" fmla="*/ 55 h 55"/>
                      </a:gdLst>
                      <a:ahLst/>
                      <a:cxnLst>
                        <a:cxn ang="T42">
                          <a:pos x="T0" y="T1"/>
                        </a:cxn>
                        <a:cxn ang="T43">
                          <a:pos x="T2" y="T3"/>
                        </a:cxn>
                        <a:cxn ang="T44">
                          <a:pos x="T4" y="T5"/>
                        </a:cxn>
                        <a:cxn ang="T45">
                          <a:pos x="T6" y="T7"/>
                        </a:cxn>
                        <a:cxn ang="T46">
                          <a:pos x="T8" y="T9"/>
                        </a:cxn>
                        <a:cxn ang="T47">
                          <a:pos x="T10" y="T11"/>
                        </a:cxn>
                        <a:cxn ang="T48">
                          <a:pos x="T12" y="T13"/>
                        </a:cxn>
                        <a:cxn ang="T49">
                          <a:pos x="T14" y="T15"/>
                        </a:cxn>
                        <a:cxn ang="T50">
                          <a:pos x="T16" y="T17"/>
                        </a:cxn>
                        <a:cxn ang="T51">
                          <a:pos x="T18" y="T19"/>
                        </a:cxn>
                        <a:cxn ang="T52">
                          <a:pos x="T20" y="T21"/>
                        </a:cxn>
                        <a:cxn ang="T53">
                          <a:pos x="T22" y="T23"/>
                        </a:cxn>
                        <a:cxn ang="T54">
                          <a:pos x="T24" y="T25"/>
                        </a:cxn>
                        <a:cxn ang="T55">
                          <a:pos x="T26" y="T27"/>
                        </a:cxn>
                        <a:cxn ang="T56">
                          <a:pos x="T28" y="T29"/>
                        </a:cxn>
                        <a:cxn ang="T57">
                          <a:pos x="T30" y="T31"/>
                        </a:cxn>
                        <a:cxn ang="T58">
                          <a:pos x="T32" y="T33"/>
                        </a:cxn>
                        <a:cxn ang="T59">
                          <a:pos x="T34" y="T35"/>
                        </a:cxn>
                        <a:cxn ang="T60">
                          <a:pos x="T36" y="T37"/>
                        </a:cxn>
                        <a:cxn ang="T61">
                          <a:pos x="T38" y="T39"/>
                        </a:cxn>
                        <a:cxn ang="T62">
                          <a:pos x="T40" y="T41"/>
                        </a:cxn>
                      </a:cxnLst>
                      <a:rect l="T63" t="T64" r="T65" b="T66"/>
                      <a:pathLst>
                        <a:path w="19" h="55">
                          <a:moveTo>
                            <a:pt x="0" y="26"/>
                          </a:moveTo>
                          <a:lnTo>
                            <a:pt x="4" y="19"/>
                          </a:lnTo>
                          <a:lnTo>
                            <a:pt x="5" y="14"/>
                          </a:lnTo>
                          <a:lnTo>
                            <a:pt x="5" y="8"/>
                          </a:lnTo>
                          <a:lnTo>
                            <a:pt x="5" y="2"/>
                          </a:lnTo>
                          <a:lnTo>
                            <a:pt x="9" y="1"/>
                          </a:lnTo>
                          <a:lnTo>
                            <a:pt x="12" y="0"/>
                          </a:lnTo>
                          <a:lnTo>
                            <a:pt x="13" y="6"/>
                          </a:lnTo>
                          <a:lnTo>
                            <a:pt x="14" y="12"/>
                          </a:lnTo>
                          <a:lnTo>
                            <a:pt x="14" y="16"/>
                          </a:lnTo>
                          <a:lnTo>
                            <a:pt x="16" y="21"/>
                          </a:lnTo>
                          <a:lnTo>
                            <a:pt x="16" y="26"/>
                          </a:lnTo>
                          <a:lnTo>
                            <a:pt x="17" y="31"/>
                          </a:lnTo>
                          <a:lnTo>
                            <a:pt x="18" y="39"/>
                          </a:lnTo>
                          <a:lnTo>
                            <a:pt x="19" y="50"/>
                          </a:lnTo>
                          <a:lnTo>
                            <a:pt x="17" y="51"/>
                          </a:lnTo>
                          <a:lnTo>
                            <a:pt x="14" y="55"/>
                          </a:lnTo>
                          <a:lnTo>
                            <a:pt x="9" y="47"/>
                          </a:lnTo>
                          <a:lnTo>
                            <a:pt x="4" y="41"/>
                          </a:lnTo>
                          <a:lnTo>
                            <a:pt x="0" y="34"/>
                          </a:lnTo>
                          <a:lnTo>
                            <a:pt x="0" y="26"/>
                          </a:lnTo>
                          <a:close/>
                        </a:path>
                      </a:pathLst>
                    </a:custGeom>
                    <a:solidFill>
                      <a:srgbClr val="704A2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08" name="Freeform 146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01" y="2841"/>
                      <a:ext cx="21" cy="18"/>
                    </a:xfrm>
                    <a:custGeom>
                      <a:avLst/>
                      <a:gdLst>
                        <a:gd name="T0" fmla="*/ 0 w 84"/>
                        <a:gd name="T1" fmla="*/ 0 h 71"/>
                        <a:gd name="T2" fmla="*/ 0 w 84"/>
                        <a:gd name="T3" fmla="*/ 0 h 71"/>
                        <a:gd name="T4" fmla="*/ 0 w 84"/>
                        <a:gd name="T5" fmla="*/ 0 h 71"/>
                        <a:gd name="T6" fmla="*/ 0 w 84"/>
                        <a:gd name="T7" fmla="*/ 0 h 71"/>
                        <a:gd name="T8" fmla="*/ 0 w 84"/>
                        <a:gd name="T9" fmla="*/ 0 h 71"/>
                        <a:gd name="T10" fmla="*/ 0 w 84"/>
                        <a:gd name="T11" fmla="*/ 0 h 71"/>
                        <a:gd name="T12" fmla="*/ 0 w 84"/>
                        <a:gd name="T13" fmla="*/ 0 h 71"/>
                        <a:gd name="T14" fmla="*/ 0 w 84"/>
                        <a:gd name="T15" fmla="*/ 0 h 71"/>
                        <a:gd name="T16" fmla="*/ 0 w 84"/>
                        <a:gd name="T17" fmla="*/ 0 h 71"/>
                        <a:gd name="T18" fmla="*/ 0 w 84"/>
                        <a:gd name="T19" fmla="*/ 0 h 71"/>
                        <a:gd name="T20" fmla="*/ 0 w 84"/>
                        <a:gd name="T21" fmla="*/ 0 h 71"/>
                        <a:gd name="T22" fmla="*/ 0 w 84"/>
                        <a:gd name="T23" fmla="*/ 0 h 71"/>
                        <a:gd name="T24" fmla="*/ 0 w 84"/>
                        <a:gd name="T25" fmla="*/ 0 h 71"/>
                        <a:gd name="T26" fmla="*/ 0 w 84"/>
                        <a:gd name="T27" fmla="*/ 0 h 71"/>
                        <a:gd name="T28" fmla="*/ 0 w 84"/>
                        <a:gd name="T29" fmla="*/ 0 h 71"/>
                        <a:gd name="T30" fmla="*/ 0 w 84"/>
                        <a:gd name="T31" fmla="*/ 0 h 71"/>
                        <a:gd name="T32" fmla="*/ 0 w 84"/>
                        <a:gd name="T33" fmla="*/ 0 h 71"/>
                        <a:gd name="T34" fmla="*/ 0 w 84"/>
                        <a:gd name="T35" fmla="*/ 0 h 71"/>
                        <a:gd name="T36" fmla="*/ 0 w 84"/>
                        <a:gd name="T37" fmla="*/ 0 h 71"/>
                        <a:gd name="T38" fmla="*/ 0 w 84"/>
                        <a:gd name="T39" fmla="*/ 0 h 71"/>
                        <a:gd name="T40" fmla="*/ 0 w 84"/>
                        <a:gd name="T41" fmla="*/ 0 h 71"/>
                        <a:gd name="T42" fmla="*/ 0 w 84"/>
                        <a:gd name="T43" fmla="*/ 0 h 71"/>
                        <a:gd name="T44" fmla="*/ 0 w 84"/>
                        <a:gd name="T45" fmla="*/ 0 h 71"/>
                        <a:gd name="T46" fmla="*/ 0 w 84"/>
                        <a:gd name="T47" fmla="*/ 0 h 71"/>
                        <a:gd name="T48" fmla="*/ 0 w 84"/>
                        <a:gd name="T49" fmla="*/ 0 h 71"/>
                        <a:gd name="T50" fmla="*/ 0 w 84"/>
                        <a:gd name="T51" fmla="*/ 0 h 71"/>
                        <a:gd name="T52" fmla="*/ 0 w 84"/>
                        <a:gd name="T53" fmla="*/ 0 h 71"/>
                        <a:gd name="T54" fmla="*/ 0 w 84"/>
                        <a:gd name="T55" fmla="*/ 0 h 71"/>
                        <a:gd name="T56" fmla="*/ 0 w 84"/>
                        <a:gd name="T57" fmla="*/ 0 h 71"/>
                        <a:gd name="T58" fmla="*/ 0 w 84"/>
                        <a:gd name="T59" fmla="*/ 0 h 71"/>
                        <a:gd name="T60" fmla="*/ 0 w 84"/>
                        <a:gd name="T61" fmla="*/ 0 h 71"/>
                        <a:gd name="T62" fmla="*/ 0 w 84"/>
                        <a:gd name="T63" fmla="*/ 0 h 71"/>
                        <a:gd name="T64" fmla="*/ 0 w 84"/>
                        <a:gd name="T65" fmla="*/ 0 h 71"/>
                        <a:gd name="T66" fmla="*/ 0 w 84"/>
                        <a:gd name="T67" fmla="*/ 0 h 71"/>
                        <a:gd name="T68" fmla="*/ 0 w 84"/>
                        <a:gd name="T69" fmla="*/ 0 h 71"/>
                        <a:gd name="T70" fmla="*/ 0 w 84"/>
                        <a:gd name="T71" fmla="*/ 0 h 71"/>
                        <a:gd name="T72" fmla="*/ 0 w 84"/>
                        <a:gd name="T73" fmla="*/ 0 h 71"/>
                        <a:gd name="T74" fmla="*/ 0 w 84"/>
                        <a:gd name="T75" fmla="*/ 0 h 71"/>
                        <a:gd name="T76" fmla="*/ 0 w 84"/>
                        <a:gd name="T77" fmla="*/ 0 h 71"/>
                        <a:gd name="T78" fmla="*/ 0 w 84"/>
                        <a:gd name="T79" fmla="*/ 0 h 71"/>
                        <a:gd name="T80" fmla="*/ 0 w 84"/>
                        <a:gd name="T81" fmla="*/ 0 h 71"/>
                        <a:gd name="T82" fmla="*/ 0 w 84"/>
                        <a:gd name="T83" fmla="*/ 0 h 71"/>
                        <a:gd name="T84" fmla="*/ 0 w 84"/>
                        <a:gd name="T85" fmla="*/ 0 h 71"/>
                        <a:gd name="T86" fmla="*/ 0 w 84"/>
                        <a:gd name="T87" fmla="*/ 0 h 71"/>
                        <a:gd name="T88" fmla="*/ 0 w 84"/>
                        <a:gd name="T89" fmla="*/ 0 h 71"/>
                        <a:gd name="T90" fmla="*/ 0 w 84"/>
                        <a:gd name="T91" fmla="*/ 0 h 71"/>
                        <a:gd name="T92" fmla="*/ 0 w 84"/>
                        <a:gd name="T93" fmla="*/ 0 h 71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w 84"/>
                        <a:gd name="T142" fmla="*/ 0 h 71"/>
                        <a:gd name="T143" fmla="*/ 84 w 84"/>
                        <a:gd name="T144" fmla="*/ 71 h 71"/>
                      </a:gdLst>
                      <a:ahLst/>
                      <a:cxnLst>
                        <a:cxn ang="T94">
                          <a:pos x="T0" y="T1"/>
                        </a:cxn>
                        <a:cxn ang="T95">
                          <a:pos x="T2" y="T3"/>
                        </a:cxn>
                        <a:cxn ang="T96">
                          <a:pos x="T4" y="T5"/>
                        </a:cxn>
                        <a:cxn ang="T97">
                          <a:pos x="T6" y="T7"/>
                        </a:cxn>
                        <a:cxn ang="T98">
                          <a:pos x="T8" y="T9"/>
                        </a:cxn>
                        <a:cxn ang="T99">
                          <a:pos x="T10" y="T11"/>
                        </a:cxn>
                        <a:cxn ang="T100">
                          <a:pos x="T12" y="T13"/>
                        </a:cxn>
                        <a:cxn ang="T101">
                          <a:pos x="T14" y="T15"/>
                        </a:cxn>
                        <a:cxn ang="T102">
                          <a:pos x="T16" y="T17"/>
                        </a:cxn>
                        <a:cxn ang="T103">
                          <a:pos x="T18" y="T19"/>
                        </a:cxn>
                        <a:cxn ang="T104">
                          <a:pos x="T20" y="T21"/>
                        </a:cxn>
                        <a:cxn ang="T105">
                          <a:pos x="T22" y="T23"/>
                        </a:cxn>
                        <a:cxn ang="T106">
                          <a:pos x="T24" y="T25"/>
                        </a:cxn>
                        <a:cxn ang="T107">
                          <a:pos x="T26" y="T27"/>
                        </a:cxn>
                        <a:cxn ang="T108">
                          <a:pos x="T28" y="T29"/>
                        </a:cxn>
                        <a:cxn ang="T109">
                          <a:pos x="T30" y="T31"/>
                        </a:cxn>
                        <a:cxn ang="T110">
                          <a:pos x="T32" y="T33"/>
                        </a:cxn>
                        <a:cxn ang="T111">
                          <a:pos x="T34" y="T35"/>
                        </a:cxn>
                        <a:cxn ang="T112">
                          <a:pos x="T36" y="T37"/>
                        </a:cxn>
                        <a:cxn ang="T113">
                          <a:pos x="T38" y="T39"/>
                        </a:cxn>
                        <a:cxn ang="T114">
                          <a:pos x="T40" y="T41"/>
                        </a:cxn>
                        <a:cxn ang="T115">
                          <a:pos x="T42" y="T43"/>
                        </a:cxn>
                        <a:cxn ang="T116">
                          <a:pos x="T44" y="T45"/>
                        </a:cxn>
                        <a:cxn ang="T117">
                          <a:pos x="T46" y="T47"/>
                        </a:cxn>
                        <a:cxn ang="T118">
                          <a:pos x="T48" y="T49"/>
                        </a:cxn>
                        <a:cxn ang="T119">
                          <a:pos x="T50" y="T51"/>
                        </a:cxn>
                        <a:cxn ang="T120">
                          <a:pos x="T52" y="T53"/>
                        </a:cxn>
                        <a:cxn ang="T121">
                          <a:pos x="T54" y="T55"/>
                        </a:cxn>
                        <a:cxn ang="T122">
                          <a:pos x="T56" y="T57"/>
                        </a:cxn>
                        <a:cxn ang="T123">
                          <a:pos x="T58" y="T59"/>
                        </a:cxn>
                        <a:cxn ang="T124">
                          <a:pos x="T60" y="T61"/>
                        </a:cxn>
                        <a:cxn ang="T125">
                          <a:pos x="T62" y="T63"/>
                        </a:cxn>
                        <a:cxn ang="T126">
                          <a:pos x="T64" y="T65"/>
                        </a:cxn>
                        <a:cxn ang="T127">
                          <a:pos x="T66" y="T67"/>
                        </a:cxn>
                        <a:cxn ang="T128">
                          <a:pos x="T68" y="T69"/>
                        </a:cxn>
                        <a:cxn ang="T129">
                          <a:pos x="T70" y="T71"/>
                        </a:cxn>
                        <a:cxn ang="T130">
                          <a:pos x="T72" y="T73"/>
                        </a:cxn>
                        <a:cxn ang="T131">
                          <a:pos x="T74" y="T75"/>
                        </a:cxn>
                        <a:cxn ang="T132">
                          <a:pos x="T76" y="T77"/>
                        </a:cxn>
                        <a:cxn ang="T133">
                          <a:pos x="T78" y="T79"/>
                        </a:cxn>
                        <a:cxn ang="T134">
                          <a:pos x="T80" y="T81"/>
                        </a:cxn>
                        <a:cxn ang="T135">
                          <a:pos x="T82" y="T83"/>
                        </a:cxn>
                        <a:cxn ang="T136">
                          <a:pos x="T84" y="T85"/>
                        </a:cxn>
                        <a:cxn ang="T137">
                          <a:pos x="T86" y="T87"/>
                        </a:cxn>
                        <a:cxn ang="T138">
                          <a:pos x="T88" y="T89"/>
                        </a:cxn>
                        <a:cxn ang="T139">
                          <a:pos x="T90" y="T91"/>
                        </a:cxn>
                        <a:cxn ang="T140">
                          <a:pos x="T92" y="T93"/>
                        </a:cxn>
                      </a:cxnLst>
                      <a:rect l="T141" t="T142" r="T143" b="T144"/>
                      <a:pathLst>
                        <a:path w="84" h="71">
                          <a:moveTo>
                            <a:pt x="0" y="51"/>
                          </a:moveTo>
                          <a:lnTo>
                            <a:pt x="3" y="43"/>
                          </a:lnTo>
                          <a:lnTo>
                            <a:pt x="4" y="39"/>
                          </a:lnTo>
                          <a:lnTo>
                            <a:pt x="4" y="36"/>
                          </a:lnTo>
                          <a:lnTo>
                            <a:pt x="5" y="32"/>
                          </a:lnTo>
                          <a:lnTo>
                            <a:pt x="13" y="28"/>
                          </a:lnTo>
                          <a:lnTo>
                            <a:pt x="19" y="24"/>
                          </a:lnTo>
                          <a:lnTo>
                            <a:pt x="22" y="21"/>
                          </a:lnTo>
                          <a:lnTo>
                            <a:pt x="25" y="17"/>
                          </a:lnTo>
                          <a:lnTo>
                            <a:pt x="27" y="9"/>
                          </a:lnTo>
                          <a:lnTo>
                            <a:pt x="33" y="0"/>
                          </a:lnTo>
                          <a:lnTo>
                            <a:pt x="36" y="0"/>
                          </a:lnTo>
                          <a:lnTo>
                            <a:pt x="39" y="0"/>
                          </a:lnTo>
                          <a:lnTo>
                            <a:pt x="40" y="4"/>
                          </a:lnTo>
                          <a:lnTo>
                            <a:pt x="43" y="10"/>
                          </a:lnTo>
                          <a:lnTo>
                            <a:pt x="44" y="14"/>
                          </a:lnTo>
                          <a:lnTo>
                            <a:pt x="46" y="17"/>
                          </a:lnTo>
                          <a:lnTo>
                            <a:pt x="46" y="21"/>
                          </a:lnTo>
                          <a:lnTo>
                            <a:pt x="47" y="25"/>
                          </a:lnTo>
                          <a:lnTo>
                            <a:pt x="46" y="31"/>
                          </a:lnTo>
                          <a:lnTo>
                            <a:pt x="46" y="39"/>
                          </a:lnTo>
                          <a:lnTo>
                            <a:pt x="52" y="42"/>
                          </a:lnTo>
                          <a:lnTo>
                            <a:pt x="59" y="43"/>
                          </a:lnTo>
                          <a:lnTo>
                            <a:pt x="65" y="41"/>
                          </a:lnTo>
                          <a:lnTo>
                            <a:pt x="71" y="39"/>
                          </a:lnTo>
                          <a:lnTo>
                            <a:pt x="74" y="38"/>
                          </a:lnTo>
                          <a:lnTo>
                            <a:pt x="79" y="42"/>
                          </a:lnTo>
                          <a:lnTo>
                            <a:pt x="81" y="48"/>
                          </a:lnTo>
                          <a:lnTo>
                            <a:pt x="84" y="61"/>
                          </a:lnTo>
                          <a:lnTo>
                            <a:pt x="75" y="64"/>
                          </a:lnTo>
                          <a:lnTo>
                            <a:pt x="67" y="69"/>
                          </a:lnTo>
                          <a:lnTo>
                            <a:pt x="61" y="69"/>
                          </a:lnTo>
                          <a:lnTo>
                            <a:pt x="55" y="70"/>
                          </a:lnTo>
                          <a:lnTo>
                            <a:pt x="50" y="70"/>
                          </a:lnTo>
                          <a:lnTo>
                            <a:pt x="44" y="71"/>
                          </a:lnTo>
                          <a:lnTo>
                            <a:pt x="40" y="53"/>
                          </a:lnTo>
                          <a:lnTo>
                            <a:pt x="38" y="45"/>
                          </a:lnTo>
                          <a:lnTo>
                            <a:pt x="33" y="43"/>
                          </a:lnTo>
                          <a:lnTo>
                            <a:pt x="30" y="45"/>
                          </a:lnTo>
                          <a:lnTo>
                            <a:pt x="24" y="49"/>
                          </a:lnTo>
                          <a:lnTo>
                            <a:pt x="19" y="55"/>
                          </a:lnTo>
                          <a:lnTo>
                            <a:pt x="12" y="61"/>
                          </a:lnTo>
                          <a:lnTo>
                            <a:pt x="5" y="64"/>
                          </a:lnTo>
                          <a:lnTo>
                            <a:pt x="2" y="61"/>
                          </a:lnTo>
                          <a:lnTo>
                            <a:pt x="0" y="59"/>
                          </a:lnTo>
                          <a:lnTo>
                            <a:pt x="0" y="56"/>
                          </a:lnTo>
                          <a:lnTo>
                            <a:pt x="0" y="51"/>
                          </a:lnTo>
                          <a:close/>
                        </a:path>
                      </a:pathLst>
                    </a:custGeom>
                    <a:solidFill>
                      <a:srgbClr val="704A2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09" name="Freeform 147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00" y="2830"/>
                      <a:ext cx="4" cy="7"/>
                    </a:xfrm>
                    <a:custGeom>
                      <a:avLst/>
                      <a:gdLst>
                        <a:gd name="T0" fmla="*/ 0 w 19"/>
                        <a:gd name="T1" fmla="*/ 0 h 28"/>
                        <a:gd name="T2" fmla="*/ 0 w 19"/>
                        <a:gd name="T3" fmla="*/ 0 h 28"/>
                        <a:gd name="T4" fmla="*/ 0 w 19"/>
                        <a:gd name="T5" fmla="*/ 0 h 28"/>
                        <a:gd name="T6" fmla="*/ 0 w 19"/>
                        <a:gd name="T7" fmla="*/ 0 h 28"/>
                        <a:gd name="T8" fmla="*/ 0 w 19"/>
                        <a:gd name="T9" fmla="*/ 0 h 28"/>
                        <a:gd name="T10" fmla="*/ 0 w 19"/>
                        <a:gd name="T11" fmla="*/ 0 h 28"/>
                        <a:gd name="T12" fmla="*/ 0 w 19"/>
                        <a:gd name="T13" fmla="*/ 0 h 28"/>
                        <a:gd name="T14" fmla="*/ 0 w 19"/>
                        <a:gd name="T15" fmla="*/ 0 h 28"/>
                        <a:gd name="T16" fmla="*/ 0 w 19"/>
                        <a:gd name="T17" fmla="*/ 0 h 28"/>
                        <a:gd name="T18" fmla="*/ 0 w 19"/>
                        <a:gd name="T19" fmla="*/ 0 h 28"/>
                        <a:gd name="T20" fmla="*/ 0 w 19"/>
                        <a:gd name="T21" fmla="*/ 0 h 28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w 19"/>
                        <a:gd name="T34" fmla="*/ 0 h 28"/>
                        <a:gd name="T35" fmla="*/ 19 w 19"/>
                        <a:gd name="T36" fmla="*/ 28 h 28"/>
                      </a:gdLst>
                      <a:ahLst/>
                      <a:cxnLst>
                        <a:cxn ang="T22">
                          <a:pos x="T0" y="T1"/>
                        </a:cxn>
                        <a:cxn ang="T23">
                          <a:pos x="T2" y="T3"/>
                        </a:cxn>
                        <a:cxn ang="T24">
                          <a:pos x="T4" y="T5"/>
                        </a:cxn>
                        <a:cxn ang="T25">
                          <a:pos x="T6" y="T7"/>
                        </a:cxn>
                        <a:cxn ang="T26">
                          <a:pos x="T8" y="T9"/>
                        </a:cxn>
                        <a:cxn ang="T27">
                          <a:pos x="T10" y="T11"/>
                        </a:cxn>
                        <a:cxn ang="T28">
                          <a:pos x="T12" y="T13"/>
                        </a:cxn>
                        <a:cxn ang="T29">
                          <a:pos x="T14" y="T15"/>
                        </a:cxn>
                        <a:cxn ang="T30">
                          <a:pos x="T16" y="T17"/>
                        </a:cxn>
                        <a:cxn ang="T31">
                          <a:pos x="T18" y="T19"/>
                        </a:cxn>
                        <a:cxn ang="T32">
                          <a:pos x="T20" y="T21"/>
                        </a:cxn>
                      </a:cxnLst>
                      <a:rect l="T33" t="T34" r="T35" b="T36"/>
                      <a:pathLst>
                        <a:path w="19" h="28">
                          <a:moveTo>
                            <a:pt x="0" y="0"/>
                          </a:moveTo>
                          <a:lnTo>
                            <a:pt x="7" y="1"/>
                          </a:lnTo>
                          <a:lnTo>
                            <a:pt x="13" y="6"/>
                          </a:lnTo>
                          <a:lnTo>
                            <a:pt x="16" y="12"/>
                          </a:lnTo>
                          <a:lnTo>
                            <a:pt x="19" y="21"/>
                          </a:lnTo>
                          <a:lnTo>
                            <a:pt x="14" y="25"/>
                          </a:lnTo>
                          <a:lnTo>
                            <a:pt x="9" y="28"/>
                          </a:lnTo>
                          <a:lnTo>
                            <a:pt x="4" y="21"/>
                          </a:lnTo>
                          <a:lnTo>
                            <a:pt x="2" y="13"/>
                          </a:lnTo>
                          <a:lnTo>
                            <a:pt x="1" y="5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704A2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10" name="Freeform 148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16" y="2907"/>
                      <a:ext cx="9" cy="5"/>
                    </a:xfrm>
                    <a:custGeom>
                      <a:avLst/>
                      <a:gdLst>
                        <a:gd name="T0" fmla="*/ 0 w 33"/>
                        <a:gd name="T1" fmla="*/ 0 h 18"/>
                        <a:gd name="T2" fmla="*/ 0 w 33"/>
                        <a:gd name="T3" fmla="*/ 0 h 18"/>
                        <a:gd name="T4" fmla="*/ 0 w 33"/>
                        <a:gd name="T5" fmla="*/ 0 h 18"/>
                        <a:gd name="T6" fmla="*/ 0 w 33"/>
                        <a:gd name="T7" fmla="*/ 0 h 18"/>
                        <a:gd name="T8" fmla="*/ 0 w 33"/>
                        <a:gd name="T9" fmla="*/ 0 h 18"/>
                        <a:gd name="T10" fmla="*/ 0 w 33"/>
                        <a:gd name="T11" fmla="*/ 0 h 18"/>
                        <a:gd name="T12" fmla="*/ 0 w 33"/>
                        <a:gd name="T13" fmla="*/ 0 h 18"/>
                        <a:gd name="T14" fmla="*/ 0 w 33"/>
                        <a:gd name="T15" fmla="*/ 0 h 18"/>
                        <a:gd name="T16" fmla="*/ 0 w 33"/>
                        <a:gd name="T17" fmla="*/ 0 h 18"/>
                        <a:gd name="T18" fmla="*/ 0 w 33"/>
                        <a:gd name="T19" fmla="*/ 0 h 18"/>
                        <a:gd name="T20" fmla="*/ 0 w 33"/>
                        <a:gd name="T21" fmla="*/ 0 h 18"/>
                        <a:gd name="T22" fmla="*/ 0 w 33"/>
                        <a:gd name="T23" fmla="*/ 0 h 18"/>
                        <a:gd name="T24" fmla="*/ 0 w 33"/>
                        <a:gd name="T25" fmla="*/ 0 h 18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w 33"/>
                        <a:gd name="T40" fmla="*/ 0 h 18"/>
                        <a:gd name="T41" fmla="*/ 33 w 33"/>
                        <a:gd name="T42" fmla="*/ 18 h 18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T39" t="T40" r="T41" b="T42"/>
                      <a:pathLst>
                        <a:path w="33" h="18">
                          <a:moveTo>
                            <a:pt x="3" y="14"/>
                          </a:moveTo>
                          <a:lnTo>
                            <a:pt x="13" y="3"/>
                          </a:lnTo>
                          <a:lnTo>
                            <a:pt x="22" y="0"/>
                          </a:lnTo>
                          <a:lnTo>
                            <a:pt x="24" y="0"/>
                          </a:lnTo>
                          <a:lnTo>
                            <a:pt x="27" y="3"/>
                          </a:lnTo>
                          <a:lnTo>
                            <a:pt x="30" y="9"/>
                          </a:lnTo>
                          <a:lnTo>
                            <a:pt x="33" y="18"/>
                          </a:lnTo>
                          <a:lnTo>
                            <a:pt x="25" y="18"/>
                          </a:lnTo>
                          <a:lnTo>
                            <a:pt x="18" y="18"/>
                          </a:lnTo>
                          <a:lnTo>
                            <a:pt x="10" y="18"/>
                          </a:lnTo>
                          <a:lnTo>
                            <a:pt x="3" y="18"/>
                          </a:lnTo>
                          <a:lnTo>
                            <a:pt x="0" y="16"/>
                          </a:lnTo>
                          <a:lnTo>
                            <a:pt x="3" y="14"/>
                          </a:lnTo>
                          <a:close/>
                        </a:path>
                      </a:pathLst>
                    </a:custGeom>
                    <a:solidFill>
                      <a:srgbClr val="704A2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11" name="Freeform 149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26" y="2913"/>
                      <a:ext cx="100" cy="279"/>
                    </a:xfrm>
                    <a:custGeom>
                      <a:avLst/>
                      <a:gdLst>
                        <a:gd name="T0" fmla="*/ 0 w 397"/>
                        <a:gd name="T1" fmla="*/ 0 h 1115"/>
                        <a:gd name="T2" fmla="*/ 0 w 397"/>
                        <a:gd name="T3" fmla="*/ 0 h 1115"/>
                        <a:gd name="T4" fmla="*/ 0 w 397"/>
                        <a:gd name="T5" fmla="*/ 0 h 1115"/>
                        <a:gd name="T6" fmla="*/ 0 w 397"/>
                        <a:gd name="T7" fmla="*/ 0 h 1115"/>
                        <a:gd name="T8" fmla="*/ 0 w 397"/>
                        <a:gd name="T9" fmla="*/ 0 h 1115"/>
                        <a:gd name="T10" fmla="*/ 0 w 397"/>
                        <a:gd name="T11" fmla="*/ 0 h 1115"/>
                        <a:gd name="T12" fmla="*/ 0 w 397"/>
                        <a:gd name="T13" fmla="*/ 0 h 1115"/>
                        <a:gd name="T14" fmla="*/ 0 w 397"/>
                        <a:gd name="T15" fmla="*/ 0 h 1115"/>
                        <a:gd name="T16" fmla="*/ 0 w 397"/>
                        <a:gd name="T17" fmla="*/ 0 h 1115"/>
                        <a:gd name="T18" fmla="*/ 0 w 397"/>
                        <a:gd name="T19" fmla="*/ 0 h 1115"/>
                        <a:gd name="T20" fmla="*/ 0 w 397"/>
                        <a:gd name="T21" fmla="*/ 0 h 1115"/>
                        <a:gd name="T22" fmla="*/ 0 w 397"/>
                        <a:gd name="T23" fmla="*/ 0 h 1115"/>
                        <a:gd name="T24" fmla="*/ 0 w 397"/>
                        <a:gd name="T25" fmla="*/ 0 h 1115"/>
                        <a:gd name="T26" fmla="*/ 0 w 397"/>
                        <a:gd name="T27" fmla="*/ 0 h 1115"/>
                        <a:gd name="T28" fmla="*/ 0 w 397"/>
                        <a:gd name="T29" fmla="*/ 0 h 1115"/>
                        <a:gd name="T30" fmla="*/ 0 w 397"/>
                        <a:gd name="T31" fmla="*/ 0 h 1115"/>
                        <a:gd name="T32" fmla="*/ 0 w 397"/>
                        <a:gd name="T33" fmla="*/ 0 h 1115"/>
                        <a:gd name="T34" fmla="*/ 0 w 397"/>
                        <a:gd name="T35" fmla="*/ 0 h 1115"/>
                        <a:gd name="T36" fmla="*/ 0 w 397"/>
                        <a:gd name="T37" fmla="*/ 0 h 1115"/>
                        <a:gd name="T38" fmla="*/ 0 w 397"/>
                        <a:gd name="T39" fmla="*/ 0 h 1115"/>
                        <a:gd name="T40" fmla="*/ 0 w 397"/>
                        <a:gd name="T41" fmla="*/ 0 h 1115"/>
                        <a:gd name="T42" fmla="*/ 0 w 397"/>
                        <a:gd name="T43" fmla="*/ 0 h 1115"/>
                        <a:gd name="T44" fmla="*/ 0 w 397"/>
                        <a:gd name="T45" fmla="*/ 0 h 1115"/>
                        <a:gd name="T46" fmla="*/ 0 w 397"/>
                        <a:gd name="T47" fmla="*/ 0 h 1115"/>
                        <a:gd name="T48" fmla="*/ 0 w 397"/>
                        <a:gd name="T49" fmla="*/ 0 h 1115"/>
                        <a:gd name="T50" fmla="*/ 0 w 397"/>
                        <a:gd name="T51" fmla="*/ 0 h 1115"/>
                        <a:gd name="T52" fmla="*/ 0 w 397"/>
                        <a:gd name="T53" fmla="*/ 0 h 1115"/>
                        <a:gd name="T54" fmla="*/ 0 w 397"/>
                        <a:gd name="T55" fmla="*/ 0 h 1115"/>
                        <a:gd name="T56" fmla="*/ 0 w 397"/>
                        <a:gd name="T57" fmla="*/ 0 h 1115"/>
                        <a:gd name="T58" fmla="*/ 0 w 397"/>
                        <a:gd name="T59" fmla="*/ 0 h 1115"/>
                        <a:gd name="T60" fmla="*/ 0 w 397"/>
                        <a:gd name="T61" fmla="*/ 0 h 1115"/>
                        <a:gd name="T62" fmla="*/ 0 w 397"/>
                        <a:gd name="T63" fmla="*/ 0 h 1115"/>
                        <a:gd name="T64" fmla="*/ 0 w 397"/>
                        <a:gd name="T65" fmla="*/ 0 h 1115"/>
                        <a:gd name="T66" fmla="*/ 0 w 397"/>
                        <a:gd name="T67" fmla="*/ 0 h 1115"/>
                        <a:gd name="T68" fmla="*/ 0 w 397"/>
                        <a:gd name="T69" fmla="*/ 0 h 1115"/>
                        <a:gd name="T70" fmla="*/ 0 w 397"/>
                        <a:gd name="T71" fmla="*/ 0 h 1115"/>
                        <a:gd name="T72" fmla="*/ 0 w 397"/>
                        <a:gd name="T73" fmla="*/ 0 h 1115"/>
                        <a:gd name="T74" fmla="*/ 0 w 397"/>
                        <a:gd name="T75" fmla="*/ 0 h 1115"/>
                        <a:gd name="T76" fmla="*/ 0 w 397"/>
                        <a:gd name="T77" fmla="*/ 0 h 1115"/>
                        <a:gd name="T78" fmla="*/ 0 w 397"/>
                        <a:gd name="T79" fmla="*/ 0 h 1115"/>
                        <a:gd name="T80" fmla="*/ 0 w 397"/>
                        <a:gd name="T81" fmla="*/ 0 h 1115"/>
                        <a:gd name="T82" fmla="*/ 0 w 397"/>
                        <a:gd name="T83" fmla="*/ 0 h 1115"/>
                        <a:gd name="T84" fmla="*/ 0 w 397"/>
                        <a:gd name="T85" fmla="*/ 0 h 1115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w 397"/>
                        <a:gd name="T130" fmla="*/ 0 h 1115"/>
                        <a:gd name="T131" fmla="*/ 397 w 397"/>
                        <a:gd name="T132" fmla="*/ 1115 h 1115"/>
                      </a:gdLst>
                      <a:ahLst/>
                      <a:cxnLst>
                        <a:cxn ang="T86">
                          <a:pos x="T0" y="T1"/>
                        </a:cxn>
                        <a:cxn ang="T87">
                          <a:pos x="T2" y="T3"/>
                        </a:cxn>
                        <a:cxn ang="T88">
                          <a:pos x="T4" y="T5"/>
                        </a:cxn>
                        <a:cxn ang="T89">
                          <a:pos x="T6" y="T7"/>
                        </a:cxn>
                        <a:cxn ang="T90">
                          <a:pos x="T8" y="T9"/>
                        </a:cxn>
                        <a:cxn ang="T91">
                          <a:pos x="T10" y="T11"/>
                        </a:cxn>
                        <a:cxn ang="T92">
                          <a:pos x="T12" y="T13"/>
                        </a:cxn>
                        <a:cxn ang="T93">
                          <a:pos x="T14" y="T15"/>
                        </a:cxn>
                        <a:cxn ang="T94">
                          <a:pos x="T16" y="T17"/>
                        </a:cxn>
                        <a:cxn ang="T95">
                          <a:pos x="T18" y="T19"/>
                        </a:cxn>
                        <a:cxn ang="T96">
                          <a:pos x="T20" y="T21"/>
                        </a:cxn>
                        <a:cxn ang="T97">
                          <a:pos x="T22" y="T23"/>
                        </a:cxn>
                        <a:cxn ang="T98">
                          <a:pos x="T24" y="T25"/>
                        </a:cxn>
                        <a:cxn ang="T99">
                          <a:pos x="T26" y="T27"/>
                        </a:cxn>
                        <a:cxn ang="T100">
                          <a:pos x="T28" y="T29"/>
                        </a:cxn>
                        <a:cxn ang="T101">
                          <a:pos x="T30" y="T31"/>
                        </a:cxn>
                        <a:cxn ang="T102">
                          <a:pos x="T32" y="T33"/>
                        </a:cxn>
                        <a:cxn ang="T103">
                          <a:pos x="T34" y="T35"/>
                        </a:cxn>
                        <a:cxn ang="T104">
                          <a:pos x="T36" y="T37"/>
                        </a:cxn>
                        <a:cxn ang="T105">
                          <a:pos x="T38" y="T39"/>
                        </a:cxn>
                        <a:cxn ang="T106">
                          <a:pos x="T40" y="T41"/>
                        </a:cxn>
                        <a:cxn ang="T107">
                          <a:pos x="T42" y="T43"/>
                        </a:cxn>
                        <a:cxn ang="T108">
                          <a:pos x="T44" y="T45"/>
                        </a:cxn>
                        <a:cxn ang="T109">
                          <a:pos x="T46" y="T47"/>
                        </a:cxn>
                        <a:cxn ang="T110">
                          <a:pos x="T48" y="T49"/>
                        </a:cxn>
                        <a:cxn ang="T111">
                          <a:pos x="T50" y="T51"/>
                        </a:cxn>
                        <a:cxn ang="T112">
                          <a:pos x="T52" y="T53"/>
                        </a:cxn>
                        <a:cxn ang="T113">
                          <a:pos x="T54" y="T55"/>
                        </a:cxn>
                        <a:cxn ang="T114">
                          <a:pos x="T56" y="T57"/>
                        </a:cxn>
                        <a:cxn ang="T115">
                          <a:pos x="T58" y="T59"/>
                        </a:cxn>
                        <a:cxn ang="T116">
                          <a:pos x="T60" y="T61"/>
                        </a:cxn>
                        <a:cxn ang="T117">
                          <a:pos x="T62" y="T63"/>
                        </a:cxn>
                        <a:cxn ang="T118">
                          <a:pos x="T64" y="T65"/>
                        </a:cxn>
                        <a:cxn ang="T119">
                          <a:pos x="T66" y="T67"/>
                        </a:cxn>
                        <a:cxn ang="T120">
                          <a:pos x="T68" y="T69"/>
                        </a:cxn>
                        <a:cxn ang="T121">
                          <a:pos x="T70" y="T71"/>
                        </a:cxn>
                        <a:cxn ang="T122">
                          <a:pos x="T72" y="T73"/>
                        </a:cxn>
                        <a:cxn ang="T123">
                          <a:pos x="T74" y="T75"/>
                        </a:cxn>
                        <a:cxn ang="T124">
                          <a:pos x="T76" y="T77"/>
                        </a:cxn>
                        <a:cxn ang="T125">
                          <a:pos x="T78" y="T79"/>
                        </a:cxn>
                        <a:cxn ang="T126">
                          <a:pos x="T80" y="T81"/>
                        </a:cxn>
                        <a:cxn ang="T127">
                          <a:pos x="T82" y="T83"/>
                        </a:cxn>
                        <a:cxn ang="T128">
                          <a:pos x="T84" y="T85"/>
                        </a:cxn>
                      </a:cxnLst>
                      <a:rect l="T129" t="T130" r="T131" b="T132"/>
                      <a:pathLst>
                        <a:path w="397" h="1115">
                          <a:moveTo>
                            <a:pt x="39" y="1110"/>
                          </a:moveTo>
                          <a:lnTo>
                            <a:pt x="49" y="1094"/>
                          </a:lnTo>
                          <a:lnTo>
                            <a:pt x="56" y="1075"/>
                          </a:lnTo>
                          <a:lnTo>
                            <a:pt x="60" y="1053"/>
                          </a:lnTo>
                          <a:lnTo>
                            <a:pt x="60" y="1032"/>
                          </a:lnTo>
                          <a:lnTo>
                            <a:pt x="58" y="1008"/>
                          </a:lnTo>
                          <a:lnTo>
                            <a:pt x="55" y="987"/>
                          </a:lnTo>
                          <a:lnTo>
                            <a:pt x="52" y="966"/>
                          </a:lnTo>
                          <a:lnTo>
                            <a:pt x="51" y="950"/>
                          </a:lnTo>
                          <a:lnTo>
                            <a:pt x="52" y="928"/>
                          </a:lnTo>
                          <a:lnTo>
                            <a:pt x="54" y="912"/>
                          </a:lnTo>
                          <a:lnTo>
                            <a:pt x="55" y="898"/>
                          </a:lnTo>
                          <a:lnTo>
                            <a:pt x="58" y="887"/>
                          </a:lnTo>
                          <a:lnTo>
                            <a:pt x="56" y="877"/>
                          </a:lnTo>
                          <a:lnTo>
                            <a:pt x="54" y="866"/>
                          </a:lnTo>
                          <a:lnTo>
                            <a:pt x="48" y="856"/>
                          </a:lnTo>
                          <a:lnTo>
                            <a:pt x="41" y="843"/>
                          </a:lnTo>
                          <a:lnTo>
                            <a:pt x="49" y="814"/>
                          </a:lnTo>
                          <a:lnTo>
                            <a:pt x="56" y="791"/>
                          </a:lnTo>
                          <a:lnTo>
                            <a:pt x="61" y="773"/>
                          </a:lnTo>
                          <a:lnTo>
                            <a:pt x="66" y="755"/>
                          </a:lnTo>
                          <a:lnTo>
                            <a:pt x="68" y="736"/>
                          </a:lnTo>
                          <a:lnTo>
                            <a:pt x="69" y="719"/>
                          </a:lnTo>
                          <a:lnTo>
                            <a:pt x="68" y="697"/>
                          </a:lnTo>
                          <a:lnTo>
                            <a:pt x="68" y="671"/>
                          </a:lnTo>
                          <a:lnTo>
                            <a:pt x="80" y="646"/>
                          </a:lnTo>
                          <a:lnTo>
                            <a:pt x="87" y="625"/>
                          </a:lnTo>
                          <a:lnTo>
                            <a:pt x="88" y="606"/>
                          </a:lnTo>
                          <a:lnTo>
                            <a:pt x="87" y="589"/>
                          </a:lnTo>
                          <a:lnTo>
                            <a:pt x="82" y="570"/>
                          </a:lnTo>
                          <a:lnTo>
                            <a:pt x="79" y="551"/>
                          </a:lnTo>
                          <a:lnTo>
                            <a:pt x="76" y="530"/>
                          </a:lnTo>
                          <a:lnTo>
                            <a:pt x="78" y="507"/>
                          </a:lnTo>
                          <a:lnTo>
                            <a:pt x="75" y="498"/>
                          </a:lnTo>
                          <a:lnTo>
                            <a:pt x="73" y="489"/>
                          </a:lnTo>
                          <a:lnTo>
                            <a:pt x="42" y="440"/>
                          </a:lnTo>
                          <a:lnTo>
                            <a:pt x="21" y="396"/>
                          </a:lnTo>
                          <a:lnTo>
                            <a:pt x="7" y="352"/>
                          </a:lnTo>
                          <a:lnTo>
                            <a:pt x="0" y="311"/>
                          </a:lnTo>
                          <a:lnTo>
                            <a:pt x="0" y="268"/>
                          </a:lnTo>
                          <a:lnTo>
                            <a:pt x="7" y="226"/>
                          </a:lnTo>
                          <a:lnTo>
                            <a:pt x="21" y="180"/>
                          </a:lnTo>
                          <a:lnTo>
                            <a:pt x="44" y="132"/>
                          </a:lnTo>
                          <a:lnTo>
                            <a:pt x="48" y="113"/>
                          </a:lnTo>
                          <a:lnTo>
                            <a:pt x="52" y="95"/>
                          </a:lnTo>
                          <a:lnTo>
                            <a:pt x="52" y="77"/>
                          </a:lnTo>
                          <a:lnTo>
                            <a:pt x="53" y="60"/>
                          </a:lnTo>
                          <a:lnTo>
                            <a:pt x="53" y="42"/>
                          </a:lnTo>
                          <a:lnTo>
                            <a:pt x="54" y="28"/>
                          </a:lnTo>
                          <a:lnTo>
                            <a:pt x="56" y="14"/>
                          </a:lnTo>
                          <a:lnTo>
                            <a:pt x="62" y="3"/>
                          </a:lnTo>
                          <a:lnTo>
                            <a:pt x="121" y="0"/>
                          </a:lnTo>
                          <a:lnTo>
                            <a:pt x="155" y="7"/>
                          </a:lnTo>
                          <a:lnTo>
                            <a:pt x="168" y="22"/>
                          </a:lnTo>
                          <a:lnTo>
                            <a:pt x="165" y="46"/>
                          </a:lnTo>
                          <a:lnTo>
                            <a:pt x="151" y="74"/>
                          </a:lnTo>
                          <a:lnTo>
                            <a:pt x="130" y="108"/>
                          </a:lnTo>
                          <a:lnTo>
                            <a:pt x="107" y="145"/>
                          </a:lnTo>
                          <a:lnTo>
                            <a:pt x="87" y="185"/>
                          </a:lnTo>
                          <a:lnTo>
                            <a:pt x="79" y="209"/>
                          </a:lnTo>
                          <a:lnTo>
                            <a:pt x="74" y="232"/>
                          </a:lnTo>
                          <a:lnTo>
                            <a:pt x="71" y="252"/>
                          </a:lnTo>
                          <a:lnTo>
                            <a:pt x="72" y="273"/>
                          </a:lnTo>
                          <a:lnTo>
                            <a:pt x="73" y="291"/>
                          </a:lnTo>
                          <a:lnTo>
                            <a:pt x="79" y="313"/>
                          </a:lnTo>
                          <a:lnTo>
                            <a:pt x="88" y="335"/>
                          </a:lnTo>
                          <a:lnTo>
                            <a:pt x="101" y="361"/>
                          </a:lnTo>
                          <a:lnTo>
                            <a:pt x="113" y="377"/>
                          </a:lnTo>
                          <a:lnTo>
                            <a:pt x="122" y="392"/>
                          </a:lnTo>
                          <a:lnTo>
                            <a:pt x="126" y="405"/>
                          </a:lnTo>
                          <a:lnTo>
                            <a:pt x="128" y="419"/>
                          </a:lnTo>
                          <a:lnTo>
                            <a:pt x="126" y="431"/>
                          </a:lnTo>
                          <a:lnTo>
                            <a:pt x="123" y="446"/>
                          </a:lnTo>
                          <a:lnTo>
                            <a:pt x="120" y="462"/>
                          </a:lnTo>
                          <a:lnTo>
                            <a:pt x="117" y="485"/>
                          </a:lnTo>
                          <a:lnTo>
                            <a:pt x="123" y="505"/>
                          </a:lnTo>
                          <a:lnTo>
                            <a:pt x="129" y="524"/>
                          </a:lnTo>
                          <a:lnTo>
                            <a:pt x="134" y="543"/>
                          </a:lnTo>
                          <a:lnTo>
                            <a:pt x="138" y="562"/>
                          </a:lnTo>
                          <a:lnTo>
                            <a:pt x="140" y="580"/>
                          </a:lnTo>
                          <a:lnTo>
                            <a:pt x="142" y="601"/>
                          </a:lnTo>
                          <a:lnTo>
                            <a:pt x="144" y="622"/>
                          </a:lnTo>
                          <a:lnTo>
                            <a:pt x="147" y="647"/>
                          </a:lnTo>
                          <a:lnTo>
                            <a:pt x="154" y="657"/>
                          </a:lnTo>
                          <a:lnTo>
                            <a:pt x="163" y="666"/>
                          </a:lnTo>
                          <a:lnTo>
                            <a:pt x="173" y="676"/>
                          </a:lnTo>
                          <a:lnTo>
                            <a:pt x="186" y="686"/>
                          </a:lnTo>
                          <a:lnTo>
                            <a:pt x="198" y="694"/>
                          </a:lnTo>
                          <a:lnTo>
                            <a:pt x="211" y="704"/>
                          </a:lnTo>
                          <a:lnTo>
                            <a:pt x="223" y="712"/>
                          </a:lnTo>
                          <a:lnTo>
                            <a:pt x="234" y="721"/>
                          </a:lnTo>
                          <a:lnTo>
                            <a:pt x="250" y="746"/>
                          </a:lnTo>
                          <a:lnTo>
                            <a:pt x="271" y="767"/>
                          </a:lnTo>
                          <a:lnTo>
                            <a:pt x="293" y="787"/>
                          </a:lnTo>
                          <a:lnTo>
                            <a:pt x="319" y="807"/>
                          </a:lnTo>
                          <a:lnTo>
                            <a:pt x="342" y="825"/>
                          </a:lnTo>
                          <a:lnTo>
                            <a:pt x="364" y="848"/>
                          </a:lnTo>
                          <a:lnTo>
                            <a:pt x="383" y="872"/>
                          </a:lnTo>
                          <a:lnTo>
                            <a:pt x="397" y="903"/>
                          </a:lnTo>
                          <a:lnTo>
                            <a:pt x="386" y="903"/>
                          </a:lnTo>
                          <a:lnTo>
                            <a:pt x="377" y="903"/>
                          </a:lnTo>
                          <a:lnTo>
                            <a:pt x="358" y="876"/>
                          </a:lnTo>
                          <a:lnTo>
                            <a:pt x="333" y="845"/>
                          </a:lnTo>
                          <a:lnTo>
                            <a:pt x="300" y="813"/>
                          </a:lnTo>
                          <a:lnTo>
                            <a:pt x="265" y="782"/>
                          </a:lnTo>
                          <a:lnTo>
                            <a:pt x="227" y="752"/>
                          </a:lnTo>
                          <a:lnTo>
                            <a:pt x="190" y="725"/>
                          </a:lnTo>
                          <a:lnTo>
                            <a:pt x="156" y="702"/>
                          </a:lnTo>
                          <a:lnTo>
                            <a:pt x="129" y="690"/>
                          </a:lnTo>
                          <a:lnTo>
                            <a:pt x="126" y="684"/>
                          </a:lnTo>
                          <a:lnTo>
                            <a:pt x="122" y="680"/>
                          </a:lnTo>
                          <a:lnTo>
                            <a:pt x="96" y="697"/>
                          </a:lnTo>
                          <a:lnTo>
                            <a:pt x="81" y="738"/>
                          </a:lnTo>
                          <a:lnTo>
                            <a:pt x="71" y="796"/>
                          </a:lnTo>
                          <a:lnTo>
                            <a:pt x="67" y="866"/>
                          </a:lnTo>
                          <a:lnTo>
                            <a:pt x="65" y="938"/>
                          </a:lnTo>
                          <a:lnTo>
                            <a:pt x="67" y="1003"/>
                          </a:lnTo>
                          <a:lnTo>
                            <a:pt x="69" y="1056"/>
                          </a:lnTo>
                          <a:lnTo>
                            <a:pt x="73" y="1089"/>
                          </a:lnTo>
                          <a:lnTo>
                            <a:pt x="68" y="1097"/>
                          </a:lnTo>
                          <a:lnTo>
                            <a:pt x="66" y="1104"/>
                          </a:lnTo>
                          <a:lnTo>
                            <a:pt x="63" y="1106"/>
                          </a:lnTo>
                          <a:lnTo>
                            <a:pt x="62" y="1109"/>
                          </a:lnTo>
                          <a:lnTo>
                            <a:pt x="58" y="1109"/>
                          </a:lnTo>
                          <a:lnTo>
                            <a:pt x="54" y="1110"/>
                          </a:lnTo>
                          <a:lnTo>
                            <a:pt x="47" y="1111"/>
                          </a:lnTo>
                          <a:lnTo>
                            <a:pt x="39" y="1115"/>
                          </a:lnTo>
                          <a:lnTo>
                            <a:pt x="37" y="1112"/>
                          </a:lnTo>
                          <a:lnTo>
                            <a:pt x="39" y="1110"/>
                          </a:lnTo>
                          <a:close/>
                        </a:path>
                      </a:pathLst>
                    </a:custGeom>
                    <a:solidFill>
                      <a:srgbClr val="9E5E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12" name="Freeform 150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26" y="2907"/>
                      <a:ext cx="6" cy="4"/>
                    </a:xfrm>
                    <a:custGeom>
                      <a:avLst/>
                      <a:gdLst>
                        <a:gd name="T0" fmla="*/ 0 w 25"/>
                        <a:gd name="T1" fmla="*/ 0 h 16"/>
                        <a:gd name="T2" fmla="*/ 0 w 25"/>
                        <a:gd name="T3" fmla="*/ 0 h 16"/>
                        <a:gd name="T4" fmla="*/ 0 w 25"/>
                        <a:gd name="T5" fmla="*/ 0 h 16"/>
                        <a:gd name="T6" fmla="*/ 0 w 25"/>
                        <a:gd name="T7" fmla="*/ 0 h 16"/>
                        <a:gd name="T8" fmla="*/ 0 w 25"/>
                        <a:gd name="T9" fmla="*/ 0 h 16"/>
                        <a:gd name="T10" fmla="*/ 0 w 25"/>
                        <a:gd name="T11" fmla="*/ 0 h 16"/>
                        <a:gd name="T12" fmla="*/ 0 w 25"/>
                        <a:gd name="T13" fmla="*/ 0 h 16"/>
                        <a:gd name="T14" fmla="*/ 0 w 25"/>
                        <a:gd name="T15" fmla="*/ 0 h 16"/>
                        <a:gd name="T16" fmla="*/ 0 w 25"/>
                        <a:gd name="T17" fmla="*/ 0 h 16"/>
                        <a:gd name="T18" fmla="*/ 0 w 25"/>
                        <a:gd name="T19" fmla="*/ 0 h 16"/>
                        <a:gd name="T20" fmla="*/ 0 w 25"/>
                        <a:gd name="T21" fmla="*/ 0 h 16"/>
                        <a:gd name="T22" fmla="*/ 0 w 25"/>
                        <a:gd name="T23" fmla="*/ 0 h 16"/>
                        <a:gd name="T24" fmla="*/ 0 w 25"/>
                        <a:gd name="T25" fmla="*/ 0 h 16"/>
                        <a:gd name="T26" fmla="*/ 0 w 25"/>
                        <a:gd name="T27" fmla="*/ 0 h 16"/>
                        <a:gd name="T28" fmla="*/ 0 w 25"/>
                        <a:gd name="T29" fmla="*/ 0 h 1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w 25"/>
                        <a:gd name="T46" fmla="*/ 0 h 16"/>
                        <a:gd name="T47" fmla="*/ 25 w 25"/>
                        <a:gd name="T48" fmla="*/ 16 h 16"/>
                      </a:gdLst>
                      <a:ahLst/>
                      <a:cxnLst>
                        <a:cxn ang="T30">
                          <a:pos x="T0" y="T1"/>
                        </a:cxn>
                        <a:cxn ang="T31">
                          <a:pos x="T2" y="T3"/>
                        </a:cxn>
                        <a:cxn ang="T32">
                          <a:pos x="T4" y="T5"/>
                        </a:cxn>
                        <a:cxn ang="T33">
                          <a:pos x="T6" y="T7"/>
                        </a:cxn>
                        <a:cxn ang="T34">
                          <a:pos x="T8" y="T9"/>
                        </a:cxn>
                        <a:cxn ang="T35">
                          <a:pos x="T10" y="T11"/>
                        </a:cxn>
                        <a:cxn ang="T36">
                          <a:pos x="T12" y="T13"/>
                        </a:cxn>
                        <a:cxn ang="T37">
                          <a:pos x="T14" y="T15"/>
                        </a:cxn>
                        <a:cxn ang="T38">
                          <a:pos x="T16" y="T17"/>
                        </a:cxn>
                        <a:cxn ang="T39">
                          <a:pos x="T18" y="T19"/>
                        </a:cxn>
                        <a:cxn ang="T40">
                          <a:pos x="T20" y="T21"/>
                        </a:cxn>
                        <a:cxn ang="T41">
                          <a:pos x="T22" y="T23"/>
                        </a:cxn>
                        <a:cxn ang="T42">
                          <a:pos x="T24" y="T25"/>
                        </a:cxn>
                        <a:cxn ang="T43">
                          <a:pos x="T26" y="T27"/>
                        </a:cxn>
                        <a:cxn ang="T44">
                          <a:pos x="T28" y="T29"/>
                        </a:cxn>
                      </a:cxnLst>
                      <a:rect l="T45" t="T46" r="T47" b="T48"/>
                      <a:pathLst>
                        <a:path w="25" h="16">
                          <a:moveTo>
                            <a:pt x="0" y="14"/>
                          </a:moveTo>
                          <a:lnTo>
                            <a:pt x="3" y="5"/>
                          </a:lnTo>
                          <a:lnTo>
                            <a:pt x="8" y="2"/>
                          </a:lnTo>
                          <a:lnTo>
                            <a:pt x="12" y="0"/>
                          </a:lnTo>
                          <a:lnTo>
                            <a:pt x="15" y="0"/>
                          </a:lnTo>
                          <a:lnTo>
                            <a:pt x="19" y="3"/>
                          </a:lnTo>
                          <a:lnTo>
                            <a:pt x="21" y="7"/>
                          </a:lnTo>
                          <a:lnTo>
                            <a:pt x="22" y="10"/>
                          </a:lnTo>
                          <a:lnTo>
                            <a:pt x="25" y="16"/>
                          </a:lnTo>
                          <a:lnTo>
                            <a:pt x="17" y="16"/>
                          </a:lnTo>
                          <a:lnTo>
                            <a:pt x="12" y="16"/>
                          </a:lnTo>
                          <a:lnTo>
                            <a:pt x="6" y="16"/>
                          </a:lnTo>
                          <a:lnTo>
                            <a:pt x="2" y="16"/>
                          </a:lnTo>
                          <a:lnTo>
                            <a:pt x="1" y="15"/>
                          </a:lnTo>
                          <a:lnTo>
                            <a:pt x="0" y="14"/>
                          </a:lnTo>
                          <a:close/>
                        </a:path>
                      </a:pathLst>
                    </a:custGeom>
                    <a:solidFill>
                      <a:srgbClr val="704A2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13" name="Freeform 151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24" y="2851"/>
                      <a:ext cx="2" cy="4"/>
                    </a:xfrm>
                    <a:custGeom>
                      <a:avLst/>
                      <a:gdLst>
                        <a:gd name="T0" fmla="*/ 0 w 9"/>
                        <a:gd name="T1" fmla="*/ 0 h 14"/>
                        <a:gd name="T2" fmla="*/ 0 w 9"/>
                        <a:gd name="T3" fmla="*/ 0 h 14"/>
                        <a:gd name="T4" fmla="*/ 0 w 9"/>
                        <a:gd name="T5" fmla="*/ 0 h 14"/>
                        <a:gd name="T6" fmla="*/ 0 w 9"/>
                        <a:gd name="T7" fmla="*/ 0 h 14"/>
                        <a:gd name="T8" fmla="*/ 0 w 9"/>
                        <a:gd name="T9" fmla="*/ 0 h 14"/>
                        <a:gd name="T10" fmla="*/ 0 w 9"/>
                        <a:gd name="T11" fmla="*/ 0 h 14"/>
                        <a:gd name="T12" fmla="*/ 0 w 9"/>
                        <a:gd name="T13" fmla="*/ 0 h 14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9"/>
                        <a:gd name="T22" fmla="*/ 0 h 14"/>
                        <a:gd name="T23" fmla="*/ 9 w 9"/>
                        <a:gd name="T24" fmla="*/ 14 h 14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9" h="14">
                          <a:moveTo>
                            <a:pt x="0" y="4"/>
                          </a:moveTo>
                          <a:lnTo>
                            <a:pt x="2" y="2"/>
                          </a:lnTo>
                          <a:lnTo>
                            <a:pt x="9" y="0"/>
                          </a:lnTo>
                          <a:lnTo>
                            <a:pt x="8" y="4"/>
                          </a:lnTo>
                          <a:lnTo>
                            <a:pt x="5" y="14"/>
                          </a:lnTo>
                          <a:lnTo>
                            <a:pt x="0" y="9"/>
                          </a:lnTo>
                          <a:lnTo>
                            <a:pt x="0" y="4"/>
                          </a:lnTo>
                          <a:close/>
                        </a:path>
                      </a:pathLst>
                    </a:custGeom>
                    <a:solidFill>
                      <a:srgbClr val="704A2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14" name="Freeform 152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24" y="2855"/>
                      <a:ext cx="14" cy="11"/>
                    </a:xfrm>
                    <a:custGeom>
                      <a:avLst/>
                      <a:gdLst>
                        <a:gd name="T0" fmla="*/ 0 w 57"/>
                        <a:gd name="T1" fmla="*/ 0 h 43"/>
                        <a:gd name="T2" fmla="*/ 0 w 57"/>
                        <a:gd name="T3" fmla="*/ 0 h 43"/>
                        <a:gd name="T4" fmla="*/ 0 w 57"/>
                        <a:gd name="T5" fmla="*/ 0 h 43"/>
                        <a:gd name="T6" fmla="*/ 0 w 57"/>
                        <a:gd name="T7" fmla="*/ 0 h 43"/>
                        <a:gd name="T8" fmla="*/ 0 w 57"/>
                        <a:gd name="T9" fmla="*/ 0 h 43"/>
                        <a:gd name="T10" fmla="*/ 0 w 57"/>
                        <a:gd name="T11" fmla="*/ 0 h 43"/>
                        <a:gd name="T12" fmla="*/ 0 w 57"/>
                        <a:gd name="T13" fmla="*/ 0 h 43"/>
                        <a:gd name="T14" fmla="*/ 0 w 57"/>
                        <a:gd name="T15" fmla="*/ 0 h 43"/>
                        <a:gd name="T16" fmla="*/ 0 w 57"/>
                        <a:gd name="T17" fmla="*/ 0 h 43"/>
                        <a:gd name="T18" fmla="*/ 0 w 57"/>
                        <a:gd name="T19" fmla="*/ 0 h 43"/>
                        <a:gd name="T20" fmla="*/ 0 w 57"/>
                        <a:gd name="T21" fmla="*/ 0 h 43"/>
                        <a:gd name="T22" fmla="*/ 0 w 57"/>
                        <a:gd name="T23" fmla="*/ 0 h 43"/>
                        <a:gd name="T24" fmla="*/ 0 w 57"/>
                        <a:gd name="T25" fmla="*/ 0 h 43"/>
                        <a:gd name="T26" fmla="*/ 0 w 57"/>
                        <a:gd name="T27" fmla="*/ 0 h 43"/>
                        <a:gd name="T28" fmla="*/ 0 w 57"/>
                        <a:gd name="T29" fmla="*/ 0 h 43"/>
                        <a:gd name="T30" fmla="*/ 0 w 57"/>
                        <a:gd name="T31" fmla="*/ 0 h 43"/>
                        <a:gd name="T32" fmla="*/ 0 w 57"/>
                        <a:gd name="T33" fmla="*/ 0 h 43"/>
                        <a:gd name="T34" fmla="*/ 0 w 57"/>
                        <a:gd name="T35" fmla="*/ 0 h 43"/>
                        <a:gd name="T36" fmla="*/ 0 w 57"/>
                        <a:gd name="T37" fmla="*/ 0 h 43"/>
                        <a:gd name="T38" fmla="*/ 0 w 57"/>
                        <a:gd name="T39" fmla="*/ 0 h 43"/>
                        <a:gd name="T40" fmla="*/ 0 w 57"/>
                        <a:gd name="T41" fmla="*/ 0 h 43"/>
                        <a:gd name="T42" fmla="*/ 0 w 57"/>
                        <a:gd name="T43" fmla="*/ 0 h 43"/>
                        <a:gd name="T44" fmla="*/ 0 w 57"/>
                        <a:gd name="T45" fmla="*/ 0 h 43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w 57"/>
                        <a:gd name="T70" fmla="*/ 0 h 43"/>
                        <a:gd name="T71" fmla="*/ 57 w 57"/>
                        <a:gd name="T72" fmla="*/ 43 h 43"/>
                      </a:gdLst>
                      <a:ahLst/>
                      <a:cxnLst>
                        <a:cxn ang="T46">
                          <a:pos x="T0" y="T1"/>
                        </a:cxn>
                        <a:cxn ang="T47">
                          <a:pos x="T2" y="T3"/>
                        </a:cxn>
                        <a:cxn ang="T48">
                          <a:pos x="T4" y="T5"/>
                        </a:cxn>
                        <a:cxn ang="T49">
                          <a:pos x="T6" y="T7"/>
                        </a:cxn>
                        <a:cxn ang="T50">
                          <a:pos x="T8" y="T9"/>
                        </a:cxn>
                        <a:cxn ang="T51">
                          <a:pos x="T10" y="T11"/>
                        </a:cxn>
                        <a:cxn ang="T52">
                          <a:pos x="T12" y="T13"/>
                        </a:cxn>
                        <a:cxn ang="T53">
                          <a:pos x="T14" y="T15"/>
                        </a:cxn>
                        <a:cxn ang="T54">
                          <a:pos x="T16" y="T17"/>
                        </a:cxn>
                        <a:cxn ang="T55">
                          <a:pos x="T18" y="T19"/>
                        </a:cxn>
                        <a:cxn ang="T56">
                          <a:pos x="T20" y="T21"/>
                        </a:cxn>
                        <a:cxn ang="T57">
                          <a:pos x="T22" y="T23"/>
                        </a:cxn>
                        <a:cxn ang="T58">
                          <a:pos x="T24" y="T25"/>
                        </a:cxn>
                        <a:cxn ang="T59">
                          <a:pos x="T26" y="T27"/>
                        </a:cxn>
                        <a:cxn ang="T60">
                          <a:pos x="T28" y="T29"/>
                        </a:cxn>
                        <a:cxn ang="T61">
                          <a:pos x="T30" y="T31"/>
                        </a:cxn>
                        <a:cxn ang="T62">
                          <a:pos x="T32" y="T33"/>
                        </a:cxn>
                        <a:cxn ang="T63">
                          <a:pos x="T34" y="T35"/>
                        </a:cxn>
                        <a:cxn ang="T64">
                          <a:pos x="T36" y="T37"/>
                        </a:cxn>
                        <a:cxn ang="T65">
                          <a:pos x="T38" y="T39"/>
                        </a:cxn>
                        <a:cxn ang="T66">
                          <a:pos x="T40" y="T41"/>
                        </a:cxn>
                        <a:cxn ang="T67">
                          <a:pos x="T42" y="T43"/>
                        </a:cxn>
                        <a:cxn ang="T68">
                          <a:pos x="T44" y="T45"/>
                        </a:cxn>
                      </a:cxnLst>
                      <a:rect l="T69" t="T70" r="T71" b="T72"/>
                      <a:pathLst>
                        <a:path w="57" h="43">
                          <a:moveTo>
                            <a:pt x="0" y="8"/>
                          </a:moveTo>
                          <a:lnTo>
                            <a:pt x="8" y="8"/>
                          </a:lnTo>
                          <a:lnTo>
                            <a:pt x="17" y="8"/>
                          </a:lnTo>
                          <a:lnTo>
                            <a:pt x="23" y="1"/>
                          </a:lnTo>
                          <a:lnTo>
                            <a:pt x="29" y="0"/>
                          </a:lnTo>
                          <a:lnTo>
                            <a:pt x="35" y="0"/>
                          </a:lnTo>
                          <a:lnTo>
                            <a:pt x="43" y="0"/>
                          </a:lnTo>
                          <a:lnTo>
                            <a:pt x="44" y="6"/>
                          </a:lnTo>
                          <a:lnTo>
                            <a:pt x="46" y="10"/>
                          </a:lnTo>
                          <a:lnTo>
                            <a:pt x="51" y="12"/>
                          </a:lnTo>
                          <a:lnTo>
                            <a:pt x="57" y="13"/>
                          </a:lnTo>
                          <a:lnTo>
                            <a:pt x="57" y="20"/>
                          </a:lnTo>
                          <a:lnTo>
                            <a:pt x="57" y="27"/>
                          </a:lnTo>
                          <a:lnTo>
                            <a:pt x="51" y="30"/>
                          </a:lnTo>
                          <a:lnTo>
                            <a:pt x="46" y="34"/>
                          </a:lnTo>
                          <a:lnTo>
                            <a:pt x="41" y="35"/>
                          </a:lnTo>
                          <a:lnTo>
                            <a:pt x="37" y="37"/>
                          </a:lnTo>
                          <a:lnTo>
                            <a:pt x="32" y="40"/>
                          </a:lnTo>
                          <a:lnTo>
                            <a:pt x="24" y="43"/>
                          </a:lnTo>
                          <a:lnTo>
                            <a:pt x="16" y="34"/>
                          </a:lnTo>
                          <a:lnTo>
                            <a:pt x="10" y="26"/>
                          </a:lnTo>
                          <a:lnTo>
                            <a:pt x="3" y="16"/>
                          </a:lnTo>
                          <a:lnTo>
                            <a:pt x="0" y="8"/>
                          </a:lnTo>
                          <a:close/>
                        </a:path>
                      </a:pathLst>
                    </a:custGeom>
                    <a:solidFill>
                      <a:srgbClr val="704A2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15" name="Freeform 153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34" y="2908"/>
                      <a:ext cx="5" cy="3"/>
                    </a:xfrm>
                    <a:custGeom>
                      <a:avLst/>
                      <a:gdLst>
                        <a:gd name="T0" fmla="*/ 0 w 19"/>
                        <a:gd name="T1" fmla="*/ 0 h 12"/>
                        <a:gd name="T2" fmla="*/ 0 w 19"/>
                        <a:gd name="T3" fmla="*/ 0 h 12"/>
                        <a:gd name="T4" fmla="*/ 0 w 19"/>
                        <a:gd name="T5" fmla="*/ 0 h 12"/>
                        <a:gd name="T6" fmla="*/ 0 w 19"/>
                        <a:gd name="T7" fmla="*/ 0 h 12"/>
                        <a:gd name="T8" fmla="*/ 0 w 19"/>
                        <a:gd name="T9" fmla="*/ 0 h 12"/>
                        <a:gd name="T10" fmla="*/ 0 w 19"/>
                        <a:gd name="T11" fmla="*/ 0 h 12"/>
                        <a:gd name="T12" fmla="*/ 0 w 19"/>
                        <a:gd name="T13" fmla="*/ 0 h 12"/>
                        <a:gd name="T14" fmla="*/ 0 w 19"/>
                        <a:gd name="T15" fmla="*/ 0 h 12"/>
                        <a:gd name="T16" fmla="*/ 0 w 19"/>
                        <a:gd name="T17" fmla="*/ 0 h 12"/>
                        <a:gd name="T18" fmla="*/ 0 w 19"/>
                        <a:gd name="T19" fmla="*/ 0 h 12"/>
                        <a:gd name="T20" fmla="*/ 0 w 19"/>
                        <a:gd name="T21" fmla="*/ 0 h 12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w 19"/>
                        <a:gd name="T34" fmla="*/ 0 h 12"/>
                        <a:gd name="T35" fmla="*/ 19 w 19"/>
                        <a:gd name="T36" fmla="*/ 12 h 12"/>
                      </a:gdLst>
                      <a:ahLst/>
                      <a:cxnLst>
                        <a:cxn ang="T22">
                          <a:pos x="T0" y="T1"/>
                        </a:cxn>
                        <a:cxn ang="T23">
                          <a:pos x="T2" y="T3"/>
                        </a:cxn>
                        <a:cxn ang="T24">
                          <a:pos x="T4" y="T5"/>
                        </a:cxn>
                        <a:cxn ang="T25">
                          <a:pos x="T6" y="T7"/>
                        </a:cxn>
                        <a:cxn ang="T26">
                          <a:pos x="T8" y="T9"/>
                        </a:cxn>
                        <a:cxn ang="T27">
                          <a:pos x="T10" y="T11"/>
                        </a:cxn>
                        <a:cxn ang="T28">
                          <a:pos x="T12" y="T13"/>
                        </a:cxn>
                        <a:cxn ang="T29">
                          <a:pos x="T14" y="T15"/>
                        </a:cxn>
                        <a:cxn ang="T30">
                          <a:pos x="T16" y="T17"/>
                        </a:cxn>
                        <a:cxn ang="T31">
                          <a:pos x="T18" y="T19"/>
                        </a:cxn>
                        <a:cxn ang="T32">
                          <a:pos x="T20" y="T21"/>
                        </a:cxn>
                      </a:cxnLst>
                      <a:rect l="T33" t="T34" r="T35" b="T36"/>
                      <a:pathLst>
                        <a:path w="19" h="12">
                          <a:moveTo>
                            <a:pt x="0" y="7"/>
                          </a:moveTo>
                          <a:lnTo>
                            <a:pt x="3" y="3"/>
                          </a:lnTo>
                          <a:lnTo>
                            <a:pt x="7" y="2"/>
                          </a:lnTo>
                          <a:lnTo>
                            <a:pt x="10" y="1"/>
                          </a:lnTo>
                          <a:lnTo>
                            <a:pt x="16" y="0"/>
                          </a:lnTo>
                          <a:lnTo>
                            <a:pt x="17" y="6"/>
                          </a:lnTo>
                          <a:lnTo>
                            <a:pt x="19" y="12"/>
                          </a:lnTo>
                          <a:lnTo>
                            <a:pt x="10" y="9"/>
                          </a:lnTo>
                          <a:lnTo>
                            <a:pt x="2" y="9"/>
                          </a:lnTo>
                          <a:lnTo>
                            <a:pt x="1" y="8"/>
                          </a:lnTo>
                          <a:lnTo>
                            <a:pt x="0" y="7"/>
                          </a:lnTo>
                          <a:close/>
                        </a:path>
                      </a:pathLst>
                    </a:custGeom>
                    <a:solidFill>
                      <a:srgbClr val="704A2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16" name="Freeform 154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39" y="2856"/>
                      <a:ext cx="4" cy="2"/>
                    </a:xfrm>
                    <a:custGeom>
                      <a:avLst/>
                      <a:gdLst>
                        <a:gd name="T0" fmla="*/ 0 w 15"/>
                        <a:gd name="T1" fmla="*/ 0 h 8"/>
                        <a:gd name="T2" fmla="*/ 0 w 15"/>
                        <a:gd name="T3" fmla="*/ 0 h 8"/>
                        <a:gd name="T4" fmla="*/ 0 w 15"/>
                        <a:gd name="T5" fmla="*/ 0 h 8"/>
                        <a:gd name="T6" fmla="*/ 0 w 15"/>
                        <a:gd name="T7" fmla="*/ 0 h 8"/>
                        <a:gd name="T8" fmla="*/ 0 w 15"/>
                        <a:gd name="T9" fmla="*/ 0 h 8"/>
                        <a:gd name="T10" fmla="*/ 0 w 15"/>
                        <a:gd name="T11" fmla="*/ 0 h 8"/>
                        <a:gd name="T12" fmla="*/ 0 w 15"/>
                        <a:gd name="T13" fmla="*/ 0 h 8"/>
                        <a:gd name="T14" fmla="*/ 0 w 15"/>
                        <a:gd name="T15" fmla="*/ 0 h 8"/>
                        <a:gd name="T16" fmla="*/ 0 w 15"/>
                        <a:gd name="T17" fmla="*/ 0 h 8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15"/>
                        <a:gd name="T28" fmla="*/ 0 h 8"/>
                        <a:gd name="T29" fmla="*/ 15 w 15"/>
                        <a:gd name="T30" fmla="*/ 8 h 8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15" h="8">
                          <a:moveTo>
                            <a:pt x="0" y="0"/>
                          </a:moveTo>
                          <a:lnTo>
                            <a:pt x="7" y="1"/>
                          </a:lnTo>
                          <a:lnTo>
                            <a:pt x="15" y="2"/>
                          </a:lnTo>
                          <a:lnTo>
                            <a:pt x="15" y="4"/>
                          </a:lnTo>
                          <a:lnTo>
                            <a:pt x="15" y="8"/>
                          </a:lnTo>
                          <a:lnTo>
                            <a:pt x="7" y="7"/>
                          </a:lnTo>
                          <a:lnTo>
                            <a:pt x="3" y="5"/>
                          </a:lnTo>
                          <a:lnTo>
                            <a:pt x="1" y="2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4D1A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17" name="Freeform 155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43" y="2907"/>
                      <a:ext cx="5" cy="3"/>
                    </a:xfrm>
                    <a:custGeom>
                      <a:avLst/>
                      <a:gdLst>
                        <a:gd name="T0" fmla="*/ 0 w 21"/>
                        <a:gd name="T1" fmla="*/ 0 h 11"/>
                        <a:gd name="T2" fmla="*/ 0 w 21"/>
                        <a:gd name="T3" fmla="*/ 0 h 11"/>
                        <a:gd name="T4" fmla="*/ 0 w 21"/>
                        <a:gd name="T5" fmla="*/ 0 h 11"/>
                        <a:gd name="T6" fmla="*/ 0 w 21"/>
                        <a:gd name="T7" fmla="*/ 0 h 11"/>
                        <a:gd name="T8" fmla="*/ 0 w 21"/>
                        <a:gd name="T9" fmla="*/ 0 h 11"/>
                        <a:gd name="T10" fmla="*/ 0 w 21"/>
                        <a:gd name="T11" fmla="*/ 0 h 11"/>
                        <a:gd name="T12" fmla="*/ 0 w 21"/>
                        <a:gd name="T13" fmla="*/ 0 h 11"/>
                        <a:gd name="T14" fmla="*/ 0 w 21"/>
                        <a:gd name="T15" fmla="*/ 0 h 11"/>
                        <a:gd name="T16" fmla="*/ 0 w 21"/>
                        <a:gd name="T17" fmla="*/ 0 h 11"/>
                        <a:gd name="T18" fmla="*/ 0 w 21"/>
                        <a:gd name="T19" fmla="*/ 0 h 11"/>
                        <a:gd name="T20" fmla="*/ 0 w 21"/>
                        <a:gd name="T21" fmla="*/ 0 h 11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w 21"/>
                        <a:gd name="T34" fmla="*/ 0 h 11"/>
                        <a:gd name="T35" fmla="*/ 21 w 21"/>
                        <a:gd name="T36" fmla="*/ 11 h 11"/>
                      </a:gdLst>
                      <a:ahLst/>
                      <a:cxnLst>
                        <a:cxn ang="T22">
                          <a:pos x="T0" y="T1"/>
                        </a:cxn>
                        <a:cxn ang="T23">
                          <a:pos x="T2" y="T3"/>
                        </a:cxn>
                        <a:cxn ang="T24">
                          <a:pos x="T4" y="T5"/>
                        </a:cxn>
                        <a:cxn ang="T25">
                          <a:pos x="T6" y="T7"/>
                        </a:cxn>
                        <a:cxn ang="T26">
                          <a:pos x="T8" y="T9"/>
                        </a:cxn>
                        <a:cxn ang="T27">
                          <a:pos x="T10" y="T11"/>
                        </a:cxn>
                        <a:cxn ang="T28">
                          <a:pos x="T12" y="T13"/>
                        </a:cxn>
                        <a:cxn ang="T29">
                          <a:pos x="T14" y="T15"/>
                        </a:cxn>
                        <a:cxn ang="T30">
                          <a:pos x="T16" y="T17"/>
                        </a:cxn>
                        <a:cxn ang="T31">
                          <a:pos x="T18" y="T19"/>
                        </a:cxn>
                        <a:cxn ang="T32">
                          <a:pos x="T20" y="T21"/>
                        </a:cxn>
                      </a:cxnLst>
                      <a:rect l="T33" t="T34" r="T35" b="T36"/>
                      <a:pathLst>
                        <a:path w="21" h="11">
                          <a:moveTo>
                            <a:pt x="2" y="4"/>
                          </a:moveTo>
                          <a:lnTo>
                            <a:pt x="5" y="0"/>
                          </a:lnTo>
                          <a:lnTo>
                            <a:pt x="9" y="0"/>
                          </a:lnTo>
                          <a:lnTo>
                            <a:pt x="13" y="1"/>
                          </a:lnTo>
                          <a:lnTo>
                            <a:pt x="16" y="2"/>
                          </a:lnTo>
                          <a:lnTo>
                            <a:pt x="19" y="5"/>
                          </a:lnTo>
                          <a:lnTo>
                            <a:pt x="21" y="9"/>
                          </a:lnTo>
                          <a:lnTo>
                            <a:pt x="10" y="9"/>
                          </a:lnTo>
                          <a:lnTo>
                            <a:pt x="2" y="11"/>
                          </a:lnTo>
                          <a:lnTo>
                            <a:pt x="0" y="7"/>
                          </a:lnTo>
                          <a:lnTo>
                            <a:pt x="2" y="4"/>
                          </a:lnTo>
                          <a:close/>
                        </a:path>
                      </a:pathLst>
                    </a:custGeom>
                    <a:solidFill>
                      <a:srgbClr val="704A2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18" name="Freeform 156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44" y="2859"/>
                      <a:ext cx="4" cy="4"/>
                    </a:xfrm>
                    <a:custGeom>
                      <a:avLst/>
                      <a:gdLst>
                        <a:gd name="T0" fmla="*/ 0 w 16"/>
                        <a:gd name="T1" fmla="*/ 0 h 14"/>
                        <a:gd name="T2" fmla="*/ 0 w 16"/>
                        <a:gd name="T3" fmla="*/ 0 h 14"/>
                        <a:gd name="T4" fmla="*/ 0 w 16"/>
                        <a:gd name="T5" fmla="*/ 0 h 14"/>
                        <a:gd name="T6" fmla="*/ 0 w 16"/>
                        <a:gd name="T7" fmla="*/ 0 h 14"/>
                        <a:gd name="T8" fmla="*/ 0 w 16"/>
                        <a:gd name="T9" fmla="*/ 0 h 14"/>
                        <a:gd name="T10" fmla="*/ 0 w 16"/>
                        <a:gd name="T11" fmla="*/ 0 h 14"/>
                        <a:gd name="T12" fmla="*/ 0 w 16"/>
                        <a:gd name="T13" fmla="*/ 0 h 14"/>
                        <a:gd name="T14" fmla="*/ 0 w 16"/>
                        <a:gd name="T15" fmla="*/ 0 h 14"/>
                        <a:gd name="T16" fmla="*/ 0 w 16"/>
                        <a:gd name="T17" fmla="*/ 0 h 14"/>
                        <a:gd name="T18" fmla="*/ 0 w 16"/>
                        <a:gd name="T19" fmla="*/ 0 h 14"/>
                        <a:gd name="T20" fmla="*/ 0 w 16"/>
                        <a:gd name="T21" fmla="*/ 0 h 14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w 16"/>
                        <a:gd name="T34" fmla="*/ 0 h 14"/>
                        <a:gd name="T35" fmla="*/ 16 w 16"/>
                        <a:gd name="T36" fmla="*/ 14 h 14"/>
                      </a:gdLst>
                      <a:ahLst/>
                      <a:cxnLst>
                        <a:cxn ang="T22">
                          <a:pos x="T0" y="T1"/>
                        </a:cxn>
                        <a:cxn ang="T23">
                          <a:pos x="T2" y="T3"/>
                        </a:cxn>
                        <a:cxn ang="T24">
                          <a:pos x="T4" y="T5"/>
                        </a:cxn>
                        <a:cxn ang="T25">
                          <a:pos x="T6" y="T7"/>
                        </a:cxn>
                        <a:cxn ang="T26">
                          <a:pos x="T8" y="T9"/>
                        </a:cxn>
                        <a:cxn ang="T27">
                          <a:pos x="T10" y="T11"/>
                        </a:cxn>
                        <a:cxn ang="T28">
                          <a:pos x="T12" y="T13"/>
                        </a:cxn>
                        <a:cxn ang="T29">
                          <a:pos x="T14" y="T15"/>
                        </a:cxn>
                        <a:cxn ang="T30">
                          <a:pos x="T16" y="T17"/>
                        </a:cxn>
                        <a:cxn ang="T31">
                          <a:pos x="T18" y="T19"/>
                        </a:cxn>
                        <a:cxn ang="T32">
                          <a:pos x="T20" y="T21"/>
                        </a:cxn>
                      </a:cxnLst>
                      <a:rect l="T33" t="T34" r="T35" b="T36"/>
                      <a:pathLst>
                        <a:path w="16" h="14">
                          <a:moveTo>
                            <a:pt x="0" y="0"/>
                          </a:moveTo>
                          <a:lnTo>
                            <a:pt x="5" y="0"/>
                          </a:lnTo>
                          <a:lnTo>
                            <a:pt x="11" y="0"/>
                          </a:lnTo>
                          <a:lnTo>
                            <a:pt x="12" y="3"/>
                          </a:lnTo>
                          <a:lnTo>
                            <a:pt x="14" y="5"/>
                          </a:lnTo>
                          <a:lnTo>
                            <a:pt x="14" y="9"/>
                          </a:lnTo>
                          <a:lnTo>
                            <a:pt x="16" y="14"/>
                          </a:lnTo>
                          <a:lnTo>
                            <a:pt x="9" y="12"/>
                          </a:lnTo>
                          <a:lnTo>
                            <a:pt x="4" y="10"/>
                          </a:lnTo>
                          <a:lnTo>
                            <a:pt x="0" y="5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4D1A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19" name="Freeform 157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52" y="2965"/>
                      <a:ext cx="9" cy="5"/>
                    </a:xfrm>
                    <a:custGeom>
                      <a:avLst/>
                      <a:gdLst>
                        <a:gd name="T0" fmla="*/ 0 w 34"/>
                        <a:gd name="T1" fmla="*/ 0 h 21"/>
                        <a:gd name="T2" fmla="*/ 0 w 34"/>
                        <a:gd name="T3" fmla="*/ 0 h 21"/>
                        <a:gd name="T4" fmla="*/ 0 w 34"/>
                        <a:gd name="T5" fmla="*/ 0 h 21"/>
                        <a:gd name="T6" fmla="*/ 0 w 34"/>
                        <a:gd name="T7" fmla="*/ 0 h 21"/>
                        <a:gd name="T8" fmla="*/ 0 w 34"/>
                        <a:gd name="T9" fmla="*/ 0 h 21"/>
                        <a:gd name="T10" fmla="*/ 0 w 34"/>
                        <a:gd name="T11" fmla="*/ 0 h 21"/>
                        <a:gd name="T12" fmla="*/ 0 w 34"/>
                        <a:gd name="T13" fmla="*/ 0 h 21"/>
                        <a:gd name="T14" fmla="*/ 0 w 34"/>
                        <a:gd name="T15" fmla="*/ 0 h 21"/>
                        <a:gd name="T16" fmla="*/ 0 w 34"/>
                        <a:gd name="T17" fmla="*/ 0 h 21"/>
                        <a:gd name="T18" fmla="*/ 0 w 34"/>
                        <a:gd name="T19" fmla="*/ 0 h 21"/>
                        <a:gd name="T20" fmla="*/ 0 w 34"/>
                        <a:gd name="T21" fmla="*/ 0 h 21"/>
                        <a:gd name="T22" fmla="*/ 0 w 34"/>
                        <a:gd name="T23" fmla="*/ 0 h 21"/>
                        <a:gd name="T24" fmla="*/ 0 w 34"/>
                        <a:gd name="T25" fmla="*/ 0 h 21"/>
                        <a:gd name="T26" fmla="*/ 0 w 34"/>
                        <a:gd name="T27" fmla="*/ 0 h 21"/>
                        <a:gd name="T28" fmla="*/ 0 w 34"/>
                        <a:gd name="T29" fmla="*/ 0 h 21"/>
                        <a:gd name="T30" fmla="*/ 0 w 34"/>
                        <a:gd name="T31" fmla="*/ 0 h 21"/>
                        <a:gd name="T32" fmla="*/ 0 w 34"/>
                        <a:gd name="T33" fmla="*/ 0 h 21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w 34"/>
                        <a:gd name="T52" fmla="*/ 0 h 21"/>
                        <a:gd name="T53" fmla="*/ 34 w 34"/>
                        <a:gd name="T54" fmla="*/ 21 h 21"/>
                      </a:gdLst>
                      <a:ahLst/>
                      <a:cxnLst>
                        <a:cxn ang="T34">
                          <a:pos x="T0" y="T1"/>
                        </a:cxn>
                        <a:cxn ang="T35">
                          <a:pos x="T2" y="T3"/>
                        </a:cxn>
                        <a:cxn ang="T36">
                          <a:pos x="T4" y="T5"/>
                        </a:cxn>
                        <a:cxn ang="T37">
                          <a:pos x="T6" y="T7"/>
                        </a:cxn>
                        <a:cxn ang="T38">
                          <a:pos x="T8" y="T9"/>
                        </a:cxn>
                        <a:cxn ang="T39">
                          <a:pos x="T10" y="T11"/>
                        </a:cxn>
                        <a:cxn ang="T40">
                          <a:pos x="T12" y="T13"/>
                        </a:cxn>
                        <a:cxn ang="T41">
                          <a:pos x="T14" y="T15"/>
                        </a:cxn>
                        <a:cxn ang="T42">
                          <a:pos x="T16" y="T17"/>
                        </a:cxn>
                        <a:cxn ang="T43">
                          <a:pos x="T18" y="T19"/>
                        </a:cxn>
                        <a:cxn ang="T44">
                          <a:pos x="T20" y="T21"/>
                        </a:cxn>
                        <a:cxn ang="T45">
                          <a:pos x="T22" y="T23"/>
                        </a:cxn>
                        <a:cxn ang="T46">
                          <a:pos x="T24" y="T25"/>
                        </a:cxn>
                        <a:cxn ang="T47">
                          <a:pos x="T26" y="T27"/>
                        </a:cxn>
                        <a:cxn ang="T48">
                          <a:pos x="T28" y="T29"/>
                        </a:cxn>
                        <a:cxn ang="T49">
                          <a:pos x="T30" y="T31"/>
                        </a:cxn>
                        <a:cxn ang="T50">
                          <a:pos x="T32" y="T33"/>
                        </a:cxn>
                      </a:cxnLst>
                      <a:rect l="T51" t="T52" r="T53" b="T54"/>
                      <a:pathLst>
                        <a:path w="34" h="21">
                          <a:moveTo>
                            <a:pt x="0" y="0"/>
                          </a:moveTo>
                          <a:lnTo>
                            <a:pt x="6" y="0"/>
                          </a:lnTo>
                          <a:lnTo>
                            <a:pt x="12" y="0"/>
                          </a:lnTo>
                          <a:lnTo>
                            <a:pt x="17" y="0"/>
                          </a:lnTo>
                          <a:lnTo>
                            <a:pt x="21" y="3"/>
                          </a:lnTo>
                          <a:lnTo>
                            <a:pt x="24" y="4"/>
                          </a:lnTo>
                          <a:lnTo>
                            <a:pt x="27" y="7"/>
                          </a:lnTo>
                          <a:lnTo>
                            <a:pt x="31" y="12"/>
                          </a:lnTo>
                          <a:lnTo>
                            <a:pt x="34" y="19"/>
                          </a:lnTo>
                          <a:lnTo>
                            <a:pt x="28" y="19"/>
                          </a:lnTo>
                          <a:lnTo>
                            <a:pt x="23" y="19"/>
                          </a:lnTo>
                          <a:lnTo>
                            <a:pt x="15" y="19"/>
                          </a:lnTo>
                          <a:lnTo>
                            <a:pt x="10" y="21"/>
                          </a:lnTo>
                          <a:lnTo>
                            <a:pt x="7" y="16"/>
                          </a:lnTo>
                          <a:lnTo>
                            <a:pt x="5" y="10"/>
                          </a:lnTo>
                          <a:lnTo>
                            <a:pt x="3" y="4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4D1A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20" name="Freeform 158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49" y="2906"/>
                      <a:ext cx="4" cy="3"/>
                    </a:xfrm>
                    <a:custGeom>
                      <a:avLst/>
                      <a:gdLst>
                        <a:gd name="T0" fmla="*/ 0 w 14"/>
                        <a:gd name="T1" fmla="*/ 0 h 13"/>
                        <a:gd name="T2" fmla="*/ 0 w 14"/>
                        <a:gd name="T3" fmla="*/ 0 h 13"/>
                        <a:gd name="T4" fmla="*/ 0 w 14"/>
                        <a:gd name="T5" fmla="*/ 0 h 13"/>
                        <a:gd name="T6" fmla="*/ 0 w 14"/>
                        <a:gd name="T7" fmla="*/ 0 h 13"/>
                        <a:gd name="T8" fmla="*/ 0 w 14"/>
                        <a:gd name="T9" fmla="*/ 0 h 13"/>
                        <a:gd name="T10" fmla="*/ 0 w 14"/>
                        <a:gd name="T11" fmla="*/ 0 h 13"/>
                        <a:gd name="T12" fmla="*/ 0 w 14"/>
                        <a:gd name="T13" fmla="*/ 0 h 13"/>
                        <a:gd name="T14" fmla="*/ 0 w 14"/>
                        <a:gd name="T15" fmla="*/ 0 h 13"/>
                        <a:gd name="T16" fmla="*/ 0 w 14"/>
                        <a:gd name="T17" fmla="*/ 0 h 13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14"/>
                        <a:gd name="T28" fmla="*/ 0 h 13"/>
                        <a:gd name="T29" fmla="*/ 14 w 14"/>
                        <a:gd name="T30" fmla="*/ 13 h 13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14" h="13">
                          <a:moveTo>
                            <a:pt x="2" y="6"/>
                          </a:moveTo>
                          <a:lnTo>
                            <a:pt x="7" y="2"/>
                          </a:lnTo>
                          <a:lnTo>
                            <a:pt x="14" y="0"/>
                          </a:lnTo>
                          <a:lnTo>
                            <a:pt x="12" y="4"/>
                          </a:lnTo>
                          <a:lnTo>
                            <a:pt x="11" y="10"/>
                          </a:lnTo>
                          <a:lnTo>
                            <a:pt x="7" y="11"/>
                          </a:lnTo>
                          <a:lnTo>
                            <a:pt x="2" y="13"/>
                          </a:lnTo>
                          <a:lnTo>
                            <a:pt x="0" y="8"/>
                          </a:lnTo>
                          <a:lnTo>
                            <a:pt x="2" y="6"/>
                          </a:lnTo>
                          <a:close/>
                        </a:path>
                      </a:pathLst>
                    </a:custGeom>
                    <a:solidFill>
                      <a:srgbClr val="704A2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21" name="Freeform 159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53" y="2945"/>
                      <a:ext cx="81" cy="30"/>
                    </a:xfrm>
                    <a:custGeom>
                      <a:avLst/>
                      <a:gdLst>
                        <a:gd name="T0" fmla="*/ 0 w 322"/>
                        <a:gd name="T1" fmla="*/ 0 h 121"/>
                        <a:gd name="T2" fmla="*/ 0 w 322"/>
                        <a:gd name="T3" fmla="*/ 0 h 121"/>
                        <a:gd name="T4" fmla="*/ 0 w 322"/>
                        <a:gd name="T5" fmla="*/ 0 h 121"/>
                        <a:gd name="T6" fmla="*/ 0 w 322"/>
                        <a:gd name="T7" fmla="*/ 0 h 121"/>
                        <a:gd name="T8" fmla="*/ 0 w 322"/>
                        <a:gd name="T9" fmla="*/ 0 h 121"/>
                        <a:gd name="T10" fmla="*/ 0 w 322"/>
                        <a:gd name="T11" fmla="*/ 0 h 121"/>
                        <a:gd name="T12" fmla="*/ 0 w 322"/>
                        <a:gd name="T13" fmla="*/ 0 h 121"/>
                        <a:gd name="T14" fmla="*/ 0 w 322"/>
                        <a:gd name="T15" fmla="*/ 0 h 121"/>
                        <a:gd name="T16" fmla="*/ 0 w 322"/>
                        <a:gd name="T17" fmla="*/ 0 h 121"/>
                        <a:gd name="T18" fmla="*/ 0 w 322"/>
                        <a:gd name="T19" fmla="*/ 0 h 121"/>
                        <a:gd name="T20" fmla="*/ 0 w 322"/>
                        <a:gd name="T21" fmla="*/ 0 h 121"/>
                        <a:gd name="T22" fmla="*/ 0 w 322"/>
                        <a:gd name="T23" fmla="*/ 0 h 121"/>
                        <a:gd name="T24" fmla="*/ 0 w 322"/>
                        <a:gd name="T25" fmla="*/ 0 h 121"/>
                        <a:gd name="T26" fmla="*/ 0 w 322"/>
                        <a:gd name="T27" fmla="*/ 0 h 121"/>
                        <a:gd name="T28" fmla="*/ 0 w 322"/>
                        <a:gd name="T29" fmla="*/ 0 h 121"/>
                        <a:gd name="T30" fmla="*/ 0 w 322"/>
                        <a:gd name="T31" fmla="*/ 0 h 121"/>
                        <a:gd name="T32" fmla="*/ 0 w 322"/>
                        <a:gd name="T33" fmla="*/ 0 h 121"/>
                        <a:gd name="T34" fmla="*/ 0 w 322"/>
                        <a:gd name="T35" fmla="*/ 0 h 121"/>
                        <a:gd name="T36" fmla="*/ 0 w 322"/>
                        <a:gd name="T37" fmla="*/ 0 h 121"/>
                        <a:gd name="T38" fmla="*/ 0 w 322"/>
                        <a:gd name="T39" fmla="*/ 0 h 121"/>
                        <a:gd name="T40" fmla="*/ 0 w 322"/>
                        <a:gd name="T41" fmla="*/ 0 h 121"/>
                        <a:gd name="T42" fmla="*/ 0 w 322"/>
                        <a:gd name="T43" fmla="*/ 0 h 121"/>
                        <a:gd name="T44" fmla="*/ 0 w 322"/>
                        <a:gd name="T45" fmla="*/ 0 h 121"/>
                        <a:gd name="T46" fmla="*/ 0 w 322"/>
                        <a:gd name="T47" fmla="*/ 0 h 121"/>
                        <a:gd name="T48" fmla="*/ 0 w 322"/>
                        <a:gd name="T49" fmla="*/ 0 h 121"/>
                        <a:gd name="T50" fmla="*/ 0 w 322"/>
                        <a:gd name="T51" fmla="*/ 0 h 121"/>
                        <a:gd name="T52" fmla="*/ 0 w 322"/>
                        <a:gd name="T53" fmla="*/ 0 h 121"/>
                        <a:gd name="T54" fmla="*/ 0 w 322"/>
                        <a:gd name="T55" fmla="*/ 0 h 121"/>
                        <a:gd name="T56" fmla="*/ 0 w 322"/>
                        <a:gd name="T57" fmla="*/ 0 h 121"/>
                        <a:gd name="T58" fmla="*/ 0 w 322"/>
                        <a:gd name="T59" fmla="*/ 0 h 121"/>
                        <a:gd name="T60" fmla="*/ 0 w 322"/>
                        <a:gd name="T61" fmla="*/ 0 h 121"/>
                        <a:gd name="T62" fmla="*/ 0 w 322"/>
                        <a:gd name="T63" fmla="*/ 0 h 121"/>
                        <a:gd name="T64" fmla="*/ 0 w 322"/>
                        <a:gd name="T65" fmla="*/ 0 h 121"/>
                        <a:gd name="T66" fmla="*/ 0 w 322"/>
                        <a:gd name="T67" fmla="*/ 0 h 121"/>
                        <a:gd name="T68" fmla="*/ 0 w 322"/>
                        <a:gd name="T69" fmla="*/ 0 h 121"/>
                        <a:gd name="T70" fmla="*/ 0 w 322"/>
                        <a:gd name="T71" fmla="*/ 0 h 121"/>
                        <a:gd name="T72" fmla="*/ 0 w 322"/>
                        <a:gd name="T73" fmla="*/ 0 h 121"/>
                        <a:gd name="T74" fmla="*/ 0 w 322"/>
                        <a:gd name="T75" fmla="*/ 0 h 121"/>
                        <a:gd name="T76" fmla="*/ 0 w 322"/>
                        <a:gd name="T77" fmla="*/ 0 h 121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w 322"/>
                        <a:gd name="T118" fmla="*/ 0 h 121"/>
                        <a:gd name="T119" fmla="*/ 322 w 322"/>
                        <a:gd name="T120" fmla="*/ 121 h 121"/>
                      </a:gdLst>
                      <a:ahLst/>
                      <a:cxnLst>
                        <a:cxn ang="T78">
                          <a:pos x="T0" y="T1"/>
                        </a:cxn>
                        <a:cxn ang="T79">
                          <a:pos x="T2" y="T3"/>
                        </a:cxn>
                        <a:cxn ang="T80">
                          <a:pos x="T4" y="T5"/>
                        </a:cxn>
                        <a:cxn ang="T81">
                          <a:pos x="T6" y="T7"/>
                        </a:cxn>
                        <a:cxn ang="T82">
                          <a:pos x="T8" y="T9"/>
                        </a:cxn>
                        <a:cxn ang="T83">
                          <a:pos x="T10" y="T11"/>
                        </a:cxn>
                        <a:cxn ang="T84">
                          <a:pos x="T12" y="T13"/>
                        </a:cxn>
                        <a:cxn ang="T85">
                          <a:pos x="T14" y="T15"/>
                        </a:cxn>
                        <a:cxn ang="T86">
                          <a:pos x="T16" y="T17"/>
                        </a:cxn>
                        <a:cxn ang="T87">
                          <a:pos x="T18" y="T19"/>
                        </a:cxn>
                        <a:cxn ang="T88">
                          <a:pos x="T20" y="T21"/>
                        </a:cxn>
                        <a:cxn ang="T89">
                          <a:pos x="T22" y="T23"/>
                        </a:cxn>
                        <a:cxn ang="T90">
                          <a:pos x="T24" y="T25"/>
                        </a:cxn>
                        <a:cxn ang="T91">
                          <a:pos x="T26" y="T27"/>
                        </a:cxn>
                        <a:cxn ang="T92">
                          <a:pos x="T28" y="T29"/>
                        </a:cxn>
                        <a:cxn ang="T93">
                          <a:pos x="T30" y="T31"/>
                        </a:cxn>
                        <a:cxn ang="T94">
                          <a:pos x="T32" y="T33"/>
                        </a:cxn>
                        <a:cxn ang="T95">
                          <a:pos x="T34" y="T35"/>
                        </a:cxn>
                        <a:cxn ang="T96">
                          <a:pos x="T36" y="T37"/>
                        </a:cxn>
                        <a:cxn ang="T97">
                          <a:pos x="T38" y="T39"/>
                        </a:cxn>
                        <a:cxn ang="T98">
                          <a:pos x="T40" y="T41"/>
                        </a:cxn>
                        <a:cxn ang="T99">
                          <a:pos x="T42" y="T43"/>
                        </a:cxn>
                        <a:cxn ang="T100">
                          <a:pos x="T44" y="T45"/>
                        </a:cxn>
                        <a:cxn ang="T101">
                          <a:pos x="T46" y="T47"/>
                        </a:cxn>
                        <a:cxn ang="T102">
                          <a:pos x="T48" y="T49"/>
                        </a:cxn>
                        <a:cxn ang="T103">
                          <a:pos x="T50" y="T51"/>
                        </a:cxn>
                        <a:cxn ang="T104">
                          <a:pos x="T52" y="T53"/>
                        </a:cxn>
                        <a:cxn ang="T105">
                          <a:pos x="T54" y="T55"/>
                        </a:cxn>
                        <a:cxn ang="T106">
                          <a:pos x="T56" y="T57"/>
                        </a:cxn>
                        <a:cxn ang="T107">
                          <a:pos x="T58" y="T59"/>
                        </a:cxn>
                        <a:cxn ang="T108">
                          <a:pos x="T60" y="T61"/>
                        </a:cxn>
                        <a:cxn ang="T109">
                          <a:pos x="T62" y="T63"/>
                        </a:cxn>
                        <a:cxn ang="T110">
                          <a:pos x="T64" y="T65"/>
                        </a:cxn>
                        <a:cxn ang="T111">
                          <a:pos x="T66" y="T67"/>
                        </a:cxn>
                        <a:cxn ang="T112">
                          <a:pos x="T68" y="T69"/>
                        </a:cxn>
                        <a:cxn ang="T113">
                          <a:pos x="T70" y="T71"/>
                        </a:cxn>
                        <a:cxn ang="T114">
                          <a:pos x="T72" y="T73"/>
                        </a:cxn>
                        <a:cxn ang="T115">
                          <a:pos x="T74" y="T75"/>
                        </a:cxn>
                        <a:cxn ang="T116">
                          <a:pos x="T76" y="T77"/>
                        </a:cxn>
                      </a:cxnLst>
                      <a:rect l="T117" t="T118" r="T119" b="T120"/>
                      <a:pathLst>
                        <a:path w="322" h="121">
                          <a:moveTo>
                            <a:pt x="0" y="61"/>
                          </a:moveTo>
                          <a:lnTo>
                            <a:pt x="13" y="37"/>
                          </a:lnTo>
                          <a:lnTo>
                            <a:pt x="26" y="20"/>
                          </a:lnTo>
                          <a:lnTo>
                            <a:pt x="39" y="9"/>
                          </a:lnTo>
                          <a:lnTo>
                            <a:pt x="54" y="3"/>
                          </a:lnTo>
                          <a:lnTo>
                            <a:pt x="69" y="0"/>
                          </a:lnTo>
                          <a:lnTo>
                            <a:pt x="88" y="1"/>
                          </a:lnTo>
                          <a:lnTo>
                            <a:pt x="109" y="4"/>
                          </a:lnTo>
                          <a:lnTo>
                            <a:pt x="136" y="9"/>
                          </a:lnTo>
                          <a:lnTo>
                            <a:pt x="158" y="13"/>
                          </a:lnTo>
                          <a:lnTo>
                            <a:pt x="181" y="18"/>
                          </a:lnTo>
                          <a:lnTo>
                            <a:pt x="205" y="23"/>
                          </a:lnTo>
                          <a:lnTo>
                            <a:pt x="229" y="27"/>
                          </a:lnTo>
                          <a:lnTo>
                            <a:pt x="252" y="30"/>
                          </a:lnTo>
                          <a:lnTo>
                            <a:pt x="275" y="33"/>
                          </a:lnTo>
                          <a:lnTo>
                            <a:pt x="298" y="35"/>
                          </a:lnTo>
                          <a:lnTo>
                            <a:pt x="322" y="39"/>
                          </a:lnTo>
                          <a:lnTo>
                            <a:pt x="318" y="48"/>
                          </a:lnTo>
                          <a:lnTo>
                            <a:pt x="316" y="58"/>
                          </a:lnTo>
                          <a:lnTo>
                            <a:pt x="312" y="68"/>
                          </a:lnTo>
                          <a:lnTo>
                            <a:pt x="309" y="79"/>
                          </a:lnTo>
                          <a:lnTo>
                            <a:pt x="303" y="88"/>
                          </a:lnTo>
                          <a:lnTo>
                            <a:pt x="298" y="99"/>
                          </a:lnTo>
                          <a:lnTo>
                            <a:pt x="294" y="109"/>
                          </a:lnTo>
                          <a:lnTo>
                            <a:pt x="289" y="121"/>
                          </a:lnTo>
                          <a:lnTo>
                            <a:pt x="277" y="119"/>
                          </a:lnTo>
                          <a:lnTo>
                            <a:pt x="270" y="117"/>
                          </a:lnTo>
                          <a:lnTo>
                            <a:pt x="266" y="114"/>
                          </a:lnTo>
                          <a:lnTo>
                            <a:pt x="266" y="110"/>
                          </a:lnTo>
                          <a:lnTo>
                            <a:pt x="263" y="106"/>
                          </a:lnTo>
                          <a:lnTo>
                            <a:pt x="261" y="101"/>
                          </a:lnTo>
                          <a:lnTo>
                            <a:pt x="257" y="98"/>
                          </a:lnTo>
                          <a:lnTo>
                            <a:pt x="250" y="96"/>
                          </a:lnTo>
                          <a:lnTo>
                            <a:pt x="248" y="98"/>
                          </a:lnTo>
                          <a:lnTo>
                            <a:pt x="246" y="99"/>
                          </a:lnTo>
                          <a:lnTo>
                            <a:pt x="241" y="100"/>
                          </a:lnTo>
                          <a:lnTo>
                            <a:pt x="236" y="101"/>
                          </a:lnTo>
                          <a:lnTo>
                            <a:pt x="233" y="90"/>
                          </a:lnTo>
                          <a:lnTo>
                            <a:pt x="231" y="86"/>
                          </a:lnTo>
                          <a:lnTo>
                            <a:pt x="228" y="81"/>
                          </a:lnTo>
                          <a:lnTo>
                            <a:pt x="225" y="78"/>
                          </a:lnTo>
                          <a:lnTo>
                            <a:pt x="215" y="78"/>
                          </a:lnTo>
                          <a:lnTo>
                            <a:pt x="209" y="81"/>
                          </a:lnTo>
                          <a:lnTo>
                            <a:pt x="206" y="85"/>
                          </a:lnTo>
                          <a:lnTo>
                            <a:pt x="205" y="88"/>
                          </a:lnTo>
                          <a:lnTo>
                            <a:pt x="201" y="92"/>
                          </a:lnTo>
                          <a:lnTo>
                            <a:pt x="199" y="96"/>
                          </a:lnTo>
                          <a:lnTo>
                            <a:pt x="193" y="101"/>
                          </a:lnTo>
                          <a:lnTo>
                            <a:pt x="186" y="106"/>
                          </a:lnTo>
                          <a:lnTo>
                            <a:pt x="184" y="98"/>
                          </a:lnTo>
                          <a:lnTo>
                            <a:pt x="183" y="93"/>
                          </a:lnTo>
                          <a:lnTo>
                            <a:pt x="181" y="89"/>
                          </a:lnTo>
                          <a:lnTo>
                            <a:pt x="179" y="87"/>
                          </a:lnTo>
                          <a:lnTo>
                            <a:pt x="164" y="86"/>
                          </a:lnTo>
                          <a:lnTo>
                            <a:pt x="154" y="83"/>
                          </a:lnTo>
                          <a:lnTo>
                            <a:pt x="147" y="79"/>
                          </a:lnTo>
                          <a:lnTo>
                            <a:pt x="144" y="74"/>
                          </a:lnTo>
                          <a:lnTo>
                            <a:pt x="138" y="68"/>
                          </a:lnTo>
                          <a:lnTo>
                            <a:pt x="133" y="64"/>
                          </a:lnTo>
                          <a:lnTo>
                            <a:pt x="124" y="60"/>
                          </a:lnTo>
                          <a:lnTo>
                            <a:pt x="112" y="59"/>
                          </a:lnTo>
                          <a:lnTo>
                            <a:pt x="101" y="74"/>
                          </a:lnTo>
                          <a:lnTo>
                            <a:pt x="92" y="83"/>
                          </a:lnTo>
                          <a:lnTo>
                            <a:pt x="87" y="86"/>
                          </a:lnTo>
                          <a:lnTo>
                            <a:pt x="83" y="86"/>
                          </a:lnTo>
                          <a:lnTo>
                            <a:pt x="77" y="81"/>
                          </a:lnTo>
                          <a:lnTo>
                            <a:pt x="70" y="78"/>
                          </a:lnTo>
                          <a:lnTo>
                            <a:pt x="62" y="74"/>
                          </a:lnTo>
                          <a:lnTo>
                            <a:pt x="50" y="73"/>
                          </a:lnTo>
                          <a:lnTo>
                            <a:pt x="43" y="80"/>
                          </a:lnTo>
                          <a:lnTo>
                            <a:pt x="39" y="83"/>
                          </a:lnTo>
                          <a:lnTo>
                            <a:pt x="33" y="85"/>
                          </a:lnTo>
                          <a:lnTo>
                            <a:pt x="28" y="85"/>
                          </a:lnTo>
                          <a:lnTo>
                            <a:pt x="21" y="81"/>
                          </a:lnTo>
                          <a:lnTo>
                            <a:pt x="15" y="78"/>
                          </a:lnTo>
                          <a:lnTo>
                            <a:pt x="8" y="73"/>
                          </a:lnTo>
                          <a:lnTo>
                            <a:pt x="0" y="68"/>
                          </a:lnTo>
                          <a:lnTo>
                            <a:pt x="0" y="65"/>
                          </a:lnTo>
                          <a:lnTo>
                            <a:pt x="0" y="61"/>
                          </a:lnTo>
                          <a:close/>
                        </a:path>
                      </a:pathLst>
                    </a:custGeom>
                    <a:solidFill>
                      <a:srgbClr val="5E29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22" name="Freeform 160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49" y="2856"/>
                      <a:ext cx="2" cy="3"/>
                    </a:xfrm>
                    <a:custGeom>
                      <a:avLst/>
                      <a:gdLst>
                        <a:gd name="T0" fmla="*/ 0 w 12"/>
                        <a:gd name="T1" fmla="*/ 0 h 10"/>
                        <a:gd name="T2" fmla="*/ 0 w 12"/>
                        <a:gd name="T3" fmla="*/ 0 h 10"/>
                        <a:gd name="T4" fmla="*/ 0 w 12"/>
                        <a:gd name="T5" fmla="*/ 0 h 10"/>
                        <a:gd name="T6" fmla="*/ 0 w 12"/>
                        <a:gd name="T7" fmla="*/ 0 h 10"/>
                        <a:gd name="T8" fmla="*/ 0 w 12"/>
                        <a:gd name="T9" fmla="*/ 0 h 10"/>
                        <a:gd name="T10" fmla="*/ 0 w 12"/>
                        <a:gd name="T11" fmla="*/ 0 h 10"/>
                        <a:gd name="T12" fmla="*/ 0 w 12"/>
                        <a:gd name="T13" fmla="*/ 0 h 10"/>
                        <a:gd name="T14" fmla="*/ 0 w 12"/>
                        <a:gd name="T15" fmla="*/ 0 h 10"/>
                        <a:gd name="T16" fmla="*/ 0 w 12"/>
                        <a:gd name="T17" fmla="*/ 0 h 10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12"/>
                        <a:gd name="T28" fmla="*/ 0 h 10"/>
                        <a:gd name="T29" fmla="*/ 12 w 12"/>
                        <a:gd name="T30" fmla="*/ 10 h 10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12" h="10">
                          <a:moveTo>
                            <a:pt x="0" y="2"/>
                          </a:moveTo>
                          <a:lnTo>
                            <a:pt x="5" y="1"/>
                          </a:lnTo>
                          <a:lnTo>
                            <a:pt x="12" y="0"/>
                          </a:lnTo>
                          <a:lnTo>
                            <a:pt x="11" y="7"/>
                          </a:lnTo>
                          <a:lnTo>
                            <a:pt x="10" y="10"/>
                          </a:lnTo>
                          <a:lnTo>
                            <a:pt x="5" y="10"/>
                          </a:lnTo>
                          <a:lnTo>
                            <a:pt x="0" y="10"/>
                          </a:lnTo>
                          <a:lnTo>
                            <a:pt x="0" y="5"/>
                          </a:lnTo>
                          <a:lnTo>
                            <a:pt x="0" y="2"/>
                          </a:lnTo>
                          <a:close/>
                        </a:path>
                      </a:pathLst>
                    </a:custGeom>
                    <a:solidFill>
                      <a:srgbClr val="4D1A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23" name="Freeform 161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53" y="2858"/>
                      <a:ext cx="12" cy="8"/>
                    </a:xfrm>
                    <a:custGeom>
                      <a:avLst/>
                      <a:gdLst>
                        <a:gd name="T0" fmla="*/ 0 w 46"/>
                        <a:gd name="T1" fmla="*/ 0 h 31"/>
                        <a:gd name="T2" fmla="*/ 0 w 46"/>
                        <a:gd name="T3" fmla="*/ 0 h 31"/>
                        <a:gd name="T4" fmla="*/ 0 w 46"/>
                        <a:gd name="T5" fmla="*/ 0 h 31"/>
                        <a:gd name="T6" fmla="*/ 0 w 46"/>
                        <a:gd name="T7" fmla="*/ 0 h 31"/>
                        <a:gd name="T8" fmla="*/ 0 w 46"/>
                        <a:gd name="T9" fmla="*/ 0 h 31"/>
                        <a:gd name="T10" fmla="*/ 0 w 46"/>
                        <a:gd name="T11" fmla="*/ 0 h 31"/>
                        <a:gd name="T12" fmla="*/ 0 w 46"/>
                        <a:gd name="T13" fmla="*/ 0 h 31"/>
                        <a:gd name="T14" fmla="*/ 0 w 46"/>
                        <a:gd name="T15" fmla="*/ 0 h 31"/>
                        <a:gd name="T16" fmla="*/ 0 w 46"/>
                        <a:gd name="T17" fmla="*/ 0 h 31"/>
                        <a:gd name="T18" fmla="*/ 0 w 46"/>
                        <a:gd name="T19" fmla="*/ 0 h 31"/>
                        <a:gd name="T20" fmla="*/ 0 w 46"/>
                        <a:gd name="T21" fmla="*/ 0 h 31"/>
                        <a:gd name="T22" fmla="*/ 0 w 46"/>
                        <a:gd name="T23" fmla="*/ 0 h 31"/>
                        <a:gd name="T24" fmla="*/ 0 w 46"/>
                        <a:gd name="T25" fmla="*/ 0 h 31"/>
                        <a:gd name="T26" fmla="*/ 0 w 46"/>
                        <a:gd name="T27" fmla="*/ 0 h 31"/>
                        <a:gd name="T28" fmla="*/ 0 w 46"/>
                        <a:gd name="T29" fmla="*/ 0 h 31"/>
                        <a:gd name="T30" fmla="*/ 0 w 46"/>
                        <a:gd name="T31" fmla="*/ 0 h 31"/>
                        <a:gd name="T32" fmla="*/ 0 w 46"/>
                        <a:gd name="T33" fmla="*/ 0 h 31"/>
                        <a:gd name="T34" fmla="*/ 0 w 46"/>
                        <a:gd name="T35" fmla="*/ 0 h 31"/>
                        <a:gd name="T36" fmla="*/ 0 w 46"/>
                        <a:gd name="T37" fmla="*/ 0 h 31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w 46"/>
                        <a:gd name="T58" fmla="*/ 0 h 31"/>
                        <a:gd name="T59" fmla="*/ 46 w 46"/>
                        <a:gd name="T60" fmla="*/ 31 h 31"/>
                      </a:gdLst>
                      <a:ahLst/>
                      <a:cxnLst>
                        <a:cxn ang="T38">
                          <a:pos x="T0" y="T1"/>
                        </a:cxn>
                        <a:cxn ang="T39">
                          <a:pos x="T2" y="T3"/>
                        </a:cxn>
                        <a:cxn ang="T40">
                          <a:pos x="T4" y="T5"/>
                        </a:cxn>
                        <a:cxn ang="T41">
                          <a:pos x="T6" y="T7"/>
                        </a:cxn>
                        <a:cxn ang="T42">
                          <a:pos x="T8" y="T9"/>
                        </a:cxn>
                        <a:cxn ang="T43">
                          <a:pos x="T10" y="T11"/>
                        </a:cxn>
                        <a:cxn ang="T44">
                          <a:pos x="T12" y="T13"/>
                        </a:cxn>
                        <a:cxn ang="T45">
                          <a:pos x="T14" y="T15"/>
                        </a:cxn>
                        <a:cxn ang="T46">
                          <a:pos x="T16" y="T17"/>
                        </a:cxn>
                        <a:cxn ang="T47">
                          <a:pos x="T18" y="T19"/>
                        </a:cxn>
                        <a:cxn ang="T48">
                          <a:pos x="T20" y="T21"/>
                        </a:cxn>
                        <a:cxn ang="T49">
                          <a:pos x="T22" y="T23"/>
                        </a:cxn>
                        <a:cxn ang="T50">
                          <a:pos x="T24" y="T25"/>
                        </a:cxn>
                        <a:cxn ang="T51">
                          <a:pos x="T26" y="T27"/>
                        </a:cxn>
                        <a:cxn ang="T52">
                          <a:pos x="T28" y="T29"/>
                        </a:cxn>
                        <a:cxn ang="T53">
                          <a:pos x="T30" y="T31"/>
                        </a:cxn>
                        <a:cxn ang="T54">
                          <a:pos x="T32" y="T33"/>
                        </a:cxn>
                        <a:cxn ang="T55">
                          <a:pos x="T34" y="T35"/>
                        </a:cxn>
                        <a:cxn ang="T56">
                          <a:pos x="T36" y="T37"/>
                        </a:cxn>
                      </a:cxnLst>
                      <a:rect l="T57" t="T58" r="T59" b="T60"/>
                      <a:pathLst>
                        <a:path w="46" h="31">
                          <a:moveTo>
                            <a:pt x="0" y="5"/>
                          </a:moveTo>
                          <a:lnTo>
                            <a:pt x="7" y="2"/>
                          </a:lnTo>
                          <a:lnTo>
                            <a:pt x="13" y="1"/>
                          </a:lnTo>
                          <a:lnTo>
                            <a:pt x="18" y="0"/>
                          </a:lnTo>
                          <a:lnTo>
                            <a:pt x="23" y="2"/>
                          </a:lnTo>
                          <a:lnTo>
                            <a:pt x="27" y="3"/>
                          </a:lnTo>
                          <a:lnTo>
                            <a:pt x="32" y="7"/>
                          </a:lnTo>
                          <a:lnTo>
                            <a:pt x="36" y="10"/>
                          </a:lnTo>
                          <a:lnTo>
                            <a:pt x="43" y="15"/>
                          </a:lnTo>
                          <a:lnTo>
                            <a:pt x="43" y="18"/>
                          </a:lnTo>
                          <a:lnTo>
                            <a:pt x="46" y="22"/>
                          </a:lnTo>
                          <a:lnTo>
                            <a:pt x="39" y="24"/>
                          </a:lnTo>
                          <a:lnTo>
                            <a:pt x="33" y="26"/>
                          </a:lnTo>
                          <a:lnTo>
                            <a:pt x="25" y="29"/>
                          </a:lnTo>
                          <a:lnTo>
                            <a:pt x="16" y="31"/>
                          </a:lnTo>
                          <a:lnTo>
                            <a:pt x="9" y="25"/>
                          </a:lnTo>
                          <a:lnTo>
                            <a:pt x="5" y="21"/>
                          </a:lnTo>
                          <a:lnTo>
                            <a:pt x="0" y="14"/>
                          </a:lnTo>
                          <a:lnTo>
                            <a:pt x="0" y="5"/>
                          </a:lnTo>
                          <a:close/>
                        </a:path>
                      </a:pathLst>
                    </a:custGeom>
                    <a:solidFill>
                      <a:srgbClr val="4D1A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24" name="Freeform 162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56" y="2902"/>
                      <a:ext cx="12" cy="5"/>
                    </a:xfrm>
                    <a:custGeom>
                      <a:avLst/>
                      <a:gdLst>
                        <a:gd name="T0" fmla="*/ 0 w 48"/>
                        <a:gd name="T1" fmla="*/ 0 h 23"/>
                        <a:gd name="T2" fmla="*/ 0 w 48"/>
                        <a:gd name="T3" fmla="*/ 0 h 23"/>
                        <a:gd name="T4" fmla="*/ 0 w 48"/>
                        <a:gd name="T5" fmla="*/ 0 h 23"/>
                        <a:gd name="T6" fmla="*/ 0 w 48"/>
                        <a:gd name="T7" fmla="*/ 0 h 23"/>
                        <a:gd name="T8" fmla="*/ 0 w 48"/>
                        <a:gd name="T9" fmla="*/ 0 h 23"/>
                        <a:gd name="T10" fmla="*/ 0 w 48"/>
                        <a:gd name="T11" fmla="*/ 0 h 23"/>
                        <a:gd name="T12" fmla="*/ 0 w 48"/>
                        <a:gd name="T13" fmla="*/ 0 h 23"/>
                        <a:gd name="T14" fmla="*/ 0 w 48"/>
                        <a:gd name="T15" fmla="*/ 0 h 23"/>
                        <a:gd name="T16" fmla="*/ 0 w 48"/>
                        <a:gd name="T17" fmla="*/ 0 h 23"/>
                        <a:gd name="T18" fmla="*/ 0 w 48"/>
                        <a:gd name="T19" fmla="*/ 0 h 23"/>
                        <a:gd name="T20" fmla="*/ 0 w 48"/>
                        <a:gd name="T21" fmla="*/ 0 h 23"/>
                        <a:gd name="T22" fmla="*/ 0 w 48"/>
                        <a:gd name="T23" fmla="*/ 0 h 23"/>
                        <a:gd name="T24" fmla="*/ 0 w 48"/>
                        <a:gd name="T25" fmla="*/ 0 h 23"/>
                        <a:gd name="T26" fmla="*/ 0 w 48"/>
                        <a:gd name="T27" fmla="*/ 0 h 23"/>
                        <a:gd name="T28" fmla="*/ 0 w 48"/>
                        <a:gd name="T29" fmla="*/ 0 h 23"/>
                        <a:gd name="T30" fmla="*/ 0 w 48"/>
                        <a:gd name="T31" fmla="*/ 0 h 23"/>
                        <a:gd name="T32" fmla="*/ 0 w 48"/>
                        <a:gd name="T33" fmla="*/ 0 h 23"/>
                        <a:gd name="T34" fmla="*/ 0 w 48"/>
                        <a:gd name="T35" fmla="*/ 0 h 23"/>
                        <a:gd name="T36" fmla="*/ 0 w 48"/>
                        <a:gd name="T37" fmla="*/ 0 h 23"/>
                        <a:gd name="T38" fmla="*/ 0 w 48"/>
                        <a:gd name="T39" fmla="*/ 0 h 23"/>
                        <a:gd name="T40" fmla="*/ 0 w 48"/>
                        <a:gd name="T41" fmla="*/ 0 h 23"/>
                        <a:gd name="T42" fmla="*/ 0 w 48"/>
                        <a:gd name="T43" fmla="*/ 0 h 23"/>
                        <a:gd name="T44" fmla="*/ 0 w 48"/>
                        <a:gd name="T45" fmla="*/ 0 h 23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w 48"/>
                        <a:gd name="T70" fmla="*/ 0 h 23"/>
                        <a:gd name="T71" fmla="*/ 48 w 48"/>
                        <a:gd name="T72" fmla="*/ 23 h 23"/>
                      </a:gdLst>
                      <a:ahLst/>
                      <a:cxnLst>
                        <a:cxn ang="T46">
                          <a:pos x="T0" y="T1"/>
                        </a:cxn>
                        <a:cxn ang="T47">
                          <a:pos x="T2" y="T3"/>
                        </a:cxn>
                        <a:cxn ang="T48">
                          <a:pos x="T4" y="T5"/>
                        </a:cxn>
                        <a:cxn ang="T49">
                          <a:pos x="T6" y="T7"/>
                        </a:cxn>
                        <a:cxn ang="T50">
                          <a:pos x="T8" y="T9"/>
                        </a:cxn>
                        <a:cxn ang="T51">
                          <a:pos x="T10" y="T11"/>
                        </a:cxn>
                        <a:cxn ang="T52">
                          <a:pos x="T12" y="T13"/>
                        </a:cxn>
                        <a:cxn ang="T53">
                          <a:pos x="T14" y="T15"/>
                        </a:cxn>
                        <a:cxn ang="T54">
                          <a:pos x="T16" y="T17"/>
                        </a:cxn>
                        <a:cxn ang="T55">
                          <a:pos x="T18" y="T19"/>
                        </a:cxn>
                        <a:cxn ang="T56">
                          <a:pos x="T20" y="T21"/>
                        </a:cxn>
                        <a:cxn ang="T57">
                          <a:pos x="T22" y="T23"/>
                        </a:cxn>
                        <a:cxn ang="T58">
                          <a:pos x="T24" y="T25"/>
                        </a:cxn>
                        <a:cxn ang="T59">
                          <a:pos x="T26" y="T27"/>
                        </a:cxn>
                        <a:cxn ang="T60">
                          <a:pos x="T28" y="T29"/>
                        </a:cxn>
                        <a:cxn ang="T61">
                          <a:pos x="T30" y="T31"/>
                        </a:cxn>
                        <a:cxn ang="T62">
                          <a:pos x="T32" y="T33"/>
                        </a:cxn>
                        <a:cxn ang="T63">
                          <a:pos x="T34" y="T35"/>
                        </a:cxn>
                        <a:cxn ang="T64">
                          <a:pos x="T36" y="T37"/>
                        </a:cxn>
                        <a:cxn ang="T65">
                          <a:pos x="T38" y="T39"/>
                        </a:cxn>
                        <a:cxn ang="T66">
                          <a:pos x="T40" y="T41"/>
                        </a:cxn>
                        <a:cxn ang="T67">
                          <a:pos x="T42" y="T43"/>
                        </a:cxn>
                        <a:cxn ang="T68">
                          <a:pos x="T44" y="T45"/>
                        </a:cxn>
                      </a:cxnLst>
                      <a:rect l="T69" t="T70" r="T71" b="T72"/>
                      <a:pathLst>
                        <a:path w="48" h="23">
                          <a:moveTo>
                            <a:pt x="0" y="17"/>
                          </a:moveTo>
                          <a:lnTo>
                            <a:pt x="1" y="13"/>
                          </a:lnTo>
                          <a:lnTo>
                            <a:pt x="2" y="12"/>
                          </a:lnTo>
                          <a:lnTo>
                            <a:pt x="11" y="10"/>
                          </a:lnTo>
                          <a:lnTo>
                            <a:pt x="18" y="9"/>
                          </a:lnTo>
                          <a:lnTo>
                            <a:pt x="23" y="7"/>
                          </a:lnTo>
                          <a:lnTo>
                            <a:pt x="28" y="6"/>
                          </a:lnTo>
                          <a:lnTo>
                            <a:pt x="30" y="4"/>
                          </a:lnTo>
                          <a:lnTo>
                            <a:pt x="35" y="3"/>
                          </a:lnTo>
                          <a:lnTo>
                            <a:pt x="38" y="2"/>
                          </a:lnTo>
                          <a:lnTo>
                            <a:pt x="45" y="0"/>
                          </a:lnTo>
                          <a:lnTo>
                            <a:pt x="45" y="9"/>
                          </a:lnTo>
                          <a:lnTo>
                            <a:pt x="48" y="18"/>
                          </a:lnTo>
                          <a:lnTo>
                            <a:pt x="38" y="19"/>
                          </a:lnTo>
                          <a:lnTo>
                            <a:pt x="31" y="20"/>
                          </a:lnTo>
                          <a:lnTo>
                            <a:pt x="25" y="20"/>
                          </a:lnTo>
                          <a:lnTo>
                            <a:pt x="22" y="21"/>
                          </a:lnTo>
                          <a:lnTo>
                            <a:pt x="17" y="21"/>
                          </a:lnTo>
                          <a:lnTo>
                            <a:pt x="13" y="21"/>
                          </a:lnTo>
                          <a:lnTo>
                            <a:pt x="6" y="21"/>
                          </a:lnTo>
                          <a:lnTo>
                            <a:pt x="0" y="23"/>
                          </a:lnTo>
                          <a:lnTo>
                            <a:pt x="0" y="19"/>
                          </a:lnTo>
                          <a:lnTo>
                            <a:pt x="0" y="17"/>
                          </a:lnTo>
                          <a:close/>
                        </a:path>
                      </a:pathLst>
                    </a:custGeom>
                    <a:solidFill>
                      <a:srgbClr val="704A2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25" name="Freeform 163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66" y="3061"/>
                      <a:ext cx="27" cy="5"/>
                    </a:xfrm>
                    <a:custGeom>
                      <a:avLst/>
                      <a:gdLst>
                        <a:gd name="T0" fmla="*/ 0 w 110"/>
                        <a:gd name="T1" fmla="*/ 0 h 22"/>
                        <a:gd name="T2" fmla="*/ 0 w 110"/>
                        <a:gd name="T3" fmla="*/ 0 h 22"/>
                        <a:gd name="T4" fmla="*/ 0 w 110"/>
                        <a:gd name="T5" fmla="*/ 0 h 22"/>
                        <a:gd name="T6" fmla="*/ 0 w 110"/>
                        <a:gd name="T7" fmla="*/ 0 h 22"/>
                        <a:gd name="T8" fmla="*/ 0 w 110"/>
                        <a:gd name="T9" fmla="*/ 0 h 22"/>
                        <a:gd name="T10" fmla="*/ 0 w 110"/>
                        <a:gd name="T11" fmla="*/ 0 h 22"/>
                        <a:gd name="T12" fmla="*/ 0 w 110"/>
                        <a:gd name="T13" fmla="*/ 0 h 22"/>
                        <a:gd name="T14" fmla="*/ 0 w 110"/>
                        <a:gd name="T15" fmla="*/ 0 h 22"/>
                        <a:gd name="T16" fmla="*/ 0 w 110"/>
                        <a:gd name="T17" fmla="*/ 0 h 22"/>
                        <a:gd name="T18" fmla="*/ 0 w 110"/>
                        <a:gd name="T19" fmla="*/ 0 h 22"/>
                        <a:gd name="T20" fmla="*/ 0 w 110"/>
                        <a:gd name="T21" fmla="*/ 0 h 22"/>
                        <a:gd name="T22" fmla="*/ 0 w 110"/>
                        <a:gd name="T23" fmla="*/ 0 h 22"/>
                        <a:gd name="T24" fmla="*/ 0 w 110"/>
                        <a:gd name="T25" fmla="*/ 0 h 22"/>
                        <a:gd name="T26" fmla="*/ 0 w 110"/>
                        <a:gd name="T27" fmla="*/ 0 h 22"/>
                        <a:gd name="T28" fmla="*/ 0 w 110"/>
                        <a:gd name="T29" fmla="*/ 0 h 22"/>
                        <a:gd name="T30" fmla="*/ 0 w 110"/>
                        <a:gd name="T31" fmla="*/ 0 h 22"/>
                        <a:gd name="T32" fmla="*/ 0 w 110"/>
                        <a:gd name="T33" fmla="*/ 0 h 22"/>
                        <a:gd name="T34" fmla="*/ 0 w 110"/>
                        <a:gd name="T35" fmla="*/ 0 h 22"/>
                        <a:gd name="T36" fmla="*/ 0 w 110"/>
                        <a:gd name="T37" fmla="*/ 0 h 22"/>
                        <a:gd name="T38" fmla="*/ 0 w 110"/>
                        <a:gd name="T39" fmla="*/ 0 h 22"/>
                        <a:gd name="T40" fmla="*/ 0 w 110"/>
                        <a:gd name="T41" fmla="*/ 0 h 22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w 110"/>
                        <a:gd name="T64" fmla="*/ 0 h 22"/>
                        <a:gd name="T65" fmla="*/ 110 w 110"/>
                        <a:gd name="T66" fmla="*/ 22 h 22"/>
                      </a:gdLst>
                      <a:ahLst/>
                      <a:cxnLst>
                        <a:cxn ang="T42">
                          <a:pos x="T0" y="T1"/>
                        </a:cxn>
                        <a:cxn ang="T43">
                          <a:pos x="T2" y="T3"/>
                        </a:cxn>
                        <a:cxn ang="T44">
                          <a:pos x="T4" y="T5"/>
                        </a:cxn>
                        <a:cxn ang="T45">
                          <a:pos x="T6" y="T7"/>
                        </a:cxn>
                        <a:cxn ang="T46">
                          <a:pos x="T8" y="T9"/>
                        </a:cxn>
                        <a:cxn ang="T47">
                          <a:pos x="T10" y="T11"/>
                        </a:cxn>
                        <a:cxn ang="T48">
                          <a:pos x="T12" y="T13"/>
                        </a:cxn>
                        <a:cxn ang="T49">
                          <a:pos x="T14" y="T15"/>
                        </a:cxn>
                        <a:cxn ang="T50">
                          <a:pos x="T16" y="T17"/>
                        </a:cxn>
                        <a:cxn ang="T51">
                          <a:pos x="T18" y="T19"/>
                        </a:cxn>
                        <a:cxn ang="T52">
                          <a:pos x="T20" y="T21"/>
                        </a:cxn>
                        <a:cxn ang="T53">
                          <a:pos x="T22" y="T23"/>
                        </a:cxn>
                        <a:cxn ang="T54">
                          <a:pos x="T24" y="T25"/>
                        </a:cxn>
                        <a:cxn ang="T55">
                          <a:pos x="T26" y="T27"/>
                        </a:cxn>
                        <a:cxn ang="T56">
                          <a:pos x="T28" y="T29"/>
                        </a:cxn>
                        <a:cxn ang="T57">
                          <a:pos x="T30" y="T31"/>
                        </a:cxn>
                        <a:cxn ang="T58">
                          <a:pos x="T32" y="T33"/>
                        </a:cxn>
                        <a:cxn ang="T59">
                          <a:pos x="T34" y="T35"/>
                        </a:cxn>
                        <a:cxn ang="T60">
                          <a:pos x="T36" y="T37"/>
                        </a:cxn>
                        <a:cxn ang="T61">
                          <a:pos x="T38" y="T39"/>
                        </a:cxn>
                        <a:cxn ang="T62">
                          <a:pos x="T40" y="T41"/>
                        </a:cxn>
                      </a:cxnLst>
                      <a:rect l="T63" t="T64" r="T65" b="T66"/>
                      <a:pathLst>
                        <a:path w="110" h="22">
                          <a:moveTo>
                            <a:pt x="0" y="1"/>
                          </a:moveTo>
                          <a:lnTo>
                            <a:pt x="12" y="0"/>
                          </a:lnTo>
                          <a:lnTo>
                            <a:pt x="28" y="0"/>
                          </a:lnTo>
                          <a:lnTo>
                            <a:pt x="45" y="0"/>
                          </a:lnTo>
                          <a:lnTo>
                            <a:pt x="63" y="4"/>
                          </a:lnTo>
                          <a:lnTo>
                            <a:pt x="79" y="5"/>
                          </a:lnTo>
                          <a:lnTo>
                            <a:pt x="93" y="10"/>
                          </a:lnTo>
                          <a:lnTo>
                            <a:pt x="103" y="13"/>
                          </a:lnTo>
                          <a:lnTo>
                            <a:pt x="110" y="20"/>
                          </a:lnTo>
                          <a:lnTo>
                            <a:pt x="109" y="21"/>
                          </a:lnTo>
                          <a:lnTo>
                            <a:pt x="108" y="22"/>
                          </a:lnTo>
                          <a:lnTo>
                            <a:pt x="93" y="21"/>
                          </a:lnTo>
                          <a:lnTo>
                            <a:pt x="80" y="20"/>
                          </a:lnTo>
                          <a:lnTo>
                            <a:pt x="67" y="17"/>
                          </a:lnTo>
                          <a:lnTo>
                            <a:pt x="55" y="14"/>
                          </a:lnTo>
                          <a:lnTo>
                            <a:pt x="41" y="11"/>
                          </a:lnTo>
                          <a:lnTo>
                            <a:pt x="28" y="7"/>
                          </a:lnTo>
                          <a:lnTo>
                            <a:pt x="15" y="5"/>
                          </a:lnTo>
                          <a:lnTo>
                            <a:pt x="3" y="6"/>
                          </a:lnTo>
                          <a:lnTo>
                            <a:pt x="1" y="3"/>
                          </a:lnTo>
                          <a:lnTo>
                            <a:pt x="0" y="1"/>
                          </a:lnTo>
                          <a:close/>
                        </a:path>
                      </a:pathLst>
                    </a:custGeom>
                    <a:solidFill>
                      <a:srgbClr val="9E5E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26" name="Freeform 164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65" y="2965"/>
                      <a:ext cx="8" cy="5"/>
                    </a:xfrm>
                    <a:custGeom>
                      <a:avLst/>
                      <a:gdLst>
                        <a:gd name="T0" fmla="*/ 0 w 32"/>
                        <a:gd name="T1" fmla="*/ 0 h 19"/>
                        <a:gd name="T2" fmla="*/ 0 w 32"/>
                        <a:gd name="T3" fmla="*/ 0 h 19"/>
                        <a:gd name="T4" fmla="*/ 0 w 32"/>
                        <a:gd name="T5" fmla="*/ 0 h 19"/>
                        <a:gd name="T6" fmla="*/ 0 w 32"/>
                        <a:gd name="T7" fmla="*/ 0 h 19"/>
                        <a:gd name="T8" fmla="*/ 0 w 32"/>
                        <a:gd name="T9" fmla="*/ 0 h 19"/>
                        <a:gd name="T10" fmla="*/ 0 w 32"/>
                        <a:gd name="T11" fmla="*/ 0 h 19"/>
                        <a:gd name="T12" fmla="*/ 0 w 32"/>
                        <a:gd name="T13" fmla="*/ 0 h 19"/>
                        <a:gd name="T14" fmla="*/ 0 w 32"/>
                        <a:gd name="T15" fmla="*/ 0 h 19"/>
                        <a:gd name="T16" fmla="*/ 0 w 32"/>
                        <a:gd name="T17" fmla="*/ 0 h 19"/>
                        <a:gd name="T18" fmla="*/ 0 w 32"/>
                        <a:gd name="T19" fmla="*/ 0 h 19"/>
                        <a:gd name="T20" fmla="*/ 0 w 32"/>
                        <a:gd name="T21" fmla="*/ 0 h 19"/>
                        <a:gd name="T22" fmla="*/ 0 w 32"/>
                        <a:gd name="T23" fmla="*/ 0 h 19"/>
                        <a:gd name="T24" fmla="*/ 0 w 32"/>
                        <a:gd name="T25" fmla="*/ 0 h 19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w 32"/>
                        <a:gd name="T40" fmla="*/ 0 h 19"/>
                        <a:gd name="T41" fmla="*/ 32 w 32"/>
                        <a:gd name="T42" fmla="*/ 19 h 19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T39" t="T40" r="T41" b="T42"/>
                      <a:pathLst>
                        <a:path w="32" h="19">
                          <a:moveTo>
                            <a:pt x="2" y="14"/>
                          </a:moveTo>
                          <a:lnTo>
                            <a:pt x="5" y="7"/>
                          </a:lnTo>
                          <a:lnTo>
                            <a:pt x="9" y="0"/>
                          </a:lnTo>
                          <a:lnTo>
                            <a:pt x="17" y="1"/>
                          </a:lnTo>
                          <a:lnTo>
                            <a:pt x="24" y="5"/>
                          </a:lnTo>
                          <a:lnTo>
                            <a:pt x="28" y="10"/>
                          </a:lnTo>
                          <a:lnTo>
                            <a:pt x="32" y="19"/>
                          </a:lnTo>
                          <a:lnTo>
                            <a:pt x="24" y="19"/>
                          </a:lnTo>
                          <a:lnTo>
                            <a:pt x="17" y="19"/>
                          </a:lnTo>
                          <a:lnTo>
                            <a:pt x="9" y="19"/>
                          </a:lnTo>
                          <a:lnTo>
                            <a:pt x="2" y="19"/>
                          </a:lnTo>
                          <a:lnTo>
                            <a:pt x="0" y="14"/>
                          </a:lnTo>
                          <a:lnTo>
                            <a:pt x="2" y="14"/>
                          </a:lnTo>
                          <a:close/>
                        </a:path>
                      </a:pathLst>
                    </a:custGeom>
                    <a:solidFill>
                      <a:srgbClr val="4D1A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27" name="Freeform 165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70" y="2866"/>
                      <a:ext cx="6" cy="4"/>
                    </a:xfrm>
                    <a:custGeom>
                      <a:avLst/>
                      <a:gdLst>
                        <a:gd name="T0" fmla="*/ 0 w 24"/>
                        <a:gd name="T1" fmla="*/ 0 h 15"/>
                        <a:gd name="T2" fmla="*/ 0 w 24"/>
                        <a:gd name="T3" fmla="*/ 0 h 15"/>
                        <a:gd name="T4" fmla="*/ 0 w 24"/>
                        <a:gd name="T5" fmla="*/ 0 h 15"/>
                        <a:gd name="T6" fmla="*/ 0 w 24"/>
                        <a:gd name="T7" fmla="*/ 0 h 15"/>
                        <a:gd name="T8" fmla="*/ 0 w 24"/>
                        <a:gd name="T9" fmla="*/ 0 h 15"/>
                        <a:gd name="T10" fmla="*/ 0 w 24"/>
                        <a:gd name="T11" fmla="*/ 0 h 15"/>
                        <a:gd name="T12" fmla="*/ 0 w 24"/>
                        <a:gd name="T13" fmla="*/ 0 h 15"/>
                        <a:gd name="T14" fmla="*/ 0 w 24"/>
                        <a:gd name="T15" fmla="*/ 0 h 15"/>
                        <a:gd name="T16" fmla="*/ 0 w 24"/>
                        <a:gd name="T17" fmla="*/ 0 h 15"/>
                        <a:gd name="T18" fmla="*/ 0 w 24"/>
                        <a:gd name="T19" fmla="*/ 0 h 15"/>
                        <a:gd name="T20" fmla="*/ 0 w 24"/>
                        <a:gd name="T21" fmla="*/ 0 h 15"/>
                        <a:gd name="T22" fmla="*/ 0 w 24"/>
                        <a:gd name="T23" fmla="*/ 0 h 15"/>
                        <a:gd name="T24" fmla="*/ 0 w 24"/>
                        <a:gd name="T25" fmla="*/ 0 h 15"/>
                        <a:gd name="T26" fmla="*/ 0 w 24"/>
                        <a:gd name="T27" fmla="*/ 0 h 15"/>
                        <a:gd name="T28" fmla="*/ 0 w 24"/>
                        <a:gd name="T29" fmla="*/ 0 h 15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w 24"/>
                        <a:gd name="T46" fmla="*/ 0 h 15"/>
                        <a:gd name="T47" fmla="*/ 24 w 24"/>
                        <a:gd name="T48" fmla="*/ 15 h 15"/>
                      </a:gdLst>
                      <a:ahLst/>
                      <a:cxnLst>
                        <a:cxn ang="T30">
                          <a:pos x="T0" y="T1"/>
                        </a:cxn>
                        <a:cxn ang="T31">
                          <a:pos x="T2" y="T3"/>
                        </a:cxn>
                        <a:cxn ang="T32">
                          <a:pos x="T4" y="T5"/>
                        </a:cxn>
                        <a:cxn ang="T33">
                          <a:pos x="T6" y="T7"/>
                        </a:cxn>
                        <a:cxn ang="T34">
                          <a:pos x="T8" y="T9"/>
                        </a:cxn>
                        <a:cxn ang="T35">
                          <a:pos x="T10" y="T11"/>
                        </a:cxn>
                        <a:cxn ang="T36">
                          <a:pos x="T12" y="T13"/>
                        </a:cxn>
                        <a:cxn ang="T37">
                          <a:pos x="T14" y="T15"/>
                        </a:cxn>
                        <a:cxn ang="T38">
                          <a:pos x="T16" y="T17"/>
                        </a:cxn>
                        <a:cxn ang="T39">
                          <a:pos x="T18" y="T19"/>
                        </a:cxn>
                        <a:cxn ang="T40">
                          <a:pos x="T20" y="T21"/>
                        </a:cxn>
                        <a:cxn ang="T41">
                          <a:pos x="T22" y="T23"/>
                        </a:cxn>
                        <a:cxn ang="T42">
                          <a:pos x="T24" y="T25"/>
                        </a:cxn>
                        <a:cxn ang="T43">
                          <a:pos x="T26" y="T27"/>
                        </a:cxn>
                        <a:cxn ang="T44">
                          <a:pos x="T28" y="T29"/>
                        </a:cxn>
                      </a:cxnLst>
                      <a:rect l="T45" t="T46" r="T47" b="T48"/>
                      <a:pathLst>
                        <a:path w="24" h="15">
                          <a:moveTo>
                            <a:pt x="0" y="0"/>
                          </a:moveTo>
                          <a:lnTo>
                            <a:pt x="6" y="0"/>
                          </a:lnTo>
                          <a:lnTo>
                            <a:pt x="11" y="0"/>
                          </a:lnTo>
                          <a:lnTo>
                            <a:pt x="17" y="0"/>
                          </a:lnTo>
                          <a:lnTo>
                            <a:pt x="24" y="3"/>
                          </a:lnTo>
                          <a:lnTo>
                            <a:pt x="24" y="6"/>
                          </a:lnTo>
                          <a:lnTo>
                            <a:pt x="24" y="12"/>
                          </a:lnTo>
                          <a:lnTo>
                            <a:pt x="21" y="12"/>
                          </a:lnTo>
                          <a:lnTo>
                            <a:pt x="18" y="13"/>
                          </a:lnTo>
                          <a:lnTo>
                            <a:pt x="14" y="13"/>
                          </a:lnTo>
                          <a:lnTo>
                            <a:pt x="7" y="15"/>
                          </a:lnTo>
                          <a:lnTo>
                            <a:pt x="3" y="11"/>
                          </a:lnTo>
                          <a:lnTo>
                            <a:pt x="2" y="9"/>
                          </a:lnTo>
                          <a:lnTo>
                            <a:pt x="1" y="5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704A2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28" name="Freeform 166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78" y="2961"/>
                      <a:ext cx="18" cy="10"/>
                    </a:xfrm>
                    <a:custGeom>
                      <a:avLst/>
                      <a:gdLst>
                        <a:gd name="T0" fmla="*/ 0 w 74"/>
                        <a:gd name="T1" fmla="*/ 0 h 40"/>
                        <a:gd name="T2" fmla="*/ 0 w 74"/>
                        <a:gd name="T3" fmla="*/ 0 h 40"/>
                        <a:gd name="T4" fmla="*/ 0 w 74"/>
                        <a:gd name="T5" fmla="*/ 0 h 40"/>
                        <a:gd name="T6" fmla="*/ 0 w 74"/>
                        <a:gd name="T7" fmla="*/ 0 h 40"/>
                        <a:gd name="T8" fmla="*/ 0 w 74"/>
                        <a:gd name="T9" fmla="*/ 0 h 40"/>
                        <a:gd name="T10" fmla="*/ 0 w 74"/>
                        <a:gd name="T11" fmla="*/ 0 h 40"/>
                        <a:gd name="T12" fmla="*/ 0 w 74"/>
                        <a:gd name="T13" fmla="*/ 0 h 40"/>
                        <a:gd name="T14" fmla="*/ 0 w 74"/>
                        <a:gd name="T15" fmla="*/ 0 h 40"/>
                        <a:gd name="T16" fmla="*/ 0 w 74"/>
                        <a:gd name="T17" fmla="*/ 0 h 40"/>
                        <a:gd name="T18" fmla="*/ 0 w 74"/>
                        <a:gd name="T19" fmla="*/ 0 h 40"/>
                        <a:gd name="T20" fmla="*/ 0 w 74"/>
                        <a:gd name="T21" fmla="*/ 0 h 40"/>
                        <a:gd name="T22" fmla="*/ 0 w 74"/>
                        <a:gd name="T23" fmla="*/ 0 h 40"/>
                        <a:gd name="T24" fmla="*/ 0 w 74"/>
                        <a:gd name="T25" fmla="*/ 0 h 40"/>
                        <a:gd name="T26" fmla="*/ 0 w 74"/>
                        <a:gd name="T27" fmla="*/ 0 h 40"/>
                        <a:gd name="T28" fmla="*/ 0 w 74"/>
                        <a:gd name="T29" fmla="*/ 0 h 40"/>
                        <a:gd name="T30" fmla="*/ 0 w 74"/>
                        <a:gd name="T31" fmla="*/ 0 h 40"/>
                        <a:gd name="T32" fmla="*/ 0 w 74"/>
                        <a:gd name="T33" fmla="*/ 0 h 40"/>
                        <a:gd name="T34" fmla="*/ 0 w 74"/>
                        <a:gd name="T35" fmla="*/ 0 h 40"/>
                        <a:gd name="T36" fmla="*/ 0 w 74"/>
                        <a:gd name="T37" fmla="*/ 0 h 40"/>
                        <a:gd name="T38" fmla="*/ 0 w 74"/>
                        <a:gd name="T39" fmla="*/ 0 h 40"/>
                        <a:gd name="T40" fmla="*/ 0 w 74"/>
                        <a:gd name="T41" fmla="*/ 0 h 40"/>
                        <a:gd name="T42" fmla="*/ 0 w 74"/>
                        <a:gd name="T43" fmla="*/ 0 h 40"/>
                        <a:gd name="T44" fmla="*/ 0 w 74"/>
                        <a:gd name="T45" fmla="*/ 0 h 40"/>
                        <a:gd name="T46" fmla="*/ 0 w 74"/>
                        <a:gd name="T47" fmla="*/ 0 h 40"/>
                        <a:gd name="T48" fmla="*/ 0 w 74"/>
                        <a:gd name="T49" fmla="*/ 0 h 40"/>
                        <a:gd name="T50" fmla="*/ 0 w 74"/>
                        <a:gd name="T51" fmla="*/ 0 h 40"/>
                        <a:gd name="T52" fmla="*/ 0 w 74"/>
                        <a:gd name="T53" fmla="*/ 0 h 40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74"/>
                        <a:gd name="T82" fmla="*/ 0 h 40"/>
                        <a:gd name="T83" fmla="*/ 74 w 74"/>
                        <a:gd name="T84" fmla="*/ 40 h 40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74" h="40">
                          <a:moveTo>
                            <a:pt x="0" y="29"/>
                          </a:moveTo>
                          <a:lnTo>
                            <a:pt x="7" y="18"/>
                          </a:lnTo>
                          <a:lnTo>
                            <a:pt x="15" y="9"/>
                          </a:lnTo>
                          <a:lnTo>
                            <a:pt x="21" y="2"/>
                          </a:lnTo>
                          <a:lnTo>
                            <a:pt x="27" y="0"/>
                          </a:lnTo>
                          <a:lnTo>
                            <a:pt x="31" y="0"/>
                          </a:lnTo>
                          <a:lnTo>
                            <a:pt x="34" y="4"/>
                          </a:lnTo>
                          <a:lnTo>
                            <a:pt x="37" y="12"/>
                          </a:lnTo>
                          <a:lnTo>
                            <a:pt x="40" y="27"/>
                          </a:lnTo>
                          <a:lnTo>
                            <a:pt x="44" y="27"/>
                          </a:lnTo>
                          <a:lnTo>
                            <a:pt x="49" y="28"/>
                          </a:lnTo>
                          <a:lnTo>
                            <a:pt x="52" y="28"/>
                          </a:lnTo>
                          <a:lnTo>
                            <a:pt x="58" y="28"/>
                          </a:lnTo>
                          <a:lnTo>
                            <a:pt x="63" y="28"/>
                          </a:lnTo>
                          <a:lnTo>
                            <a:pt x="74" y="29"/>
                          </a:lnTo>
                          <a:lnTo>
                            <a:pt x="73" y="34"/>
                          </a:lnTo>
                          <a:lnTo>
                            <a:pt x="72" y="40"/>
                          </a:lnTo>
                          <a:lnTo>
                            <a:pt x="63" y="39"/>
                          </a:lnTo>
                          <a:lnTo>
                            <a:pt x="55" y="39"/>
                          </a:lnTo>
                          <a:lnTo>
                            <a:pt x="47" y="39"/>
                          </a:lnTo>
                          <a:lnTo>
                            <a:pt x="39" y="39"/>
                          </a:lnTo>
                          <a:lnTo>
                            <a:pt x="30" y="38"/>
                          </a:lnTo>
                          <a:lnTo>
                            <a:pt x="20" y="36"/>
                          </a:lnTo>
                          <a:lnTo>
                            <a:pt x="11" y="35"/>
                          </a:lnTo>
                          <a:lnTo>
                            <a:pt x="3" y="34"/>
                          </a:lnTo>
                          <a:lnTo>
                            <a:pt x="0" y="32"/>
                          </a:lnTo>
                          <a:lnTo>
                            <a:pt x="0" y="29"/>
                          </a:lnTo>
                          <a:close/>
                        </a:path>
                      </a:pathLst>
                    </a:custGeom>
                    <a:solidFill>
                      <a:srgbClr val="4D1A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29" name="Freeform 167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76" y="2901"/>
                      <a:ext cx="4" cy="5"/>
                    </a:xfrm>
                    <a:custGeom>
                      <a:avLst/>
                      <a:gdLst>
                        <a:gd name="T0" fmla="*/ 0 w 14"/>
                        <a:gd name="T1" fmla="*/ 0 h 21"/>
                        <a:gd name="T2" fmla="*/ 0 w 14"/>
                        <a:gd name="T3" fmla="*/ 0 h 21"/>
                        <a:gd name="T4" fmla="*/ 0 w 14"/>
                        <a:gd name="T5" fmla="*/ 0 h 21"/>
                        <a:gd name="T6" fmla="*/ 0 w 14"/>
                        <a:gd name="T7" fmla="*/ 0 h 21"/>
                        <a:gd name="T8" fmla="*/ 0 w 14"/>
                        <a:gd name="T9" fmla="*/ 0 h 21"/>
                        <a:gd name="T10" fmla="*/ 0 w 14"/>
                        <a:gd name="T11" fmla="*/ 0 h 21"/>
                        <a:gd name="T12" fmla="*/ 0 w 14"/>
                        <a:gd name="T13" fmla="*/ 0 h 21"/>
                        <a:gd name="T14" fmla="*/ 0 w 14"/>
                        <a:gd name="T15" fmla="*/ 0 h 21"/>
                        <a:gd name="T16" fmla="*/ 0 w 14"/>
                        <a:gd name="T17" fmla="*/ 0 h 21"/>
                        <a:gd name="T18" fmla="*/ 0 w 14"/>
                        <a:gd name="T19" fmla="*/ 0 h 21"/>
                        <a:gd name="T20" fmla="*/ 0 w 14"/>
                        <a:gd name="T21" fmla="*/ 0 h 21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w 14"/>
                        <a:gd name="T34" fmla="*/ 0 h 21"/>
                        <a:gd name="T35" fmla="*/ 14 w 14"/>
                        <a:gd name="T36" fmla="*/ 21 h 21"/>
                      </a:gdLst>
                      <a:ahLst/>
                      <a:cxnLst>
                        <a:cxn ang="T22">
                          <a:pos x="T0" y="T1"/>
                        </a:cxn>
                        <a:cxn ang="T23">
                          <a:pos x="T2" y="T3"/>
                        </a:cxn>
                        <a:cxn ang="T24">
                          <a:pos x="T4" y="T5"/>
                        </a:cxn>
                        <a:cxn ang="T25">
                          <a:pos x="T6" y="T7"/>
                        </a:cxn>
                        <a:cxn ang="T26">
                          <a:pos x="T8" y="T9"/>
                        </a:cxn>
                        <a:cxn ang="T27">
                          <a:pos x="T10" y="T11"/>
                        </a:cxn>
                        <a:cxn ang="T28">
                          <a:pos x="T12" y="T13"/>
                        </a:cxn>
                        <a:cxn ang="T29">
                          <a:pos x="T14" y="T15"/>
                        </a:cxn>
                        <a:cxn ang="T30">
                          <a:pos x="T16" y="T17"/>
                        </a:cxn>
                        <a:cxn ang="T31">
                          <a:pos x="T18" y="T19"/>
                        </a:cxn>
                        <a:cxn ang="T32">
                          <a:pos x="T20" y="T21"/>
                        </a:cxn>
                      </a:cxnLst>
                      <a:rect l="T33" t="T34" r="T35" b="T36"/>
                      <a:pathLst>
                        <a:path w="14" h="21">
                          <a:moveTo>
                            <a:pt x="0" y="9"/>
                          </a:moveTo>
                          <a:lnTo>
                            <a:pt x="3" y="3"/>
                          </a:lnTo>
                          <a:lnTo>
                            <a:pt x="6" y="1"/>
                          </a:lnTo>
                          <a:lnTo>
                            <a:pt x="8" y="0"/>
                          </a:lnTo>
                          <a:lnTo>
                            <a:pt x="10" y="0"/>
                          </a:lnTo>
                          <a:lnTo>
                            <a:pt x="12" y="10"/>
                          </a:lnTo>
                          <a:lnTo>
                            <a:pt x="14" y="21"/>
                          </a:lnTo>
                          <a:lnTo>
                            <a:pt x="8" y="18"/>
                          </a:lnTo>
                          <a:lnTo>
                            <a:pt x="3" y="18"/>
                          </a:lnTo>
                          <a:lnTo>
                            <a:pt x="1" y="13"/>
                          </a:lnTo>
                          <a:lnTo>
                            <a:pt x="0" y="9"/>
                          </a:lnTo>
                          <a:close/>
                        </a:path>
                      </a:pathLst>
                    </a:custGeom>
                    <a:solidFill>
                      <a:srgbClr val="704A2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30" name="Freeform 168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81" y="2901"/>
                      <a:ext cx="4" cy="4"/>
                    </a:xfrm>
                    <a:custGeom>
                      <a:avLst/>
                      <a:gdLst>
                        <a:gd name="T0" fmla="*/ 0 w 19"/>
                        <a:gd name="T1" fmla="*/ 0 h 18"/>
                        <a:gd name="T2" fmla="*/ 0 w 19"/>
                        <a:gd name="T3" fmla="*/ 0 h 18"/>
                        <a:gd name="T4" fmla="*/ 0 w 19"/>
                        <a:gd name="T5" fmla="*/ 0 h 18"/>
                        <a:gd name="T6" fmla="*/ 0 w 19"/>
                        <a:gd name="T7" fmla="*/ 0 h 18"/>
                        <a:gd name="T8" fmla="*/ 0 w 19"/>
                        <a:gd name="T9" fmla="*/ 0 h 18"/>
                        <a:gd name="T10" fmla="*/ 0 w 19"/>
                        <a:gd name="T11" fmla="*/ 0 h 18"/>
                        <a:gd name="T12" fmla="*/ 0 w 19"/>
                        <a:gd name="T13" fmla="*/ 0 h 18"/>
                        <a:gd name="T14" fmla="*/ 0 w 19"/>
                        <a:gd name="T15" fmla="*/ 0 h 18"/>
                        <a:gd name="T16" fmla="*/ 0 w 19"/>
                        <a:gd name="T17" fmla="*/ 0 h 18"/>
                        <a:gd name="T18" fmla="*/ 0 w 19"/>
                        <a:gd name="T19" fmla="*/ 0 h 18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19"/>
                        <a:gd name="T31" fmla="*/ 0 h 18"/>
                        <a:gd name="T32" fmla="*/ 19 w 19"/>
                        <a:gd name="T33" fmla="*/ 18 h 18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19" h="18">
                          <a:moveTo>
                            <a:pt x="0" y="14"/>
                          </a:moveTo>
                          <a:lnTo>
                            <a:pt x="3" y="7"/>
                          </a:lnTo>
                          <a:lnTo>
                            <a:pt x="7" y="0"/>
                          </a:lnTo>
                          <a:lnTo>
                            <a:pt x="10" y="0"/>
                          </a:lnTo>
                          <a:lnTo>
                            <a:pt x="16" y="0"/>
                          </a:lnTo>
                          <a:lnTo>
                            <a:pt x="16" y="8"/>
                          </a:lnTo>
                          <a:lnTo>
                            <a:pt x="19" y="18"/>
                          </a:lnTo>
                          <a:lnTo>
                            <a:pt x="8" y="17"/>
                          </a:lnTo>
                          <a:lnTo>
                            <a:pt x="2" y="16"/>
                          </a:lnTo>
                          <a:lnTo>
                            <a:pt x="0" y="14"/>
                          </a:lnTo>
                          <a:close/>
                        </a:path>
                      </a:pathLst>
                    </a:custGeom>
                    <a:solidFill>
                      <a:srgbClr val="704A2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31" name="Freeform 169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87" y="2902"/>
                      <a:ext cx="3" cy="3"/>
                    </a:xfrm>
                    <a:custGeom>
                      <a:avLst/>
                      <a:gdLst>
                        <a:gd name="T0" fmla="*/ 0 w 12"/>
                        <a:gd name="T1" fmla="*/ 0 h 11"/>
                        <a:gd name="T2" fmla="*/ 0 w 12"/>
                        <a:gd name="T3" fmla="*/ 0 h 11"/>
                        <a:gd name="T4" fmla="*/ 0 w 12"/>
                        <a:gd name="T5" fmla="*/ 0 h 11"/>
                        <a:gd name="T6" fmla="*/ 0 w 12"/>
                        <a:gd name="T7" fmla="*/ 0 h 11"/>
                        <a:gd name="T8" fmla="*/ 0 w 12"/>
                        <a:gd name="T9" fmla="*/ 0 h 11"/>
                        <a:gd name="T10" fmla="*/ 0 w 12"/>
                        <a:gd name="T11" fmla="*/ 0 h 11"/>
                        <a:gd name="T12" fmla="*/ 0 w 12"/>
                        <a:gd name="T13" fmla="*/ 0 h 11"/>
                        <a:gd name="T14" fmla="*/ 0 w 12"/>
                        <a:gd name="T15" fmla="*/ 0 h 11"/>
                        <a:gd name="T16" fmla="*/ 0 w 12"/>
                        <a:gd name="T17" fmla="*/ 0 h 11"/>
                        <a:gd name="T18" fmla="*/ 0 w 12"/>
                        <a:gd name="T19" fmla="*/ 0 h 11"/>
                        <a:gd name="T20" fmla="*/ 0 w 12"/>
                        <a:gd name="T21" fmla="*/ 0 h 11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w 12"/>
                        <a:gd name="T34" fmla="*/ 0 h 11"/>
                        <a:gd name="T35" fmla="*/ 12 w 12"/>
                        <a:gd name="T36" fmla="*/ 11 h 11"/>
                      </a:gdLst>
                      <a:ahLst/>
                      <a:cxnLst>
                        <a:cxn ang="T22">
                          <a:pos x="T0" y="T1"/>
                        </a:cxn>
                        <a:cxn ang="T23">
                          <a:pos x="T2" y="T3"/>
                        </a:cxn>
                        <a:cxn ang="T24">
                          <a:pos x="T4" y="T5"/>
                        </a:cxn>
                        <a:cxn ang="T25">
                          <a:pos x="T6" y="T7"/>
                        </a:cxn>
                        <a:cxn ang="T26">
                          <a:pos x="T8" y="T9"/>
                        </a:cxn>
                        <a:cxn ang="T27">
                          <a:pos x="T10" y="T11"/>
                        </a:cxn>
                        <a:cxn ang="T28">
                          <a:pos x="T12" y="T13"/>
                        </a:cxn>
                        <a:cxn ang="T29">
                          <a:pos x="T14" y="T15"/>
                        </a:cxn>
                        <a:cxn ang="T30">
                          <a:pos x="T16" y="T17"/>
                        </a:cxn>
                        <a:cxn ang="T31">
                          <a:pos x="T18" y="T19"/>
                        </a:cxn>
                        <a:cxn ang="T32">
                          <a:pos x="T20" y="T21"/>
                        </a:cxn>
                      </a:cxnLst>
                      <a:rect l="T33" t="T34" r="T35" b="T36"/>
                      <a:pathLst>
                        <a:path w="12" h="11">
                          <a:moveTo>
                            <a:pt x="3" y="7"/>
                          </a:moveTo>
                          <a:lnTo>
                            <a:pt x="3" y="3"/>
                          </a:lnTo>
                          <a:lnTo>
                            <a:pt x="3" y="0"/>
                          </a:lnTo>
                          <a:lnTo>
                            <a:pt x="6" y="1"/>
                          </a:lnTo>
                          <a:lnTo>
                            <a:pt x="12" y="2"/>
                          </a:lnTo>
                          <a:lnTo>
                            <a:pt x="12" y="7"/>
                          </a:lnTo>
                          <a:lnTo>
                            <a:pt x="12" y="11"/>
                          </a:lnTo>
                          <a:lnTo>
                            <a:pt x="5" y="10"/>
                          </a:lnTo>
                          <a:lnTo>
                            <a:pt x="2" y="10"/>
                          </a:lnTo>
                          <a:lnTo>
                            <a:pt x="0" y="9"/>
                          </a:lnTo>
                          <a:lnTo>
                            <a:pt x="3" y="7"/>
                          </a:lnTo>
                          <a:close/>
                        </a:path>
                      </a:pathLst>
                    </a:custGeom>
                    <a:solidFill>
                      <a:srgbClr val="704A2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32" name="Freeform 170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88" y="2870"/>
                      <a:ext cx="10" cy="5"/>
                    </a:xfrm>
                    <a:custGeom>
                      <a:avLst/>
                      <a:gdLst>
                        <a:gd name="T0" fmla="*/ 0 w 41"/>
                        <a:gd name="T1" fmla="*/ 0 h 19"/>
                        <a:gd name="T2" fmla="*/ 0 w 41"/>
                        <a:gd name="T3" fmla="*/ 0 h 19"/>
                        <a:gd name="T4" fmla="*/ 0 w 41"/>
                        <a:gd name="T5" fmla="*/ 0 h 19"/>
                        <a:gd name="T6" fmla="*/ 0 w 41"/>
                        <a:gd name="T7" fmla="*/ 0 h 19"/>
                        <a:gd name="T8" fmla="*/ 0 w 41"/>
                        <a:gd name="T9" fmla="*/ 0 h 19"/>
                        <a:gd name="T10" fmla="*/ 0 w 41"/>
                        <a:gd name="T11" fmla="*/ 0 h 19"/>
                        <a:gd name="T12" fmla="*/ 0 w 41"/>
                        <a:gd name="T13" fmla="*/ 0 h 19"/>
                        <a:gd name="T14" fmla="*/ 0 w 41"/>
                        <a:gd name="T15" fmla="*/ 0 h 19"/>
                        <a:gd name="T16" fmla="*/ 0 w 41"/>
                        <a:gd name="T17" fmla="*/ 0 h 19"/>
                        <a:gd name="T18" fmla="*/ 0 w 41"/>
                        <a:gd name="T19" fmla="*/ 0 h 19"/>
                        <a:gd name="T20" fmla="*/ 0 w 41"/>
                        <a:gd name="T21" fmla="*/ 0 h 19"/>
                        <a:gd name="T22" fmla="*/ 0 w 41"/>
                        <a:gd name="T23" fmla="*/ 0 h 19"/>
                        <a:gd name="T24" fmla="*/ 0 w 41"/>
                        <a:gd name="T25" fmla="*/ 0 h 19"/>
                        <a:gd name="T26" fmla="*/ 0 w 41"/>
                        <a:gd name="T27" fmla="*/ 0 h 19"/>
                        <a:gd name="T28" fmla="*/ 0 w 41"/>
                        <a:gd name="T29" fmla="*/ 0 h 19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w 41"/>
                        <a:gd name="T46" fmla="*/ 0 h 19"/>
                        <a:gd name="T47" fmla="*/ 41 w 41"/>
                        <a:gd name="T48" fmla="*/ 19 h 19"/>
                      </a:gdLst>
                      <a:ahLst/>
                      <a:cxnLst>
                        <a:cxn ang="T30">
                          <a:pos x="T0" y="T1"/>
                        </a:cxn>
                        <a:cxn ang="T31">
                          <a:pos x="T2" y="T3"/>
                        </a:cxn>
                        <a:cxn ang="T32">
                          <a:pos x="T4" y="T5"/>
                        </a:cxn>
                        <a:cxn ang="T33">
                          <a:pos x="T6" y="T7"/>
                        </a:cxn>
                        <a:cxn ang="T34">
                          <a:pos x="T8" y="T9"/>
                        </a:cxn>
                        <a:cxn ang="T35">
                          <a:pos x="T10" y="T11"/>
                        </a:cxn>
                        <a:cxn ang="T36">
                          <a:pos x="T12" y="T13"/>
                        </a:cxn>
                        <a:cxn ang="T37">
                          <a:pos x="T14" y="T15"/>
                        </a:cxn>
                        <a:cxn ang="T38">
                          <a:pos x="T16" y="T17"/>
                        </a:cxn>
                        <a:cxn ang="T39">
                          <a:pos x="T18" y="T19"/>
                        </a:cxn>
                        <a:cxn ang="T40">
                          <a:pos x="T20" y="T21"/>
                        </a:cxn>
                        <a:cxn ang="T41">
                          <a:pos x="T22" y="T23"/>
                        </a:cxn>
                        <a:cxn ang="T42">
                          <a:pos x="T24" y="T25"/>
                        </a:cxn>
                        <a:cxn ang="T43">
                          <a:pos x="T26" y="T27"/>
                        </a:cxn>
                        <a:cxn ang="T44">
                          <a:pos x="T28" y="T29"/>
                        </a:cxn>
                      </a:cxnLst>
                      <a:rect l="T45" t="T46" r="T47" b="T48"/>
                      <a:pathLst>
                        <a:path w="41" h="19">
                          <a:moveTo>
                            <a:pt x="0" y="2"/>
                          </a:moveTo>
                          <a:lnTo>
                            <a:pt x="4" y="0"/>
                          </a:lnTo>
                          <a:lnTo>
                            <a:pt x="9" y="0"/>
                          </a:lnTo>
                          <a:lnTo>
                            <a:pt x="13" y="0"/>
                          </a:lnTo>
                          <a:lnTo>
                            <a:pt x="20" y="0"/>
                          </a:lnTo>
                          <a:lnTo>
                            <a:pt x="28" y="1"/>
                          </a:lnTo>
                          <a:lnTo>
                            <a:pt x="41" y="2"/>
                          </a:lnTo>
                          <a:lnTo>
                            <a:pt x="36" y="10"/>
                          </a:lnTo>
                          <a:lnTo>
                            <a:pt x="29" y="17"/>
                          </a:lnTo>
                          <a:lnTo>
                            <a:pt x="23" y="18"/>
                          </a:lnTo>
                          <a:lnTo>
                            <a:pt x="18" y="19"/>
                          </a:lnTo>
                          <a:lnTo>
                            <a:pt x="11" y="17"/>
                          </a:lnTo>
                          <a:lnTo>
                            <a:pt x="5" y="15"/>
                          </a:lnTo>
                          <a:lnTo>
                            <a:pt x="2" y="8"/>
                          </a:lnTo>
                          <a:lnTo>
                            <a:pt x="0" y="2"/>
                          </a:lnTo>
                          <a:close/>
                        </a:path>
                      </a:pathLst>
                    </a:custGeom>
                    <a:solidFill>
                      <a:srgbClr val="704A2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33" name="Freeform 171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1002" y="2966"/>
                      <a:ext cx="17" cy="12"/>
                    </a:xfrm>
                    <a:custGeom>
                      <a:avLst/>
                      <a:gdLst>
                        <a:gd name="T0" fmla="*/ 0 w 67"/>
                        <a:gd name="T1" fmla="*/ 0 h 48"/>
                        <a:gd name="T2" fmla="*/ 0 w 67"/>
                        <a:gd name="T3" fmla="*/ 0 h 48"/>
                        <a:gd name="T4" fmla="*/ 0 w 67"/>
                        <a:gd name="T5" fmla="*/ 0 h 48"/>
                        <a:gd name="T6" fmla="*/ 0 w 67"/>
                        <a:gd name="T7" fmla="*/ 0 h 48"/>
                        <a:gd name="T8" fmla="*/ 0 w 67"/>
                        <a:gd name="T9" fmla="*/ 0 h 48"/>
                        <a:gd name="T10" fmla="*/ 0 w 67"/>
                        <a:gd name="T11" fmla="*/ 0 h 48"/>
                        <a:gd name="T12" fmla="*/ 0 w 67"/>
                        <a:gd name="T13" fmla="*/ 0 h 48"/>
                        <a:gd name="T14" fmla="*/ 0 w 67"/>
                        <a:gd name="T15" fmla="*/ 0 h 48"/>
                        <a:gd name="T16" fmla="*/ 0 w 67"/>
                        <a:gd name="T17" fmla="*/ 0 h 48"/>
                        <a:gd name="T18" fmla="*/ 0 w 67"/>
                        <a:gd name="T19" fmla="*/ 0 h 48"/>
                        <a:gd name="T20" fmla="*/ 0 w 67"/>
                        <a:gd name="T21" fmla="*/ 0 h 48"/>
                        <a:gd name="T22" fmla="*/ 0 w 67"/>
                        <a:gd name="T23" fmla="*/ 0 h 48"/>
                        <a:gd name="T24" fmla="*/ 0 w 67"/>
                        <a:gd name="T25" fmla="*/ 0 h 48"/>
                        <a:gd name="T26" fmla="*/ 0 w 67"/>
                        <a:gd name="T27" fmla="*/ 0 h 48"/>
                        <a:gd name="T28" fmla="*/ 0 w 67"/>
                        <a:gd name="T29" fmla="*/ 0 h 48"/>
                        <a:gd name="T30" fmla="*/ 0 w 67"/>
                        <a:gd name="T31" fmla="*/ 0 h 48"/>
                        <a:gd name="T32" fmla="*/ 0 w 67"/>
                        <a:gd name="T33" fmla="*/ 0 h 48"/>
                        <a:gd name="T34" fmla="*/ 0 w 67"/>
                        <a:gd name="T35" fmla="*/ 0 h 48"/>
                        <a:gd name="T36" fmla="*/ 0 w 67"/>
                        <a:gd name="T37" fmla="*/ 0 h 48"/>
                        <a:gd name="T38" fmla="*/ 0 w 67"/>
                        <a:gd name="T39" fmla="*/ 0 h 48"/>
                        <a:gd name="T40" fmla="*/ 0 w 67"/>
                        <a:gd name="T41" fmla="*/ 0 h 48"/>
                        <a:gd name="T42" fmla="*/ 0 w 67"/>
                        <a:gd name="T43" fmla="*/ 0 h 48"/>
                        <a:gd name="T44" fmla="*/ 0 w 67"/>
                        <a:gd name="T45" fmla="*/ 0 h 48"/>
                        <a:gd name="T46" fmla="*/ 0 w 67"/>
                        <a:gd name="T47" fmla="*/ 0 h 48"/>
                        <a:gd name="T48" fmla="*/ 0 w 67"/>
                        <a:gd name="T49" fmla="*/ 0 h 48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w 67"/>
                        <a:gd name="T76" fmla="*/ 0 h 48"/>
                        <a:gd name="T77" fmla="*/ 67 w 67"/>
                        <a:gd name="T78" fmla="*/ 48 h 48"/>
                      </a:gdLst>
                      <a:ahLst/>
                      <a:cxnLst>
                        <a:cxn ang="T50">
                          <a:pos x="T0" y="T1"/>
                        </a:cxn>
                        <a:cxn ang="T51">
                          <a:pos x="T2" y="T3"/>
                        </a:cxn>
                        <a:cxn ang="T52">
                          <a:pos x="T4" y="T5"/>
                        </a:cxn>
                        <a:cxn ang="T53">
                          <a:pos x="T6" y="T7"/>
                        </a:cxn>
                        <a:cxn ang="T54">
                          <a:pos x="T8" y="T9"/>
                        </a:cxn>
                        <a:cxn ang="T55">
                          <a:pos x="T10" y="T11"/>
                        </a:cxn>
                        <a:cxn ang="T56">
                          <a:pos x="T12" y="T13"/>
                        </a:cxn>
                        <a:cxn ang="T57">
                          <a:pos x="T14" y="T15"/>
                        </a:cxn>
                        <a:cxn ang="T58">
                          <a:pos x="T16" y="T17"/>
                        </a:cxn>
                        <a:cxn ang="T59">
                          <a:pos x="T18" y="T19"/>
                        </a:cxn>
                        <a:cxn ang="T60">
                          <a:pos x="T20" y="T21"/>
                        </a:cxn>
                        <a:cxn ang="T61">
                          <a:pos x="T22" y="T23"/>
                        </a:cxn>
                        <a:cxn ang="T62">
                          <a:pos x="T24" y="T25"/>
                        </a:cxn>
                        <a:cxn ang="T63">
                          <a:pos x="T26" y="T27"/>
                        </a:cxn>
                        <a:cxn ang="T64">
                          <a:pos x="T28" y="T29"/>
                        </a:cxn>
                        <a:cxn ang="T65">
                          <a:pos x="T30" y="T31"/>
                        </a:cxn>
                        <a:cxn ang="T66">
                          <a:pos x="T32" y="T33"/>
                        </a:cxn>
                        <a:cxn ang="T67">
                          <a:pos x="T34" y="T35"/>
                        </a:cxn>
                        <a:cxn ang="T68">
                          <a:pos x="T36" y="T37"/>
                        </a:cxn>
                        <a:cxn ang="T69">
                          <a:pos x="T38" y="T39"/>
                        </a:cxn>
                        <a:cxn ang="T70">
                          <a:pos x="T40" y="T41"/>
                        </a:cxn>
                        <a:cxn ang="T71">
                          <a:pos x="T42" y="T43"/>
                        </a:cxn>
                        <a:cxn ang="T72">
                          <a:pos x="T44" y="T45"/>
                        </a:cxn>
                        <a:cxn ang="T73">
                          <a:pos x="T46" y="T47"/>
                        </a:cxn>
                        <a:cxn ang="T74">
                          <a:pos x="T48" y="T49"/>
                        </a:cxn>
                      </a:cxnLst>
                      <a:rect l="T75" t="T76" r="T77" b="T78"/>
                      <a:pathLst>
                        <a:path w="67" h="48">
                          <a:moveTo>
                            <a:pt x="3" y="25"/>
                          </a:moveTo>
                          <a:lnTo>
                            <a:pt x="11" y="14"/>
                          </a:lnTo>
                          <a:lnTo>
                            <a:pt x="17" y="8"/>
                          </a:lnTo>
                          <a:lnTo>
                            <a:pt x="21" y="2"/>
                          </a:lnTo>
                          <a:lnTo>
                            <a:pt x="27" y="0"/>
                          </a:lnTo>
                          <a:lnTo>
                            <a:pt x="28" y="5"/>
                          </a:lnTo>
                          <a:lnTo>
                            <a:pt x="30" y="12"/>
                          </a:lnTo>
                          <a:lnTo>
                            <a:pt x="31" y="18"/>
                          </a:lnTo>
                          <a:lnTo>
                            <a:pt x="32" y="25"/>
                          </a:lnTo>
                          <a:lnTo>
                            <a:pt x="39" y="23"/>
                          </a:lnTo>
                          <a:lnTo>
                            <a:pt x="47" y="23"/>
                          </a:lnTo>
                          <a:lnTo>
                            <a:pt x="54" y="22"/>
                          </a:lnTo>
                          <a:lnTo>
                            <a:pt x="62" y="22"/>
                          </a:lnTo>
                          <a:lnTo>
                            <a:pt x="62" y="27"/>
                          </a:lnTo>
                          <a:lnTo>
                            <a:pt x="64" y="34"/>
                          </a:lnTo>
                          <a:lnTo>
                            <a:pt x="65" y="41"/>
                          </a:lnTo>
                          <a:lnTo>
                            <a:pt x="67" y="48"/>
                          </a:lnTo>
                          <a:lnTo>
                            <a:pt x="45" y="41"/>
                          </a:lnTo>
                          <a:lnTo>
                            <a:pt x="28" y="36"/>
                          </a:lnTo>
                          <a:lnTo>
                            <a:pt x="17" y="33"/>
                          </a:lnTo>
                          <a:lnTo>
                            <a:pt x="10" y="30"/>
                          </a:lnTo>
                          <a:lnTo>
                            <a:pt x="2" y="28"/>
                          </a:lnTo>
                          <a:lnTo>
                            <a:pt x="0" y="27"/>
                          </a:lnTo>
                          <a:lnTo>
                            <a:pt x="2" y="25"/>
                          </a:lnTo>
                          <a:lnTo>
                            <a:pt x="3" y="25"/>
                          </a:lnTo>
                          <a:close/>
                        </a:path>
                      </a:pathLst>
                    </a:custGeom>
                    <a:solidFill>
                      <a:srgbClr val="4D1A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34" name="Freeform 172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1002" y="2874"/>
                      <a:ext cx="6" cy="4"/>
                    </a:xfrm>
                    <a:custGeom>
                      <a:avLst/>
                      <a:gdLst>
                        <a:gd name="T0" fmla="*/ 0 w 27"/>
                        <a:gd name="T1" fmla="*/ 0 h 17"/>
                        <a:gd name="T2" fmla="*/ 0 w 27"/>
                        <a:gd name="T3" fmla="*/ 0 h 17"/>
                        <a:gd name="T4" fmla="*/ 0 w 27"/>
                        <a:gd name="T5" fmla="*/ 0 h 17"/>
                        <a:gd name="T6" fmla="*/ 0 w 27"/>
                        <a:gd name="T7" fmla="*/ 0 h 17"/>
                        <a:gd name="T8" fmla="*/ 0 w 27"/>
                        <a:gd name="T9" fmla="*/ 0 h 17"/>
                        <a:gd name="T10" fmla="*/ 0 w 27"/>
                        <a:gd name="T11" fmla="*/ 0 h 17"/>
                        <a:gd name="T12" fmla="*/ 0 w 27"/>
                        <a:gd name="T13" fmla="*/ 0 h 17"/>
                        <a:gd name="T14" fmla="*/ 0 w 27"/>
                        <a:gd name="T15" fmla="*/ 0 h 17"/>
                        <a:gd name="T16" fmla="*/ 0 w 27"/>
                        <a:gd name="T17" fmla="*/ 0 h 17"/>
                        <a:gd name="T18" fmla="*/ 0 w 27"/>
                        <a:gd name="T19" fmla="*/ 0 h 17"/>
                        <a:gd name="T20" fmla="*/ 0 w 27"/>
                        <a:gd name="T21" fmla="*/ 0 h 17"/>
                        <a:gd name="T22" fmla="*/ 0 w 27"/>
                        <a:gd name="T23" fmla="*/ 0 h 17"/>
                        <a:gd name="T24" fmla="*/ 0 w 27"/>
                        <a:gd name="T25" fmla="*/ 0 h 17"/>
                        <a:gd name="T26" fmla="*/ 0 w 27"/>
                        <a:gd name="T27" fmla="*/ 0 h 17"/>
                        <a:gd name="T28" fmla="*/ 0 w 27"/>
                        <a:gd name="T29" fmla="*/ 0 h 17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w 27"/>
                        <a:gd name="T46" fmla="*/ 0 h 17"/>
                        <a:gd name="T47" fmla="*/ 27 w 27"/>
                        <a:gd name="T48" fmla="*/ 17 h 17"/>
                      </a:gdLst>
                      <a:ahLst/>
                      <a:cxnLst>
                        <a:cxn ang="T30">
                          <a:pos x="T0" y="T1"/>
                        </a:cxn>
                        <a:cxn ang="T31">
                          <a:pos x="T2" y="T3"/>
                        </a:cxn>
                        <a:cxn ang="T32">
                          <a:pos x="T4" y="T5"/>
                        </a:cxn>
                        <a:cxn ang="T33">
                          <a:pos x="T6" y="T7"/>
                        </a:cxn>
                        <a:cxn ang="T34">
                          <a:pos x="T8" y="T9"/>
                        </a:cxn>
                        <a:cxn ang="T35">
                          <a:pos x="T10" y="T11"/>
                        </a:cxn>
                        <a:cxn ang="T36">
                          <a:pos x="T12" y="T13"/>
                        </a:cxn>
                        <a:cxn ang="T37">
                          <a:pos x="T14" y="T15"/>
                        </a:cxn>
                        <a:cxn ang="T38">
                          <a:pos x="T16" y="T17"/>
                        </a:cxn>
                        <a:cxn ang="T39">
                          <a:pos x="T18" y="T19"/>
                        </a:cxn>
                        <a:cxn ang="T40">
                          <a:pos x="T20" y="T21"/>
                        </a:cxn>
                        <a:cxn ang="T41">
                          <a:pos x="T22" y="T23"/>
                        </a:cxn>
                        <a:cxn ang="T42">
                          <a:pos x="T24" y="T25"/>
                        </a:cxn>
                        <a:cxn ang="T43">
                          <a:pos x="T26" y="T27"/>
                        </a:cxn>
                        <a:cxn ang="T44">
                          <a:pos x="T28" y="T29"/>
                        </a:cxn>
                      </a:cxnLst>
                      <a:rect l="T45" t="T46" r="T47" b="T48"/>
                      <a:pathLst>
                        <a:path w="27" h="17">
                          <a:moveTo>
                            <a:pt x="0" y="7"/>
                          </a:moveTo>
                          <a:lnTo>
                            <a:pt x="2" y="4"/>
                          </a:lnTo>
                          <a:lnTo>
                            <a:pt x="5" y="2"/>
                          </a:lnTo>
                          <a:lnTo>
                            <a:pt x="8" y="1"/>
                          </a:lnTo>
                          <a:lnTo>
                            <a:pt x="14" y="0"/>
                          </a:lnTo>
                          <a:lnTo>
                            <a:pt x="20" y="4"/>
                          </a:lnTo>
                          <a:lnTo>
                            <a:pt x="23" y="7"/>
                          </a:lnTo>
                          <a:lnTo>
                            <a:pt x="25" y="11"/>
                          </a:lnTo>
                          <a:lnTo>
                            <a:pt x="27" y="17"/>
                          </a:lnTo>
                          <a:lnTo>
                            <a:pt x="20" y="14"/>
                          </a:lnTo>
                          <a:lnTo>
                            <a:pt x="14" y="14"/>
                          </a:lnTo>
                          <a:lnTo>
                            <a:pt x="7" y="14"/>
                          </a:lnTo>
                          <a:lnTo>
                            <a:pt x="0" y="14"/>
                          </a:lnTo>
                          <a:lnTo>
                            <a:pt x="0" y="9"/>
                          </a:lnTo>
                          <a:lnTo>
                            <a:pt x="0" y="7"/>
                          </a:lnTo>
                          <a:close/>
                        </a:path>
                      </a:pathLst>
                    </a:custGeom>
                    <a:solidFill>
                      <a:srgbClr val="704A2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35" name="Freeform 173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1004" y="2905"/>
                      <a:ext cx="10" cy="7"/>
                    </a:xfrm>
                    <a:custGeom>
                      <a:avLst/>
                      <a:gdLst>
                        <a:gd name="T0" fmla="*/ 0 w 40"/>
                        <a:gd name="T1" fmla="*/ 0 h 27"/>
                        <a:gd name="T2" fmla="*/ 0 w 40"/>
                        <a:gd name="T3" fmla="*/ 0 h 27"/>
                        <a:gd name="T4" fmla="*/ 0 w 40"/>
                        <a:gd name="T5" fmla="*/ 0 h 27"/>
                        <a:gd name="T6" fmla="*/ 0 w 40"/>
                        <a:gd name="T7" fmla="*/ 0 h 27"/>
                        <a:gd name="T8" fmla="*/ 0 w 40"/>
                        <a:gd name="T9" fmla="*/ 0 h 27"/>
                        <a:gd name="T10" fmla="*/ 0 w 40"/>
                        <a:gd name="T11" fmla="*/ 0 h 27"/>
                        <a:gd name="T12" fmla="*/ 0 w 40"/>
                        <a:gd name="T13" fmla="*/ 0 h 27"/>
                        <a:gd name="T14" fmla="*/ 0 w 40"/>
                        <a:gd name="T15" fmla="*/ 0 h 27"/>
                        <a:gd name="T16" fmla="*/ 0 w 40"/>
                        <a:gd name="T17" fmla="*/ 0 h 27"/>
                        <a:gd name="T18" fmla="*/ 0 w 40"/>
                        <a:gd name="T19" fmla="*/ 0 h 27"/>
                        <a:gd name="T20" fmla="*/ 0 w 40"/>
                        <a:gd name="T21" fmla="*/ 0 h 27"/>
                        <a:gd name="T22" fmla="*/ 0 w 40"/>
                        <a:gd name="T23" fmla="*/ 0 h 27"/>
                        <a:gd name="T24" fmla="*/ 0 w 40"/>
                        <a:gd name="T25" fmla="*/ 0 h 27"/>
                        <a:gd name="T26" fmla="*/ 0 w 40"/>
                        <a:gd name="T27" fmla="*/ 0 h 27"/>
                        <a:gd name="T28" fmla="*/ 0 w 40"/>
                        <a:gd name="T29" fmla="*/ 0 h 27"/>
                        <a:gd name="T30" fmla="*/ 0 w 40"/>
                        <a:gd name="T31" fmla="*/ 0 h 27"/>
                        <a:gd name="T32" fmla="*/ 0 w 40"/>
                        <a:gd name="T33" fmla="*/ 0 h 27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w 40"/>
                        <a:gd name="T52" fmla="*/ 0 h 27"/>
                        <a:gd name="T53" fmla="*/ 40 w 40"/>
                        <a:gd name="T54" fmla="*/ 27 h 27"/>
                      </a:gdLst>
                      <a:ahLst/>
                      <a:cxnLst>
                        <a:cxn ang="T34">
                          <a:pos x="T0" y="T1"/>
                        </a:cxn>
                        <a:cxn ang="T35">
                          <a:pos x="T2" y="T3"/>
                        </a:cxn>
                        <a:cxn ang="T36">
                          <a:pos x="T4" y="T5"/>
                        </a:cxn>
                        <a:cxn ang="T37">
                          <a:pos x="T6" y="T7"/>
                        </a:cxn>
                        <a:cxn ang="T38">
                          <a:pos x="T8" y="T9"/>
                        </a:cxn>
                        <a:cxn ang="T39">
                          <a:pos x="T10" y="T11"/>
                        </a:cxn>
                        <a:cxn ang="T40">
                          <a:pos x="T12" y="T13"/>
                        </a:cxn>
                        <a:cxn ang="T41">
                          <a:pos x="T14" y="T15"/>
                        </a:cxn>
                        <a:cxn ang="T42">
                          <a:pos x="T16" y="T17"/>
                        </a:cxn>
                        <a:cxn ang="T43">
                          <a:pos x="T18" y="T19"/>
                        </a:cxn>
                        <a:cxn ang="T44">
                          <a:pos x="T20" y="T21"/>
                        </a:cxn>
                        <a:cxn ang="T45">
                          <a:pos x="T22" y="T23"/>
                        </a:cxn>
                        <a:cxn ang="T46">
                          <a:pos x="T24" y="T25"/>
                        </a:cxn>
                        <a:cxn ang="T47">
                          <a:pos x="T26" y="T27"/>
                        </a:cxn>
                        <a:cxn ang="T48">
                          <a:pos x="T28" y="T29"/>
                        </a:cxn>
                        <a:cxn ang="T49">
                          <a:pos x="T30" y="T31"/>
                        </a:cxn>
                        <a:cxn ang="T50">
                          <a:pos x="T32" y="T33"/>
                        </a:cxn>
                      </a:cxnLst>
                      <a:rect l="T51" t="T52" r="T53" b="T54"/>
                      <a:pathLst>
                        <a:path w="40" h="27">
                          <a:moveTo>
                            <a:pt x="0" y="9"/>
                          </a:moveTo>
                          <a:lnTo>
                            <a:pt x="6" y="6"/>
                          </a:lnTo>
                          <a:lnTo>
                            <a:pt x="12" y="5"/>
                          </a:lnTo>
                          <a:lnTo>
                            <a:pt x="16" y="3"/>
                          </a:lnTo>
                          <a:lnTo>
                            <a:pt x="20" y="3"/>
                          </a:lnTo>
                          <a:lnTo>
                            <a:pt x="29" y="0"/>
                          </a:lnTo>
                          <a:lnTo>
                            <a:pt x="39" y="0"/>
                          </a:lnTo>
                          <a:lnTo>
                            <a:pt x="39" y="5"/>
                          </a:lnTo>
                          <a:lnTo>
                            <a:pt x="40" y="12"/>
                          </a:lnTo>
                          <a:lnTo>
                            <a:pt x="39" y="19"/>
                          </a:lnTo>
                          <a:lnTo>
                            <a:pt x="37" y="27"/>
                          </a:lnTo>
                          <a:lnTo>
                            <a:pt x="26" y="25"/>
                          </a:lnTo>
                          <a:lnTo>
                            <a:pt x="17" y="21"/>
                          </a:lnTo>
                          <a:lnTo>
                            <a:pt x="7" y="16"/>
                          </a:lnTo>
                          <a:lnTo>
                            <a:pt x="0" y="11"/>
                          </a:lnTo>
                          <a:lnTo>
                            <a:pt x="0" y="10"/>
                          </a:lnTo>
                          <a:lnTo>
                            <a:pt x="0" y="9"/>
                          </a:lnTo>
                          <a:close/>
                        </a:path>
                      </a:pathLst>
                    </a:custGeom>
                    <a:solidFill>
                      <a:srgbClr val="704A2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36" name="Freeform 174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1020" y="2977"/>
                      <a:ext cx="4" cy="2"/>
                    </a:xfrm>
                    <a:custGeom>
                      <a:avLst/>
                      <a:gdLst>
                        <a:gd name="T0" fmla="*/ 0 w 16"/>
                        <a:gd name="T1" fmla="*/ 0 h 10"/>
                        <a:gd name="T2" fmla="*/ 0 w 16"/>
                        <a:gd name="T3" fmla="*/ 0 h 10"/>
                        <a:gd name="T4" fmla="*/ 0 w 16"/>
                        <a:gd name="T5" fmla="*/ 0 h 10"/>
                        <a:gd name="T6" fmla="*/ 0 w 16"/>
                        <a:gd name="T7" fmla="*/ 0 h 10"/>
                        <a:gd name="T8" fmla="*/ 0 w 16"/>
                        <a:gd name="T9" fmla="*/ 0 h 10"/>
                        <a:gd name="T10" fmla="*/ 0 w 16"/>
                        <a:gd name="T11" fmla="*/ 0 h 10"/>
                        <a:gd name="T12" fmla="*/ 0 w 16"/>
                        <a:gd name="T13" fmla="*/ 0 h 10"/>
                        <a:gd name="T14" fmla="*/ 0 w 16"/>
                        <a:gd name="T15" fmla="*/ 0 h 10"/>
                        <a:gd name="T16" fmla="*/ 0 w 16"/>
                        <a:gd name="T17" fmla="*/ 0 h 10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16"/>
                        <a:gd name="T28" fmla="*/ 0 h 10"/>
                        <a:gd name="T29" fmla="*/ 16 w 16"/>
                        <a:gd name="T30" fmla="*/ 10 h 10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16" h="10">
                          <a:moveTo>
                            <a:pt x="0" y="3"/>
                          </a:moveTo>
                          <a:lnTo>
                            <a:pt x="8" y="0"/>
                          </a:lnTo>
                          <a:lnTo>
                            <a:pt x="16" y="0"/>
                          </a:lnTo>
                          <a:lnTo>
                            <a:pt x="16" y="4"/>
                          </a:lnTo>
                          <a:lnTo>
                            <a:pt x="16" y="10"/>
                          </a:lnTo>
                          <a:lnTo>
                            <a:pt x="8" y="9"/>
                          </a:lnTo>
                          <a:lnTo>
                            <a:pt x="0" y="7"/>
                          </a:lnTo>
                          <a:lnTo>
                            <a:pt x="0" y="4"/>
                          </a:lnTo>
                          <a:lnTo>
                            <a:pt x="0" y="3"/>
                          </a:lnTo>
                          <a:close/>
                        </a:path>
                      </a:pathLst>
                    </a:custGeom>
                    <a:solidFill>
                      <a:srgbClr val="4D1A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37" name="Freeform 175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1016" y="2876"/>
                      <a:ext cx="10" cy="5"/>
                    </a:xfrm>
                    <a:custGeom>
                      <a:avLst/>
                      <a:gdLst>
                        <a:gd name="T0" fmla="*/ 0 w 36"/>
                        <a:gd name="T1" fmla="*/ 0 h 19"/>
                        <a:gd name="T2" fmla="*/ 0 w 36"/>
                        <a:gd name="T3" fmla="*/ 0 h 19"/>
                        <a:gd name="T4" fmla="*/ 0 w 36"/>
                        <a:gd name="T5" fmla="*/ 0 h 19"/>
                        <a:gd name="T6" fmla="*/ 0 w 36"/>
                        <a:gd name="T7" fmla="*/ 0 h 19"/>
                        <a:gd name="T8" fmla="*/ 0 w 36"/>
                        <a:gd name="T9" fmla="*/ 0 h 19"/>
                        <a:gd name="T10" fmla="*/ 0 w 36"/>
                        <a:gd name="T11" fmla="*/ 0 h 19"/>
                        <a:gd name="T12" fmla="*/ 0 w 36"/>
                        <a:gd name="T13" fmla="*/ 0 h 19"/>
                        <a:gd name="T14" fmla="*/ 0 w 36"/>
                        <a:gd name="T15" fmla="*/ 0 h 19"/>
                        <a:gd name="T16" fmla="*/ 0 w 36"/>
                        <a:gd name="T17" fmla="*/ 0 h 19"/>
                        <a:gd name="T18" fmla="*/ 0 w 36"/>
                        <a:gd name="T19" fmla="*/ 0 h 19"/>
                        <a:gd name="T20" fmla="*/ 0 w 36"/>
                        <a:gd name="T21" fmla="*/ 0 h 19"/>
                        <a:gd name="T22" fmla="*/ 0 w 36"/>
                        <a:gd name="T23" fmla="*/ 0 h 19"/>
                        <a:gd name="T24" fmla="*/ 0 w 36"/>
                        <a:gd name="T25" fmla="*/ 0 h 19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w 36"/>
                        <a:gd name="T40" fmla="*/ 0 h 19"/>
                        <a:gd name="T41" fmla="*/ 36 w 36"/>
                        <a:gd name="T42" fmla="*/ 19 h 19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T39" t="T40" r="T41" b="T42"/>
                      <a:pathLst>
                        <a:path w="36" h="19">
                          <a:moveTo>
                            <a:pt x="0" y="0"/>
                          </a:moveTo>
                          <a:lnTo>
                            <a:pt x="10" y="0"/>
                          </a:lnTo>
                          <a:lnTo>
                            <a:pt x="21" y="4"/>
                          </a:lnTo>
                          <a:lnTo>
                            <a:pt x="30" y="8"/>
                          </a:lnTo>
                          <a:lnTo>
                            <a:pt x="36" y="15"/>
                          </a:lnTo>
                          <a:lnTo>
                            <a:pt x="35" y="16"/>
                          </a:lnTo>
                          <a:lnTo>
                            <a:pt x="34" y="17"/>
                          </a:lnTo>
                          <a:lnTo>
                            <a:pt x="23" y="18"/>
                          </a:lnTo>
                          <a:lnTo>
                            <a:pt x="14" y="19"/>
                          </a:lnTo>
                          <a:lnTo>
                            <a:pt x="7" y="12"/>
                          </a:lnTo>
                          <a:lnTo>
                            <a:pt x="3" y="9"/>
                          </a:lnTo>
                          <a:lnTo>
                            <a:pt x="1" y="4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704A2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38" name="Freeform 176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1019" y="2910"/>
                      <a:ext cx="5" cy="5"/>
                    </a:xfrm>
                    <a:custGeom>
                      <a:avLst/>
                      <a:gdLst>
                        <a:gd name="T0" fmla="*/ 0 w 21"/>
                        <a:gd name="T1" fmla="*/ 0 h 19"/>
                        <a:gd name="T2" fmla="*/ 0 w 21"/>
                        <a:gd name="T3" fmla="*/ 0 h 19"/>
                        <a:gd name="T4" fmla="*/ 0 w 21"/>
                        <a:gd name="T5" fmla="*/ 0 h 19"/>
                        <a:gd name="T6" fmla="*/ 0 w 21"/>
                        <a:gd name="T7" fmla="*/ 0 h 19"/>
                        <a:gd name="T8" fmla="*/ 0 w 21"/>
                        <a:gd name="T9" fmla="*/ 0 h 19"/>
                        <a:gd name="T10" fmla="*/ 0 w 21"/>
                        <a:gd name="T11" fmla="*/ 0 h 19"/>
                        <a:gd name="T12" fmla="*/ 0 w 21"/>
                        <a:gd name="T13" fmla="*/ 0 h 19"/>
                        <a:gd name="T14" fmla="*/ 0 w 21"/>
                        <a:gd name="T15" fmla="*/ 0 h 19"/>
                        <a:gd name="T16" fmla="*/ 0 w 21"/>
                        <a:gd name="T17" fmla="*/ 0 h 19"/>
                        <a:gd name="T18" fmla="*/ 0 w 21"/>
                        <a:gd name="T19" fmla="*/ 0 h 19"/>
                        <a:gd name="T20" fmla="*/ 0 w 21"/>
                        <a:gd name="T21" fmla="*/ 0 h 19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w 21"/>
                        <a:gd name="T34" fmla="*/ 0 h 19"/>
                        <a:gd name="T35" fmla="*/ 21 w 21"/>
                        <a:gd name="T36" fmla="*/ 19 h 19"/>
                      </a:gdLst>
                      <a:ahLst/>
                      <a:cxnLst>
                        <a:cxn ang="T22">
                          <a:pos x="T0" y="T1"/>
                        </a:cxn>
                        <a:cxn ang="T23">
                          <a:pos x="T2" y="T3"/>
                        </a:cxn>
                        <a:cxn ang="T24">
                          <a:pos x="T4" y="T5"/>
                        </a:cxn>
                        <a:cxn ang="T25">
                          <a:pos x="T6" y="T7"/>
                        </a:cxn>
                        <a:cxn ang="T26">
                          <a:pos x="T8" y="T9"/>
                        </a:cxn>
                        <a:cxn ang="T27">
                          <a:pos x="T10" y="T11"/>
                        </a:cxn>
                        <a:cxn ang="T28">
                          <a:pos x="T12" y="T13"/>
                        </a:cxn>
                        <a:cxn ang="T29">
                          <a:pos x="T14" y="T15"/>
                        </a:cxn>
                        <a:cxn ang="T30">
                          <a:pos x="T16" y="T17"/>
                        </a:cxn>
                        <a:cxn ang="T31">
                          <a:pos x="T18" y="T19"/>
                        </a:cxn>
                        <a:cxn ang="T32">
                          <a:pos x="T20" y="T21"/>
                        </a:cxn>
                      </a:cxnLst>
                      <a:rect l="T33" t="T34" r="T35" b="T36"/>
                      <a:pathLst>
                        <a:path w="21" h="19">
                          <a:moveTo>
                            <a:pt x="0" y="14"/>
                          </a:moveTo>
                          <a:lnTo>
                            <a:pt x="6" y="10"/>
                          </a:lnTo>
                          <a:lnTo>
                            <a:pt x="11" y="6"/>
                          </a:lnTo>
                          <a:lnTo>
                            <a:pt x="15" y="3"/>
                          </a:lnTo>
                          <a:lnTo>
                            <a:pt x="21" y="0"/>
                          </a:lnTo>
                          <a:lnTo>
                            <a:pt x="19" y="9"/>
                          </a:lnTo>
                          <a:lnTo>
                            <a:pt x="16" y="19"/>
                          </a:lnTo>
                          <a:lnTo>
                            <a:pt x="8" y="18"/>
                          </a:lnTo>
                          <a:lnTo>
                            <a:pt x="0" y="17"/>
                          </a:lnTo>
                          <a:lnTo>
                            <a:pt x="0" y="16"/>
                          </a:lnTo>
                          <a:lnTo>
                            <a:pt x="0" y="14"/>
                          </a:lnTo>
                          <a:close/>
                        </a:path>
                      </a:pathLst>
                    </a:custGeom>
                    <a:solidFill>
                      <a:srgbClr val="704A2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39" name="Freeform 177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1028" y="2968"/>
                      <a:ext cx="13" cy="38"/>
                    </a:xfrm>
                    <a:custGeom>
                      <a:avLst/>
                      <a:gdLst>
                        <a:gd name="T0" fmla="*/ 0 w 52"/>
                        <a:gd name="T1" fmla="*/ 0 h 151"/>
                        <a:gd name="T2" fmla="*/ 0 w 52"/>
                        <a:gd name="T3" fmla="*/ 0 h 151"/>
                        <a:gd name="T4" fmla="*/ 0 w 52"/>
                        <a:gd name="T5" fmla="*/ 0 h 151"/>
                        <a:gd name="T6" fmla="*/ 0 w 52"/>
                        <a:gd name="T7" fmla="*/ 0 h 151"/>
                        <a:gd name="T8" fmla="*/ 0 w 52"/>
                        <a:gd name="T9" fmla="*/ 0 h 151"/>
                        <a:gd name="T10" fmla="*/ 0 w 52"/>
                        <a:gd name="T11" fmla="*/ 0 h 151"/>
                        <a:gd name="T12" fmla="*/ 0 w 52"/>
                        <a:gd name="T13" fmla="*/ 0 h 151"/>
                        <a:gd name="T14" fmla="*/ 0 w 52"/>
                        <a:gd name="T15" fmla="*/ 0 h 151"/>
                        <a:gd name="T16" fmla="*/ 0 w 52"/>
                        <a:gd name="T17" fmla="*/ 0 h 151"/>
                        <a:gd name="T18" fmla="*/ 0 w 52"/>
                        <a:gd name="T19" fmla="*/ 0 h 151"/>
                        <a:gd name="T20" fmla="*/ 0 w 52"/>
                        <a:gd name="T21" fmla="*/ 0 h 151"/>
                        <a:gd name="T22" fmla="*/ 0 w 52"/>
                        <a:gd name="T23" fmla="*/ 0 h 151"/>
                        <a:gd name="T24" fmla="*/ 0 w 52"/>
                        <a:gd name="T25" fmla="*/ 0 h 151"/>
                        <a:gd name="T26" fmla="*/ 0 w 52"/>
                        <a:gd name="T27" fmla="*/ 0 h 151"/>
                        <a:gd name="T28" fmla="*/ 0 w 52"/>
                        <a:gd name="T29" fmla="*/ 0 h 151"/>
                        <a:gd name="T30" fmla="*/ 0 w 52"/>
                        <a:gd name="T31" fmla="*/ 0 h 151"/>
                        <a:gd name="T32" fmla="*/ 0 w 52"/>
                        <a:gd name="T33" fmla="*/ 0 h 151"/>
                        <a:gd name="T34" fmla="*/ 0 w 52"/>
                        <a:gd name="T35" fmla="*/ 0 h 151"/>
                        <a:gd name="T36" fmla="*/ 0 w 52"/>
                        <a:gd name="T37" fmla="*/ 0 h 151"/>
                        <a:gd name="T38" fmla="*/ 0 w 52"/>
                        <a:gd name="T39" fmla="*/ 0 h 151"/>
                        <a:gd name="T40" fmla="*/ 0 w 52"/>
                        <a:gd name="T41" fmla="*/ 0 h 151"/>
                        <a:gd name="T42" fmla="*/ 0 w 52"/>
                        <a:gd name="T43" fmla="*/ 0 h 151"/>
                        <a:gd name="T44" fmla="*/ 0 w 52"/>
                        <a:gd name="T45" fmla="*/ 0 h 151"/>
                        <a:gd name="T46" fmla="*/ 0 w 52"/>
                        <a:gd name="T47" fmla="*/ 0 h 151"/>
                        <a:gd name="T48" fmla="*/ 0 w 52"/>
                        <a:gd name="T49" fmla="*/ 0 h 151"/>
                        <a:gd name="T50" fmla="*/ 0 w 52"/>
                        <a:gd name="T51" fmla="*/ 0 h 151"/>
                        <a:gd name="T52" fmla="*/ 0 w 52"/>
                        <a:gd name="T53" fmla="*/ 0 h 151"/>
                        <a:gd name="T54" fmla="*/ 0 w 52"/>
                        <a:gd name="T55" fmla="*/ 0 h 151"/>
                        <a:gd name="T56" fmla="*/ 0 w 52"/>
                        <a:gd name="T57" fmla="*/ 0 h 151"/>
                        <a:gd name="T58" fmla="*/ 0 w 52"/>
                        <a:gd name="T59" fmla="*/ 0 h 151"/>
                        <a:gd name="T60" fmla="*/ 0 w 52"/>
                        <a:gd name="T61" fmla="*/ 0 h 151"/>
                        <a:gd name="T62" fmla="*/ 0 w 52"/>
                        <a:gd name="T63" fmla="*/ 0 h 151"/>
                        <a:gd name="T64" fmla="*/ 0 w 52"/>
                        <a:gd name="T65" fmla="*/ 0 h 151"/>
                        <a:gd name="T66" fmla="*/ 0 w 52"/>
                        <a:gd name="T67" fmla="*/ 0 h 151"/>
                        <a:gd name="T68" fmla="*/ 0 w 52"/>
                        <a:gd name="T69" fmla="*/ 0 h 151"/>
                        <a:gd name="T70" fmla="*/ 0 w 52"/>
                        <a:gd name="T71" fmla="*/ 0 h 151"/>
                        <a:gd name="T72" fmla="*/ 0 w 52"/>
                        <a:gd name="T73" fmla="*/ 0 h 151"/>
                        <a:gd name="T74" fmla="*/ 0 w 52"/>
                        <a:gd name="T75" fmla="*/ 0 h 151"/>
                        <a:gd name="T76" fmla="*/ 0 w 52"/>
                        <a:gd name="T77" fmla="*/ 0 h 151"/>
                        <a:gd name="T78" fmla="*/ 0 w 52"/>
                        <a:gd name="T79" fmla="*/ 0 h 151"/>
                        <a:gd name="T80" fmla="*/ 0 w 52"/>
                        <a:gd name="T81" fmla="*/ 0 h 151"/>
                        <a:gd name="T82" fmla="*/ 0 w 52"/>
                        <a:gd name="T83" fmla="*/ 0 h 151"/>
                        <a:gd name="T84" fmla="*/ 0 w 52"/>
                        <a:gd name="T85" fmla="*/ 0 h 151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w 52"/>
                        <a:gd name="T130" fmla="*/ 0 h 151"/>
                        <a:gd name="T131" fmla="*/ 52 w 52"/>
                        <a:gd name="T132" fmla="*/ 151 h 151"/>
                      </a:gdLst>
                      <a:ahLst/>
                      <a:cxnLst>
                        <a:cxn ang="T86">
                          <a:pos x="T0" y="T1"/>
                        </a:cxn>
                        <a:cxn ang="T87">
                          <a:pos x="T2" y="T3"/>
                        </a:cxn>
                        <a:cxn ang="T88">
                          <a:pos x="T4" y="T5"/>
                        </a:cxn>
                        <a:cxn ang="T89">
                          <a:pos x="T6" y="T7"/>
                        </a:cxn>
                        <a:cxn ang="T90">
                          <a:pos x="T8" y="T9"/>
                        </a:cxn>
                        <a:cxn ang="T91">
                          <a:pos x="T10" y="T11"/>
                        </a:cxn>
                        <a:cxn ang="T92">
                          <a:pos x="T12" y="T13"/>
                        </a:cxn>
                        <a:cxn ang="T93">
                          <a:pos x="T14" y="T15"/>
                        </a:cxn>
                        <a:cxn ang="T94">
                          <a:pos x="T16" y="T17"/>
                        </a:cxn>
                        <a:cxn ang="T95">
                          <a:pos x="T18" y="T19"/>
                        </a:cxn>
                        <a:cxn ang="T96">
                          <a:pos x="T20" y="T21"/>
                        </a:cxn>
                        <a:cxn ang="T97">
                          <a:pos x="T22" y="T23"/>
                        </a:cxn>
                        <a:cxn ang="T98">
                          <a:pos x="T24" y="T25"/>
                        </a:cxn>
                        <a:cxn ang="T99">
                          <a:pos x="T26" y="T27"/>
                        </a:cxn>
                        <a:cxn ang="T100">
                          <a:pos x="T28" y="T29"/>
                        </a:cxn>
                        <a:cxn ang="T101">
                          <a:pos x="T30" y="T31"/>
                        </a:cxn>
                        <a:cxn ang="T102">
                          <a:pos x="T32" y="T33"/>
                        </a:cxn>
                        <a:cxn ang="T103">
                          <a:pos x="T34" y="T35"/>
                        </a:cxn>
                        <a:cxn ang="T104">
                          <a:pos x="T36" y="T37"/>
                        </a:cxn>
                        <a:cxn ang="T105">
                          <a:pos x="T38" y="T39"/>
                        </a:cxn>
                        <a:cxn ang="T106">
                          <a:pos x="T40" y="T41"/>
                        </a:cxn>
                        <a:cxn ang="T107">
                          <a:pos x="T42" y="T43"/>
                        </a:cxn>
                        <a:cxn ang="T108">
                          <a:pos x="T44" y="T45"/>
                        </a:cxn>
                        <a:cxn ang="T109">
                          <a:pos x="T46" y="T47"/>
                        </a:cxn>
                        <a:cxn ang="T110">
                          <a:pos x="T48" y="T49"/>
                        </a:cxn>
                        <a:cxn ang="T111">
                          <a:pos x="T50" y="T51"/>
                        </a:cxn>
                        <a:cxn ang="T112">
                          <a:pos x="T52" y="T53"/>
                        </a:cxn>
                        <a:cxn ang="T113">
                          <a:pos x="T54" y="T55"/>
                        </a:cxn>
                        <a:cxn ang="T114">
                          <a:pos x="T56" y="T57"/>
                        </a:cxn>
                        <a:cxn ang="T115">
                          <a:pos x="T58" y="T59"/>
                        </a:cxn>
                        <a:cxn ang="T116">
                          <a:pos x="T60" y="T61"/>
                        </a:cxn>
                        <a:cxn ang="T117">
                          <a:pos x="T62" y="T63"/>
                        </a:cxn>
                        <a:cxn ang="T118">
                          <a:pos x="T64" y="T65"/>
                        </a:cxn>
                        <a:cxn ang="T119">
                          <a:pos x="T66" y="T67"/>
                        </a:cxn>
                        <a:cxn ang="T120">
                          <a:pos x="T68" y="T69"/>
                        </a:cxn>
                        <a:cxn ang="T121">
                          <a:pos x="T70" y="T71"/>
                        </a:cxn>
                        <a:cxn ang="T122">
                          <a:pos x="T72" y="T73"/>
                        </a:cxn>
                        <a:cxn ang="T123">
                          <a:pos x="T74" y="T75"/>
                        </a:cxn>
                        <a:cxn ang="T124">
                          <a:pos x="T76" y="T77"/>
                        </a:cxn>
                        <a:cxn ang="T125">
                          <a:pos x="T78" y="T79"/>
                        </a:cxn>
                        <a:cxn ang="T126">
                          <a:pos x="T80" y="T81"/>
                        </a:cxn>
                        <a:cxn ang="T127">
                          <a:pos x="T82" y="T83"/>
                        </a:cxn>
                        <a:cxn ang="T128">
                          <a:pos x="T84" y="T85"/>
                        </a:cxn>
                      </a:cxnLst>
                      <a:rect l="T129" t="T130" r="T131" b="T132"/>
                      <a:pathLst>
                        <a:path w="52" h="151">
                          <a:moveTo>
                            <a:pt x="0" y="53"/>
                          </a:moveTo>
                          <a:lnTo>
                            <a:pt x="0" y="43"/>
                          </a:lnTo>
                          <a:lnTo>
                            <a:pt x="3" y="35"/>
                          </a:lnTo>
                          <a:lnTo>
                            <a:pt x="6" y="26"/>
                          </a:lnTo>
                          <a:lnTo>
                            <a:pt x="10" y="19"/>
                          </a:lnTo>
                          <a:lnTo>
                            <a:pt x="13" y="11"/>
                          </a:lnTo>
                          <a:lnTo>
                            <a:pt x="18" y="6"/>
                          </a:lnTo>
                          <a:lnTo>
                            <a:pt x="21" y="1"/>
                          </a:lnTo>
                          <a:lnTo>
                            <a:pt x="26" y="0"/>
                          </a:lnTo>
                          <a:lnTo>
                            <a:pt x="31" y="7"/>
                          </a:lnTo>
                          <a:lnTo>
                            <a:pt x="36" y="15"/>
                          </a:lnTo>
                          <a:lnTo>
                            <a:pt x="44" y="15"/>
                          </a:lnTo>
                          <a:lnTo>
                            <a:pt x="52" y="15"/>
                          </a:lnTo>
                          <a:lnTo>
                            <a:pt x="52" y="20"/>
                          </a:lnTo>
                          <a:lnTo>
                            <a:pt x="52" y="27"/>
                          </a:lnTo>
                          <a:lnTo>
                            <a:pt x="39" y="30"/>
                          </a:lnTo>
                          <a:lnTo>
                            <a:pt x="32" y="35"/>
                          </a:lnTo>
                          <a:lnTo>
                            <a:pt x="27" y="39"/>
                          </a:lnTo>
                          <a:lnTo>
                            <a:pt x="26" y="43"/>
                          </a:lnTo>
                          <a:lnTo>
                            <a:pt x="26" y="47"/>
                          </a:lnTo>
                          <a:lnTo>
                            <a:pt x="28" y="55"/>
                          </a:lnTo>
                          <a:lnTo>
                            <a:pt x="31" y="63"/>
                          </a:lnTo>
                          <a:lnTo>
                            <a:pt x="33" y="76"/>
                          </a:lnTo>
                          <a:lnTo>
                            <a:pt x="27" y="77"/>
                          </a:lnTo>
                          <a:lnTo>
                            <a:pt x="21" y="80"/>
                          </a:lnTo>
                          <a:lnTo>
                            <a:pt x="19" y="90"/>
                          </a:lnTo>
                          <a:lnTo>
                            <a:pt x="17" y="101"/>
                          </a:lnTo>
                          <a:lnTo>
                            <a:pt x="24" y="107"/>
                          </a:lnTo>
                          <a:lnTo>
                            <a:pt x="31" y="110"/>
                          </a:lnTo>
                          <a:lnTo>
                            <a:pt x="32" y="114"/>
                          </a:lnTo>
                          <a:lnTo>
                            <a:pt x="33" y="117"/>
                          </a:lnTo>
                          <a:lnTo>
                            <a:pt x="30" y="124"/>
                          </a:lnTo>
                          <a:lnTo>
                            <a:pt x="31" y="131"/>
                          </a:lnTo>
                          <a:lnTo>
                            <a:pt x="31" y="139"/>
                          </a:lnTo>
                          <a:lnTo>
                            <a:pt x="26" y="151"/>
                          </a:lnTo>
                          <a:lnTo>
                            <a:pt x="21" y="137"/>
                          </a:lnTo>
                          <a:lnTo>
                            <a:pt x="17" y="125"/>
                          </a:lnTo>
                          <a:lnTo>
                            <a:pt x="13" y="112"/>
                          </a:lnTo>
                          <a:lnTo>
                            <a:pt x="10" y="101"/>
                          </a:lnTo>
                          <a:lnTo>
                            <a:pt x="6" y="88"/>
                          </a:lnTo>
                          <a:lnTo>
                            <a:pt x="3" y="76"/>
                          </a:lnTo>
                          <a:lnTo>
                            <a:pt x="0" y="63"/>
                          </a:lnTo>
                          <a:lnTo>
                            <a:pt x="0" y="53"/>
                          </a:lnTo>
                          <a:close/>
                        </a:path>
                      </a:pathLst>
                    </a:custGeom>
                    <a:solidFill>
                      <a:srgbClr val="704A2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40" name="Freeform 178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1035" y="3006"/>
                      <a:ext cx="9" cy="19"/>
                    </a:xfrm>
                    <a:custGeom>
                      <a:avLst/>
                      <a:gdLst>
                        <a:gd name="T0" fmla="*/ 0 w 36"/>
                        <a:gd name="T1" fmla="*/ 0 h 77"/>
                        <a:gd name="T2" fmla="*/ 0 w 36"/>
                        <a:gd name="T3" fmla="*/ 0 h 77"/>
                        <a:gd name="T4" fmla="*/ 0 w 36"/>
                        <a:gd name="T5" fmla="*/ 0 h 77"/>
                        <a:gd name="T6" fmla="*/ 0 w 36"/>
                        <a:gd name="T7" fmla="*/ 0 h 77"/>
                        <a:gd name="T8" fmla="*/ 0 w 36"/>
                        <a:gd name="T9" fmla="*/ 0 h 77"/>
                        <a:gd name="T10" fmla="*/ 0 w 36"/>
                        <a:gd name="T11" fmla="*/ 0 h 77"/>
                        <a:gd name="T12" fmla="*/ 0 w 36"/>
                        <a:gd name="T13" fmla="*/ 0 h 77"/>
                        <a:gd name="T14" fmla="*/ 0 w 36"/>
                        <a:gd name="T15" fmla="*/ 0 h 77"/>
                        <a:gd name="T16" fmla="*/ 0 w 36"/>
                        <a:gd name="T17" fmla="*/ 0 h 77"/>
                        <a:gd name="T18" fmla="*/ 0 w 36"/>
                        <a:gd name="T19" fmla="*/ 0 h 77"/>
                        <a:gd name="T20" fmla="*/ 0 w 36"/>
                        <a:gd name="T21" fmla="*/ 0 h 77"/>
                        <a:gd name="T22" fmla="*/ 0 w 36"/>
                        <a:gd name="T23" fmla="*/ 0 h 77"/>
                        <a:gd name="T24" fmla="*/ 0 w 36"/>
                        <a:gd name="T25" fmla="*/ 0 h 77"/>
                        <a:gd name="T26" fmla="*/ 0 w 36"/>
                        <a:gd name="T27" fmla="*/ 0 h 77"/>
                        <a:gd name="T28" fmla="*/ 0 w 36"/>
                        <a:gd name="T29" fmla="*/ 0 h 77"/>
                        <a:gd name="T30" fmla="*/ 0 w 36"/>
                        <a:gd name="T31" fmla="*/ 0 h 77"/>
                        <a:gd name="T32" fmla="*/ 0 w 36"/>
                        <a:gd name="T33" fmla="*/ 0 h 77"/>
                        <a:gd name="T34" fmla="*/ 0 w 36"/>
                        <a:gd name="T35" fmla="*/ 0 h 77"/>
                        <a:gd name="T36" fmla="*/ 0 w 36"/>
                        <a:gd name="T37" fmla="*/ 0 h 77"/>
                        <a:gd name="T38" fmla="*/ 0 w 36"/>
                        <a:gd name="T39" fmla="*/ 0 h 77"/>
                        <a:gd name="T40" fmla="*/ 0 w 36"/>
                        <a:gd name="T41" fmla="*/ 0 h 77"/>
                        <a:gd name="T42" fmla="*/ 0 w 36"/>
                        <a:gd name="T43" fmla="*/ 0 h 77"/>
                        <a:gd name="T44" fmla="*/ 0 w 36"/>
                        <a:gd name="T45" fmla="*/ 0 h 77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w 36"/>
                        <a:gd name="T70" fmla="*/ 0 h 77"/>
                        <a:gd name="T71" fmla="*/ 36 w 36"/>
                        <a:gd name="T72" fmla="*/ 77 h 77"/>
                      </a:gdLst>
                      <a:ahLst/>
                      <a:cxnLst>
                        <a:cxn ang="T46">
                          <a:pos x="T0" y="T1"/>
                        </a:cxn>
                        <a:cxn ang="T47">
                          <a:pos x="T2" y="T3"/>
                        </a:cxn>
                        <a:cxn ang="T48">
                          <a:pos x="T4" y="T5"/>
                        </a:cxn>
                        <a:cxn ang="T49">
                          <a:pos x="T6" y="T7"/>
                        </a:cxn>
                        <a:cxn ang="T50">
                          <a:pos x="T8" y="T9"/>
                        </a:cxn>
                        <a:cxn ang="T51">
                          <a:pos x="T10" y="T11"/>
                        </a:cxn>
                        <a:cxn ang="T52">
                          <a:pos x="T12" y="T13"/>
                        </a:cxn>
                        <a:cxn ang="T53">
                          <a:pos x="T14" y="T15"/>
                        </a:cxn>
                        <a:cxn ang="T54">
                          <a:pos x="T16" y="T17"/>
                        </a:cxn>
                        <a:cxn ang="T55">
                          <a:pos x="T18" y="T19"/>
                        </a:cxn>
                        <a:cxn ang="T56">
                          <a:pos x="T20" y="T21"/>
                        </a:cxn>
                        <a:cxn ang="T57">
                          <a:pos x="T22" y="T23"/>
                        </a:cxn>
                        <a:cxn ang="T58">
                          <a:pos x="T24" y="T25"/>
                        </a:cxn>
                        <a:cxn ang="T59">
                          <a:pos x="T26" y="T27"/>
                        </a:cxn>
                        <a:cxn ang="T60">
                          <a:pos x="T28" y="T29"/>
                        </a:cxn>
                        <a:cxn ang="T61">
                          <a:pos x="T30" y="T31"/>
                        </a:cxn>
                        <a:cxn ang="T62">
                          <a:pos x="T32" y="T33"/>
                        </a:cxn>
                        <a:cxn ang="T63">
                          <a:pos x="T34" y="T35"/>
                        </a:cxn>
                        <a:cxn ang="T64">
                          <a:pos x="T36" y="T37"/>
                        </a:cxn>
                        <a:cxn ang="T65">
                          <a:pos x="T38" y="T39"/>
                        </a:cxn>
                        <a:cxn ang="T66">
                          <a:pos x="T40" y="T41"/>
                        </a:cxn>
                        <a:cxn ang="T67">
                          <a:pos x="T42" y="T43"/>
                        </a:cxn>
                        <a:cxn ang="T68">
                          <a:pos x="T44" y="T45"/>
                        </a:cxn>
                      </a:cxnLst>
                      <a:rect l="T69" t="T70" r="T71" b="T72"/>
                      <a:pathLst>
                        <a:path w="36" h="77">
                          <a:moveTo>
                            <a:pt x="0" y="3"/>
                          </a:moveTo>
                          <a:lnTo>
                            <a:pt x="3" y="2"/>
                          </a:lnTo>
                          <a:lnTo>
                            <a:pt x="5" y="0"/>
                          </a:lnTo>
                          <a:lnTo>
                            <a:pt x="11" y="5"/>
                          </a:lnTo>
                          <a:lnTo>
                            <a:pt x="16" y="9"/>
                          </a:lnTo>
                          <a:lnTo>
                            <a:pt x="19" y="10"/>
                          </a:lnTo>
                          <a:lnTo>
                            <a:pt x="25" y="12"/>
                          </a:lnTo>
                          <a:lnTo>
                            <a:pt x="25" y="19"/>
                          </a:lnTo>
                          <a:lnTo>
                            <a:pt x="29" y="27"/>
                          </a:lnTo>
                          <a:lnTo>
                            <a:pt x="31" y="36"/>
                          </a:lnTo>
                          <a:lnTo>
                            <a:pt x="33" y="44"/>
                          </a:lnTo>
                          <a:lnTo>
                            <a:pt x="34" y="52"/>
                          </a:lnTo>
                          <a:lnTo>
                            <a:pt x="36" y="60"/>
                          </a:lnTo>
                          <a:lnTo>
                            <a:pt x="34" y="68"/>
                          </a:lnTo>
                          <a:lnTo>
                            <a:pt x="32" y="77"/>
                          </a:lnTo>
                          <a:lnTo>
                            <a:pt x="26" y="71"/>
                          </a:lnTo>
                          <a:lnTo>
                            <a:pt x="20" y="62"/>
                          </a:lnTo>
                          <a:lnTo>
                            <a:pt x="15" y="52"/>
                          </a:lnTo>
                          <a:lnTo>
                            <a:pt x="11" y="41"/>
                          </a:lnTo>
                          <a:lnTo>
                            <a:pt x="6" y="30"/>
                          </a:lnTo>
                          <a:lnTo>
                            <a:pt x="3" y="19"/>
                          </a:lnTo>
                          <a:lnTo>
                            <a:pt x="0" y="9"/>
                          </a:lnTo>
                          <a:lnTo>
                            <a:pt x="0" y="3"/>
                          </a:lnTo>
                          <a:close/>
                        </a:path>
                      </a:pathLst>
                    </a:custGeom>
                    <a:solidFill>
                      <a:srgbClr val="704A2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41" name="Freeform 179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1037" y="2954"/>
                      <a:ext cx="9" cy="8"/>
                    </a:xfrm>
                    <a:custGeom>
                      <a:avLst/>
                      <a:gdLst>
                        <a:gd name="T0" fmla="*/ 0 w 34"/>
                        <a:gd name="T1" fmla="*/ 0 h 30"/>
                        <a:gd name="T2" fmla="*/ 0 w 34"/>
                        <a:gd name="T3" fmla="*/ 0 h 30"/>
                        <a:gd name="T4" fmla="*/ 0 w 34"/>
                        <a:gd name="T5" fmla="*/ 0 h 30"/>
                        <a:gd name="T6" fmla="*/ 0 w 34"/>
                        <a:gd name="T7" fmla="*/ 0 h 30"/>
                        <a:gd name="T8" fmla="*/ 0 w 34"/>
                        <a:gd name="T9" fmla="*/ 0 h 30"/>
                        <a:gd name="T10" fmla="*/ 0 w 34"/>
                        <a:gd name="T11" fmla="*/ 0 h 30"/>
                        <a:gd name="T12" fmla="*/ 0 w 34"/>
                        <a:gd name="T13" fmla="*/ 0 h 30"/>
                        <a:gd name="T14" fmla="*/ 0 w 34"/>
                        <a:gd name="T15" fmla="*/ 0 h 30"/>
                        <a:gd name="T16" fmla="*/ 0 w 34"/>
                        <a:gd name="T17" fmla="*/ 0 h 30"/>
                        <a:gd name="T18" fmla="*/ 0 w 34"/>
                        <a:gd name="T19" fmla="*/ 0 h 30"/>
                        <a:gd name="T20" fmla="*/ 0 w 34"/>
                        <a:gd name="T21" fmla="*/ 0 h 30"/>
                        <a:gd name="T22" fmla="*/ 0 w 34"/>
                        <a:gd name="T23" fmla="*/ 0 h 30"/>
                        <a:gd name="T24" fmla="*/ 0 w 34"/>
                        <a:gd name="T25" fmla="*/ 0 h 30"/>
                        <a:gd name="T26" fmla="*/ 0 w 34"/>
                        <a:gd name="T27" fmla="*/ 0 h 30"/>
                        <a:gd name="T28" fmla="*/ 0 w 34"/>
                        <a:gd name="T29" fmla="*/ 0 h 30"/>
                        <a:gd name="T30" fmla="*/ 0 w 34"/>
                        <a:gd name="T31" fmla="*/ 0 h 30"/>
                        <a:gd name="T32" fmla="*/ 0 w 34"/>
                        <a:gd name="T33" fmla="*/ 0 h 30"/>
                        <a:gd name="T34" fmla="*/ 0 w 34"/>
                        <a:gd name="T35" fmla="*/ 0 h 30"/>
                        <a:gd name="T36" fmla="*/ 0 w 34"/>
                        <a:gd name="T37" fmla="*/ 0 h 30"/>
                        <a:gd name="T38" fmla="*/ 0 w 34"/>
                        <a:gd name="T39" fmla="*/ 0 h 30"/>
                        <a:gd name="T40" fmla="*/ 0 w 34"/>
                        <a:gd name="T41" fmla="*/ 0 h 30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w 34"/>
                        <a:gd name="T64" fmla="*/ 0 h 30"/>
                        <a:gd name="T65" fmla="*/ 34 w 34"/>
                        <a:gd name="T66" fmla="*/ 30 h 30"/>
                      </a:gdLst>
                      <a:ahLst/>
                      <a:cxnLst>
                        <a:cxn ang="T42">
                          <a:pos x="T0" y="T1"/>
                        </a:cxn>
                        <a:cxn ang="T43">
                          <a:pos x="T2" y="T3"/>
                        </a:cxn>
                        <a:cxn ang="T44">
                          <a:pos x="T4" y="T5"/>
                        </a:cxn>
                        <a:cxn ang="T45">
                          <a:pos x="T6" y="T7"/>
                        </a:cxn>
                        <a:cxn ang="T46">
                          <a:pos x="T8" y="T9"/>
                        </a:cxn>
                        <a:cxn ang="T47">
                          <a:pos x="T10" y="T11"/>
                        </a:cxn>
                        <a:cxn ang="T48">
                          <a:pos x="T12" y="T13"/>
                        </a:cxn>
                        <a:cxn ang="T49">
                          <a:pos x="T14" y="T15"/>
                        </a:cxn>
                        <a:cxn ang="T50">
                          <a:pos x="T16" y="T17"/>
                        </a:cxn>
                        <a:cxn ang="T51">
                          <a:pos x="T18" y="T19"/>
                        </a:cxn>
                        <a:cxn ang="T52">
                          <a:pos x="T20" y="T21"/>
                        </a:cxn>
                        <a:cxn ang="T53">
                          <a:pos x="T22" y="T23"/>
                        </a:cxn>
                        <a:cxn ang="T54">
                          <a:pos x="T24" y="T25"/>
                        </a:cxn>
                        <a:cxn ang="T55">
                          <a:pos x="T26" y="T27"/>
                        </a:cxn>
                        <a:cxn ang="T56">
                          <a:pos x="T28" y="T29"/>
                        </a:cxn>
                        <a:cxn ang="T57">
                          <a:pos x="T30" y="T31"/>
                        </a:cxn>
                        <a:cxn ang="T58">
                          <a:pos x="T32" y="T33"/>
                        </a:cxn>
                        <a:cxn ang="T59">
                          <a:pos x="T34" y="T35"/>
                        </a:cxn>
                        <a:cxn ang="T60">
                          <a:pos x="T36" y="T37"/>
                        </a:cxn>
                        <a:cxn ang="T61">
                          <a:pos x="T38" y="T39"/>
                        </a:cxn>
                        <a:cxn ang="T62">
                          <a:pos x="T40" y="T41"/>
                        </a:cxn>
                      </a:cxnLst>
                      <a:rect l="T63" t="T64" r="T65" b="T66"/>
                      <a:pathLst>
                        <a:path w="34" h="30">
                          <a:moveTo>
                            <a:pt x="0" y="22"/>
                          </a:moveTo>
                          <a:lnTo>
                            <a:pt x="6" y="12"/>
                          </a:lnTo>
                          <a:lnTo>
                            <a:pt x="12" y="2"/>
                          </a:lnTo>
                          <a:lnTo>
                            <a:pt x="15" y="0"/>
                          </a:lnTo>
                          <a:lnTo>
                            <a:pt x="22" y="0"/>
                          </a:lnTo>
                          <a:lnTo>
                            <a:pt x="28" y="0"/>
                          </a:lnTo>
                          <a:lnTo>
                            <a:pt x="34" y="0"/>
                          </a:lnTo>
                          <a:lnTo>
                            <a:pt x="34" y="1"/>
                          </a:lnTo>
                          <a:lnTo>
                            <a:pt x="34" y="3"/>
                          </a:lnTo>
                          <a:lnTo>
                            <a:pt x="27" y="6"/>
                          </a:lnTo>
                          <a:lnTo>
                            <a:pt x="20" y="8"/>
                          </a:lnTo>
                          <a:lnTo>
                            <a:pt x="20" y="12"/>
                          </a:lnTo>
                          <a:lnTo>
                            <a:pt x="23" y="16"/>
                          </a:lnTo>
                          <a:lnTo>
                            <a:pt x="24" y="20"/>
                          </a:lnTo>
                          <a:lnTo>
                            <a:pt x="27" y="27"/>
                          </a:lnTo>
                          <a:lnTo>
                            <a:pt x="21" y="29"/>
                          </a:lnTo>
                          <a:lnTo>
                            <a:pt x="16" y="30"/>
                          </a:lnTo>
                          <a:lnTo>
                            <a:pt x="9" y="29"/>
                          </a:lnTo>
                          <a:lnTo>
                            <a:pt x="0" y="29"/>
                          </a:lnTo>
                          <a:lnTo>
                            <a:pt x="0" y="26"/>
                          </a:lnTo>
                          <a:lnTo>
                            <a:pt x="0" y="22"/>
                          </a:lnTo>
                          <a:close/>
                        </a:path>
                      </a:pathLst>
                    </a:custGeom>
                    <a:solidFill>
                      <a:srgbClr val="704A2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42" name="Freeform 180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1033" y="2878"/>
                      <a:ext cx="66" cy="21"/>
                    </a:xfrm>
                    <a:custGeom>
                      <a:avLst/>
                      <a:gdLst>
                        <a:gd name="T0" fmla="*/ 0 w 265"/>
                        <a:gd name="T1" fmla="*/ 0 h 85"/>
                        <a:gd name="T2" fmla="*/ 0 w 265"/>
                        <a:gd name="T3" fmla="*/ 0 h 85"/>
                        <a:gd name="T4" fmla="*/ 0 w 265"/>
                        <a:gd name="T5" fmla="*/ 0 h 85"/>
                        <a:gd name="T6" fmla="*/ 0 w 265"/>
                        <a:gd name="T7" fmla="*/ 0 h 85"/>
                        <a:gd name="T8" fmla="*/ 0 w 265"/>
                        <a:gd name="T9" fmla="*/ 0 h 85"/>
                        <a:gd name="T10" fmla="*/ 0 w 265"/>
                        <a:gd name="T11" fmla="*/ 0 h 85"/>
                        <a:gd name="T12" fmla="*/ 0 w 265"/>
                        <a:gd name="T13" fmla="*/ 0 h 85"/>
                        <a:gd name="T14" fmla="*/ 0 w 265"/>
                        <a:gd name="T15" fmla="*/ 0 h 85"/>
                        <a:gd name="T16" fmla="*/ 0 w 265"/>
                        <a:gd name="T17" fmla="*/ 0 h 85"/>
                        <a:gd name="T18" fmla="*/ 0 w 265"/>
                        <a:gd name="T19" fmla="*/ 0 h 85"/>
                        <a:gd name="T20" fmla="*/ 0 w 265"/>
                        <a:gd name="T21" fmla="*/ 0 h 85"/>
                        <a:gd name="T22" fmla="*/ 0 w 265"/>
                        <a:gd name="T23" fmla="*/ 0 h 85"/>
                        <a:gd name="T24" fmla="*/ 0 w 265"/>
                        <a:gd name="T25" fmla="*/ 0 h 85"/>
                        <a:gd name="T26" fmla="*/ 0 w 265"/>
                        <a:gd name="T27" fmla="*/ 0 h 85"/>
                        <a:gd name="T28" fmla="*/ 0 w 265"/>
                        <a:gd name="T29" fmla="*/ 0 h 85"/>
                        <a:gd name="T30" fmla="*/ 0 w 265"/>
                        <a:gd name="T31" fmla="*/ 0 h 85"/>
                        <a:gd name="T32" fmla="*/ 0 w 265"/>
                        <a:gd name="T33" fmla="*/ 0 h 85"/>
                        <a:gd name="T34" fmla="*/ 0 w 265"/>
                        <a:gd name="T35" fmla="*/ 0 h 85"/>
                        <a:gd name="T36" fmla="*/ 0 w 265"/>
                        <a:gd name="T37" fmla="*/ 0 h 85"/>
                        <a:gd name="T38" fmla="*/ 0 w 265"/>
                        <a:gd name="T39" fmla="*/ 0 h 85"/>
                        <a:gd name="T40" fmla="*/ 0 w 265"/>
                        <a:gd name="T41" fmla="*/ 0 h 85"/>
                        <a:gd name="T42" fmla="*/ 0 w 265"/>
                        <a:gd name="T43" fmla="*/ 0 h 85"/>
                        <a:gd name="T44" fmla="*/ 0 w 265"/>
                        <a:gd name="T45" fmla="*/ 0 h 85"/>
                        <a:gd name="T46" fmla="*/ 0 w 265"/>
                        <a:gd name="T47" fmla="*/ 0 h 85"/>
                        <a:gd name="T48" fmla="*/ 0 w 265"/>
                        <a:gd name="T49" fmla="*/ 0 h 85"/>
                        <a:gd name="T50" fmla="*/ 0 w 265"/>
                        <a:gd name="T51" fmla="*/ 0 h 85"/>
                        <a:gd name="T52" fmla="*/ 0 w 265"/>
                        <a:gd name="T53" fmla="*/ 0 h 85"/>
                        <a:gd name="T54" fmla="*/ 0 w 265"/>
                        <a:gd name="T55" fmla="*/ 0 h 85"/>
                        <a:gd name="T56" fmla="*/ 0 w 265"/>
                        <a:gd name="T57" fmla="*/ 0 h 85"/>
                        <a:gd name="T58" fmla="*/ 0 w 265"/>
                        <a:gd name="T59" fmla="*/ 0 h 85"/>
                        <a:gd name="T60" fmla="*/ 0 w 265"/>
                        <a:gd name="T61" fmla="*/ 0 h 85"/>
                        <a:gd name="T62" fmla="*/ 0 w 265"/>
                        <a:gd name="T63" fmla="*/ 0 h 85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w 265"/>
                        <a:gd name="T97" fmla="*/ 0 h 85"/>
                        <a:gd name="T98" fmla="*/ 265 w 265"/>
                        <a:gd name="T99" fmla="*/ 85 h 85"/>
                      </a:gdLst>
                      <a:ahLst/>
                      <a:cxnLst>
                        <a:cxn ang="T64">
                          <a:pos x="T0" y="T1"/>
                        </a:cxn>
                        <a:cxn ang="T65">
                          <a:pos x="T2" y="T3"/>
                        </a:cxn>
                        <a:cxn ang="T66">
                          <a:pos x="T4" y="T5"/>
                        </a:cxn>
                        <a:cxn ang="T67">
                          <a:pos x="T6" y="T7"/>
                        </a:cxn>
                        <a:cxn ang="T68">
                          <a:pos x="T8" y="T9"/>
                        </a:cxn>
                        <a:cxn ang="T69">
                          <a:pos x="T10" y="T11"/>
                        </a:cxn>
                        <a:cxn ang="T70">
                          <a:pos x="T12" y="T13"/>
                        </a:cxn>
                        <a:cxn ang="T71">
                          <a:pos x="T14" y="T15"/>
                        </a:cxn>
                        <a:cxn ang="T72">
                          <a:pos x="T16" y="T17"/>
                        </a:cxn>
                        <a:cxn ang="T73">
                          <a:pos x="T18" y="T19"/>
                        </a:cxn>
                        <a:cxn ang="T74">
                          <a:pos x="T20" y="T21"/>
                        </a:cxn>
                        <a:cxn ang="T75">
                          <a:pos x="T22" y="T23"/>
                        </a:cxn>
                        <a:cxn ang="T76">
                          <a:pos x="T24" y="T25"/>
                        </a:cxn>
                        <a:cxn ang="T77">
                          <a:pos x="T26" y="T27"/>
                        </a:cxn>
                        <a:cxn ang="T78">
                          <a:pos x="T28" y="T29"/>
                        </a:cxn>
                        <a:cxn ang="T79">
                          <a:pos x="T30" y="T31"/>
                        </a:cxn>
                        <a:cxn ang="T80">
                          <a:pos x="T32" y="T33"/>
                        </a:cxn>
                        <a:cxn ang="T81">
                          <a:pos x="T34" y="T35"/>
                        </a:cxn>
                        <a:cxn ang="T82">
                          <a:pos x="T36" y="T37"/>
                        </a:cxn>
                        <a:cxn ang="T83">
                          <a:pos x="T38" y="T39"/>
                        </a:cxn>
                        <a:cxn ang="T84">
                          <a:pos x="T40" y="T41"/>
                        </a:cxn>
                        <a:cxn ang="T85">
                          <a:pos x="T42" y="T43"/>
                        </a:cxn>
                        <a:cxn ang="T86">
                          <a:pos x="T44" y="T45"/>
                        </a:cxn>
                        <a:cxn ang="T87">
                          <a:pos x="T46" y="T47"/>
                        </a:cxn>
                        <a:cxn ang="T88">
                          <a:pos x="T48" y="T49"/>
                        </a:cxn>
                        <a:cxn ang="T89">
                          <a:pos x="T50" y="T51"/>
                        </a:cxn>
                        <a:cxn ang="T90">
                          <a:pos x="T52" y="T53"/>
                        </a:cxn>
                        <a:cxn ang="T91">
                          <a:pos x="T54" y="T55"/>
                        </a:cxn>
                        <a:cxn ang="T92">
                          <a:pos x="T56" y="T57"/>
                        </a:cxn>
                        <a:cxn ang="T93">
                          <a:pos x="T58" y="T59"/>
                        </a:cxn>
                        <a:cxn ang="T94">
                          <a:pos x="T60" y="T61"/>
                        </a:cxn>
                        <a:cxn ang="T95">
                          <a:pos x="T62" y="T63"/>
                        </a:cxn>
                      </a:cxnLst>
                      <a:rect l="T96" t="T97" r="T98" b="T99"/>
                      <a:pathLst>
                        <a:path w="265" h="85">
                          <a:moveTo>
                            <a:pt x="0" y="2"/>
                          </a:moveTo>
                          <a:lnTo>
                            <a:pt x="19" y="0"/>
                          </a:lnTo>
                          <a:lnTo>
                            <a:pt x="38" y="0"/>
                          </a:lnTo>
                          <a:lnTo>
                            <a:pt x="53" y="1"/>
                          </a:lnTo>
                          <a:lnTo>
                            <a:pt x="69" y="4"/>
                          </a:lnTo>
                          <a:lnTo>
                            <a:pt x="82" y="8"/>
                          </a:lnTo>
                          <a:lnTo>
                            <a:pt x="96" y="15"/>
                          </a:lnTo>
                          <a:lnTo>
                            <a:pt x="109" y="24"/>
                          </a:lnTo>
                          <a:lnTo>
                            <a:pt x="124" y="37"/>
                          </a:lnTo>
                          <a:lnTo>
                            <a:pt x="139" y="40"/>
                          </a:lnTo>
                          <a:lnTo>
                            <a:pt x="158" y="43"/>
                          </a:lnTo>
                          <a:lnTo>
                            <a:pt x="178" y="43"/>
                          </a:lnTo>
                          <a:lnTo>
                            <a:pt x="199" y="43"/>
                          </a:lnTo>
                          <a:lnTo>
                            <a:pt x="218" y="42"/>
                          </a:lnTo>
                          <a:lnTo>
                            <a:pt x="237" y="42"/>
                          </a:lnTo>
                          <a:lnTo>
                            <a:pt x="252" y="45"/>
                          </a:lnTo>
                          <a:lnTo>
                            <a:pt x="265" y="52"/>
                          </a:lnTo>
                          <a:lnTo>
                            <a:pt x="259" y="59"/>
                          </a:lnTo>
                          <a:lnTo>
                            <a:pt x="254" y="69"/>
                          </a:lnTo>
                          <a:lnTo>
                            <a:pt x="249" y="78"/>
                          </a:lnTo>
                          <a:lnTo>
                            <a:pt x="246" y="85"/>
                          </a:lnTo>
                          <a:lnTo>
                            <a:pt x="239" y="78"/>
                          </a:lnTo>
                          <a:lnTo>
                            <a:pt x="235" y="71"/>
                          </a:lnTo>
                          <a:lnTo>
                            <a:pt x="233" y="64"/>
                          </a:lnTo>
                          <a:lnTo>
                            <a:pt x="230" y="59"/>
                          </a:lnTo>
                          <a:lnTo>
                            <a:pt x="221" y="59"/>
                          </a:lnTo>
                          <a:lnTo>
                            <a:pt x="214" y="60"/>
                          </a:lnTo>
                          <a:lnTo>
                            <a:pt x="207" y="62"/>
                          </a:lnTo>
                          <a:lnTo>
                            <a:pt x="200" y="64"/>
                          </a:lnTo>
                          <a:lnTo>
                            <a:pt x="193" y="59"/>
                          </a:lnTo>
                          <a:lnTo>
                            <a:pt x="186" y="56"/>
                          </a:lnTo>
                          <a:lnTo>
                            <a:pt x="179" y="55"/>
                          </a:lnTo>
                          <a:lnTo>
                            <a:pt x="172" y="55"/>
                          </a:lnTo>
                          <a:lnTo>
                            <a:pt x="163" y="55"/>
                          </a:lnTo>
                          <a:lnTo>
                            <a:pt x="155" y="56"/>
                          </a:lnTo>
                          <a:lnTo>
                            <a:pt x="145" y="57"/>
                          </a:lnTo>
                          <a:lnTo>
                            <a:pt x="136" y="59"/>
                          </a:lnTo>
                          <a:lnTo>
                            <a:pt x="131" y="52"/>
                          </a:lnTo>
                          <a:lnTo>
                            <a:pt x="127" y="48"/>
                          </a:lnTo>
                          <a:lnTo>
                            <a:pt x="119" y="48"/>
                          </a:lnTo>
                          <a:lnTo>
                            <a:pt x="114" y="48"/>
                          </a:lnTo>
                          <a:lnTo>
                            <a:pt x="107" y="48"/>
                          </a:lnTo>
                          <a:lnTo>
                            <a:pt x="101" y="50"/>
                          </a:lnTo>
                          <a:lnTo>
                            <a:pt x="94" y="39"/>
                          </a:lnTo>
                          <a:lnTo>
                            <a:pt x="88" y="36"/>
                          </a:lnTo>
                          <a:lnTo>
                            <a:pt x="82" y="36"/>
                          </a:lnTo>
                          <a:lnTo>
                            <a:pt x="76" y="40"/>
                          </a:lnTo>
                          <a:lnTo>
                            <a:pt x="69" y="44"/>
                          </a:lnTo>
                          <a:lnTo>
                            <a:pt x="62" y="49"/>
                          </a:lnTo>
                          <a:lnTo>
                            <a:pt x="56" y="50"/>
                          </a:lnTo>
                          <a:lnTo>
                            <a:pt x="53" y="48"/>
                          </a:lnTo>
                          <a:lnTo>
                            <a:pt x="55" y="39"/>
                          </a:lnTo>
                          <a:lnTo>
                            <a:pt x="56" y="35"/>
                          </a:lnTo>
                          <a:lnTo>
                            <a:pt x="56" y="30"/>
                          </a:lnTo>
                          <a:lnTo>
                            <a:pt x="56" y="26"/>
                          </a:lnTo>
                          <a:lnTo>
                            <a:pt x="52" y="21"/>
                          </a:lnTo>
                          <a:lnTo>
                            <a:pt x="46" y="14"/>
                          </a:lnTo>
                          <a:lnTo>
                            <a:pt x="39" y="12"/>
                          </a:lnTo>
                          <a:lnTo>
                            <a:pt x="33" y="12"/>
                          </a:lnTo>
                          <a:lnTo>
                            <a:pt x="27" y="12"/>
                          </a:lnTo>
                          <a:lnTo>
                            <a:pt x="22" y="12"/>
                          </a:lnTo>
                          <a:lnTo>
                            <a:pt x="17" y="10"/>
                          </a:lnTo>
                          <a:lnTo>
                            <a:pt x="12" y="9"/>
                          </a:lnTo>
                          <a:lnTo>
                            <a:pt x="6" y="5"/>
                          </a:lnTo>
                          <a:lnTo>
                            <a:pt x="0" y="2"/>
                          </a:lnTo>
                          <a:close/>
                        </a:path>
                      </a:pathLst>
                    </a:custGeom>
                    <a:solidFill>
                      <a:srgbClr val="704A2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43" name="Freeform 181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1043" y="3027"/>
                      <a:ext cx="9" cy="12"/>
                    </a:xfrm>
                    <a:custGeom>
                      <a:avLst/>
                      <a:gdLst>
                        <a:gd name="T0" fmla="*/ 0 w 36"/>
                        <a:gd name="T1" fmla="*/ 0 h 48"/>
                        <a:gd name="T2" fmla="*/ 0 w 36"/>
                        <a:gd name="T3" fmla="*/ 0 h 48"/>
                        <a:gd name="T4" fmla="*/ 0 w 36"/>
                        <a:gd name="T5" fmla="*/ 0 h 48"/>
                        <a:gd name="T6" fmla="*/ 0 w 36"/>
                        <a:gd name="T7" fmla="*/ 0 h 48"/>
                        <a:gd name="T8" fmla="*/ 0 w 36"/>
                        <a:gd name="T9" fmla="*/ 0 h 48"/>
                        <a:gd name="T10" fmla="*/ 0 w 36"/>
                        <a:gd name="T11" fmla="*/ 0 h 48"/>
                        <a:gd name="T12" fmla="*/ 0 w 36"/>
                        <a:gd name="T13" fmla="*/ 0 h 48"/>
                        <a:gd name="T14" fmla="*/ 0 w 36"/>
                        <a:gd name="T15" fmla="*/ 0 h 48"/>
                        <a:gd name="T16" fmla="*/ 0 w 36"/>
                        <a:gd name="T17" fmla="*/ 0 h 48"/>
                        <a:gd name="T18" fmla="*/ 0 w 36"/>
                        <a:gd name="T19" fmla="*/ 0 h 48"/>
                        <a:gd name="T20" fmla="*/ 0 w 36"/>
                        <a:gd name="T21" fmla="*/ 0 h 48"/>
                        <a:gd name="T22" fmla="*/ 0 w 36"/>
                        <a:gd name="T23" fmla="*/ 0 h 48"/>
                        <a:gd name="T24" fmla="*/ 0 w 36"/>
                        <a:gd name="T25" fmla="*/ 0 h 48"/>
                        <a:gd name="T26" fmla="*/ 0 w 36"/>
                        <a:gd name="T27" fmla="*/ 0 h 48"/>
                        <a:gd name="T28" fmla="*/ 0 w 36"/>
                        <a:gd name="T29" fmla="*/ 0 h 48"/>
                        <a:gd name="T30" fmla="*/ 0 w 36"/>
                        <a:gd name="T31" fmla="*/ 0 h 48"/>
                        <a:gd name="T32" fmla="*/ 0 w 36"/>
                        <a:gd name="T33" fmla="*/ 0 h 48"/>
                        <a:gd name="T34" fmla="*/ 0 w 36"/>
                        <a:gd name="T35" fmla="*/ 0 h 48"/>
                        <a:gd name="T36" fmla="*/ 0 w 36"/>
                        <a:gd name="T37" fmla="*/ 0 h 48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w 36"/>
                        <a:gd name="T58" fmla="*/ 0 h 48"/>
                        <a:gd name="T59" fmla="*/ 36 w 36"/>
                        <a:gd name="T60" fmla="*/ 48 h 48"/>
                      </a:gdLst>
                      <a:ahLst/>
                      <a:cxnLst>
                        <a:cxn ang="T38">
                          <a:pos x="T0" y="T1"/>
                        </a:cxn>
                        <a:cxn ang="T39">
                          <a:pos x="T2" y="T3"/>
                        </a:cxn>
                        <a:cxn ang="T40">
                          <a:pos x="T4" y="T5"/>
                        </a:cxn>
                        <a:cxn ang="T41">
                          <a:pos x="T6" y="T7"/>
                        </a:cxn>
                        <a:cxn ang="T42">
                          <a:pos x="T8" y="T9"/>
                        </a:cxn>
                        <a:cxn ang="T43">
                          <a:pos x="T10" y="T11"/>
                        </a:cxn>
                        <a:cxn ang="T44">
                          <a:pos x="T12" y="T13"/>
                        </a:cxn>
                        <a:cxn ang="T45">
                          <a:pos x="T14" y="T15"/>
                        </a:cxn>
                        <a:cxn ang="T46">
                          <a:pos x="T16" y="T17"/>
                        </a:cxn>
                        <a:cxn ang="T47">
                          <a:pos x="T18" y="T19"/>
                        </a:cxn>
                        <a:cxn ang="T48">
                          <a:pos x="T20" y="T21"/>
                        </a:cxn>
                        <a:cxn ang="T49">
                          <a:pos x="T22" y="T23"/>
                        </a:cxn>
                        <a:cxn ang="T50">
                          <a:pos x="T24" y="T25"/>
                        </a:cxn>
                        <a:cxn ang="T51">
                          <a:pos x="T26" y="T27"/>
                        </a:cxn>
                        <a:cxn ang="T52">
                          <a:pos x="T28" y="T29"/>
                        </a:cxn>
                        <a:cxn ang="T53">
                          <a:pos x="T30" y="T31"/>
                        </a:cxn>
                        <a:cxn ang="T54">
                          <a:pos x="T32" y="T33"/>
                        </a:cxn>
                        <a:cxn ang="T55">
                          <a:pos x="T34" y="T35"/>
                        </a:cxn>
                        <a:cxn ang="T56">
                          <a:pos x="T36" y="T37"/>
                        </a:cxn>
                      </a:cxnLst>
                      <a:rect l="T57" t="T58" r="T59" b="T60"/>
                      <a:pathLst>
                        <a:path w="36" h="48">
                          <a:moveTo>
                            <a:pt x="0" y="2"/>
                          </a:moveTo>
                          <a:lnTo>
                            <a:pt x="10" y="1"/>
                          </a:lnTo>
                          <a:lnTo>
                            <a:pt x="19" y="0"/>
                          </a:lnTo>
                          <a:lnTo>
                            <a:pt x="17" y="4"/>
                          </a:lnTo>
                          <a:lnTo>
                            <a:pt x="17" y="8"/>
                          </a:lnTo>
                          <a:lnTo>
                            <a:pt x="17" y="11"/>
                          </a:lnTo>
                          <a:lnTo>
                            <a:pt x="17" y="16"/>
                          </a:lnTo>
                          <a:lnTo>
                            <a:pt x="24" y="18"/>
                          </a:lnTo>
                          <a:lnTo>
                            <a:pt x="30" y="21"/>
                          </a:lnTo>
                          <a:lnTo>
                            <a:pt x="33" y="24"/>
                          </a:lnTo>
                          <a:lnTo>
                            <a:pt x="36" y="28"/>
                          </a:lnTo>
                          <a:lnTo>
                            <a:pt x="34" y="31"/>
                          </a:lnTo>
                          <a:lnTo>
                            <a:pt x="33" y="36"/>
                          </a:lnTo>
                          <a:lnTo>
                            <a:pt x="30" y="41"/>
                          </a:lnTo>
                          <a:lnTo>
                            <a:pt x="26" y="48"/>
                          </a:lnTo>
                          <a:lnTo>
                            <a:pt x="18" y="36"/>
                          </a:lnTo>
                          <a:lnTo>
                            <a:pt x="11" y="25"/>
                          </a:lnTo>
                          <a:lnTo>
                            <a:pt x="5" y="14"/>
                          </a:lnTo>
                          <a:lnTo>
                            <a:pt x="0" y="2"/>
                          </a:lnTo>
                          <a:close/>
                        </a:path>
                      </a:pathLst>
                    </a:custGeom>
                    <a:solidFill>
                      <a:srgbClr val="704A2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44" name="Freeform 182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1042" y="2942"/>
                      <a:ext cx="3" cy="7"/>
                    </a:xfrm>
                    <a:custGeom>
                      <a:avLst/>
                      <a:gdLst>
                        <a:gd name="T0" fmla="*/ 0 w 14"/>
                        <a:gd name="T1" fmla="*/ 0 h 28"/>
                        <a:gd name="T2" fmla="*/ 0 w 14"/>
                        <a:gd name="T3" fmla="*/ 0 h 28"/>
                        <a:gd name="T4" fmla="*/ 0 w 14"/>
                        <a:gd name="T5" fmla="*/ 0 h 28"/>
                        <a:gd name="T6" fmla="*/ 0 w 14"/>
                        <a:gd name="T7" fmla="*/ 0 h 28"/>
                        <a:gd name="T8" fmla="*/ 0 w 14"/>
                        <a:gd name="T9" fmla="*/ 0 h 28"/>
                        <a:gd name="T10" fmla="*/ 0 w 14"/>
                        <a:gd name="T11" fmla="*/ 0 h 28"/>
                        <a:gd name="T12" fmla="*/ 0 w 14"/>
                        <a:gd name="T13" fmla="*/ 0 h 28"/>
                        <a:gd name="T14" fmla="*/ 0 w 14"/>
                        <a:gd name="T15" fmla="*/ 0 h 28"/>
                        <a:gd name="T16" fmla="*/ 0 w 14"/>
                        <a:gd name="T17" fmla="*/ 0 h 28"/>
                        <a:gd name="T18" fmla="*/ 0 w 14"/>
                        <a:gd name="T19" fmla="*/ 0 h 28"/>
                        <a:gd name="T20" fmla="*/ 0 w 14"/>
                        <a:gd name="T21" fmla="*/ 0 h 28"/>
                        <a:gd name="T22" fmla="*/ 0 w 14"/>
                        <a:gd name="T23" fmla="*/ 0 h 28"/>
                        <a:gd name="T24" fmla="*/ 0 w 14"/>
                        <a:gd name="T25" fmla="*/ 0 h 28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w 14"/>
                        <a:gd name="T40" fmla="*/ 0 h 28"/>
                        <a:gd name="T41" fmla="*/ 14 w 14"/>
                        <a:gd name="T42" fmla="*/ 28 h 28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T39" t="T40" r="T41" b="T42"/>
                      <a:pathLst>
                        <a:path w="14" h="28">
                          <a:moveTo>
                            <a:pt x="0" y="11"/>
                          </a:moveTo>
                          <a:lnTo>
                            <a:pt x="0" y="4"/>
                          </a:lnTo>
                          <a:lnTo>
                            <a:pt x="0" y="0"/>
                          </a:lnTo>
                          <a:lnTo>
                            <a:pt x="6" y="0"/>
                          </a:lnTo>
                          <a:lnTo>
                            <a:pt x="11" y="2"/>
                          </a:lnTo>
                          <a:lnTo>
                            <a:pt x="13" y="6"/>
                          </a:lnTo>
                          <a:lnTo>
                            <a:pt x="14" y="9"/>
                          </a:lnTo>
                          <a:lnTo>
                            <a:pt x="11" y="17"/>
                          </a:lnTo>
                          <a:lnTo>
                            <a:pt x="5" y="28"/>
                          </a:lnTo>
                          <a:lnTo>
                            <a:pt x="2" y="26"/>
                          </a:lnTo>
                          <a:lnTo>
                            <a:pt x="0" y="23"/>
                          </a:lnTo>
                          <a:lnTo>
                            <a:pt x="0" y="19"/>
                          </a:lnTo>
                          <a:lnTo>
                            <a:pt x="0" y="11"/>
                          </a:lnTo>
                          <a:close/>
                        </a:path>
                      </a:pathLst>
                    </a:custGeom>
                    <a:solidFill>
                      <a:srgbClr val="704A2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45" name="Freeform 183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1042" y="2924"/>
                      <a:ext cx="3" cy="2"/>
                    </a:xfrm>
                    <a:custGeom>
                      <a:avLst/>
                      <a:gdLst>
                        <a:gd name="T0" fmla="*/ 0 w 14"/>
                        <a:gd name="T1" fmla="*/ 0 h 12"/>
                        <a:gd name="T2" fmla="*/ 0 w 14"/>
                        <a:gd name="T3" fmla="*/ 0 h 12"/>
                        <a:gd name="T4" fmla="*/ 0 w 14"/>
                        <a:gd name="T5" fmla="*/ 0 h 12"/>
                        <a:gd name="T6" fmla="*/ 0 w 14"/>
                        <a:gd name="T7" fmla="*/ 0 h 12"/>
                        <a:gd name="T8" fmla="*/ 0 w 14"/>
                        <a:gd name="T9" fmla="*/ 0 h 12"/>
                        <a:gd name="T10" fmla="*/ 0 w 14"/>
                        <a:gd name="T11" fmla="*/ 0 h 12"/>
                        <a:gd name="T12" fmla="*/ 0 w 14"/>
                        <a:gd name="T13" fmla="*/ 0 h 12"/>
                        <a:gd name="T14" fmla="*/ 0 w 14"/>
                        <a:gd name="T15" fmla="*/ 0 h 12"/>
                        <a:gd name="T16" fmla="*/ 0 w 14"/>
                        <a:gd name="T17" fmla="*/ 0 h 12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14"/>
                        <a:gd name="T28" fmla="*/ 0 h 12"/>
                        <a:gd name="T29" fmla="*/ 14 w 14"/>
                        <a:gd name="T30" fmla="*/ 12 h 12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14" h="12">
                          <a:moveTo>
                            <a:pt x="0" y="0"/>
                          </a:moveTo>
                          <a:lnTo>
                            <a:pt x="7" y="0"/>
                          </a:lnTo>
                          <a:lnTo>
                            <a:pt x="14" y="2"/>
                          </a:lnTo>
                          <a:lnTo>
                            <a:pt x="13" y="6"/>
                          </a:lnTo>
                          <a:lnTo>
                            <a:pt x="12" y="12"/>
                          </a:lnTo>
                          <a:lnTo>
                            <a:pt x="9" y="12"/>
                          </a:lnTo>
                          <a:lnTo>
                            <a:pt x="5" y="12"/>
                          </a:lnTo>
                          <a:lnTo>
                            <a:pt x="3" y="6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704A2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46" name="Freeform 184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1042" y="2932"/>
                      <a:ext cx="3" cy="5"/>
                    </a:xfrm>
                    <a:custGeom>
                      <a:avLst/>
                      <a:gdLst>
                        <a:gd name="T0" fmla="*/ 0 w 9"/>
                        <a:gd name="T1" fmla="*/ 0 h 21"/>
                        <a:gd name="T2" fmla="*/ 0 w 9"/>
                        <a:gd name="T3" fmla="*/ 0 h 21"/>
                        <a:gd name="T4" fmla="*/ 0 w 9"/>
                        <a:gd name="T5" fmla="*/ 0 h 21"/>
                        <a:gd name="T6" fmla="*/ 0 w 9"/>
                        <a:gd name="T7" fmla="*/ 0 h 21"/>
                        <a:gd name="T8" fmla="*/ 0 w 9"/>
                        <a:gd name="T9" fmla="*/ 0 h 21"/>
                        <a:gd name="T10" fmla="*/ 0 w 9"/>
                        <a:gd name="T11" fmla="*/ 0 h 21"/>
                        <a:gd name="T12" fmla="*/ 0 w 9"/>
                        <a:gd name="T13" fmla="*/ 0 h 21"/>
                        <a:gd name="T14" fmla="*/ 0 w 9"/>
                        <a:gd name="T15" fmla="*/ 0 h 21"/>
                        <a:gd name="T16" fmla="*/ 0 w 9"/>
                        <a:gd name="T17" fmla="*/ 0 h 21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9"/>
                        <a:gd name="T28" fmla="*/ 0 h 21"/>
                        <a:gd name="T29" fmla="*/ 9 w 9"/>
                        <a:gd name="T30" fmla="*/ 21 h 21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9" h="21">
                          <a:moveTo>
                            <a:pt x="0" y="2"/>
                          </a:moveTo>
                          <a:lnTo>
                            <a:pt x="4" y="0"/>
                          </a:lnTo>
                          <a:lnTo>
                            <a:pt x="9" y="0"/>
                          </a:lnTo>
                          <a:lnTo>
                            <a:pt x="7" y="10"/>
                          </a:lnTo>
                          <a:lnTo>
                            <a:pt x="4" y="21"/>
                          </a:lnTo>
                          <a:lnTo>
                            <a:pt x="2" y="19"/>
                          </a:lnTo>
                          <a:lnTo>
                            <a:pt x="2" y="16"/>
                          </a:lnTo>
                          <a:lnTo>
                            <a:pt x="1" y="10"/>
                          </a:lnTo>
                          <a:lnTo>
                            <a:pt x="0" y="2"/>
                          </a:lnTo>
                          <a:close/>
                        </a:path>
                      </a:pathLst>
                    </a:custGeom>
                    <a:solidFill>
                      <a:srgbClr val="704A2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47" name="Freeform 185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1050" y="3040"/>
                      <a:ext cx="4" cy="6"/>
                    </a:xfrm>
                    <a:custGeom>
                      <a:avLst/>
                      <a:gdLst>
                        <a:gd name="T0" fmla="*/ 0 w 14"/>
                        <a:gd name="T1" fmla="*/ 0 h 21"/>
                        <a:gd name="T2" fmla="*/ 0 w 14"/>
                        <a:gd name="T3" fmla="*/ 0 h 21"/>
                        <a:gd name="T4" fmla="*/ 0 w 14"/>
                        <a:gd name="T5" fmla="*/ 0 h 21"/>
                        <a:gd name="T6" fmla="*/ 0 w 14"/>
                        <a:gd name="T7" fmla="*/ 0 h 21"/>
                        <a:gd name="T8" fmla="*/ 0 w 14"/>
                        <a:gd name="T9" fmla="*/ 0 h 21"/>
                        <a:gd name="T10" fmla="*/ 0 w 14"/>
                        <a:gd name="T11" fmla="*/ 0 h 21"/>
                        <a:gd name="T12" fmla="*/ 0 w 14"/>
                        <a:gd name="T13" fmla="*/ 0 h 21"/>
                        <a:gd name="T14" fmla="*/ 0 w 14"/>
                        <a:gd name="T15" fmla="*/ 0 h 21"/>
                        <a:gd name="T16" fmla="*/ 0 w 14"/>
                        <a:gd name="T17" fmla="*/ 0 h 21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14"/>
                        <a:gd name="T28" fmla="*/ 0 h 21"/>
                        <a:gd name="T29" fmla="*/ 14 w 14"/>
                        <a:gd name="T30" fmla="*/ 21 h 21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14" h="21">
                          <a:moveTo>
                            <a:pt x="0" y="0"/>
                          </a:moveTo>
                          <a:lnTo>
                            <a:pt x="7" y="3"/>
                          </a:lnTo>
                          <a:lnTo>
                            <a:pt x="10" y="6"/>
                          </a:lnTo>
                          <a:lnTo>
                            <a:pt x="11" y="11"/>
                          </a:lnTo>
                          <a:lnTo>
                            <a:pt x="14" y="21"/>
                          </a:lnTo>
                          <a:lnTo>
                            <a:pt x="10" y="21"/>
                          </a:lnTo>
                          <a:lnTo>
                            <a:pt x="7" y="21"/>
                          </a:lnTo>
                          <a:lnTo>
                            <a:pt x="3" y="11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704A2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48" name="Freeform 186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1066" y="3318"/>
                      <a:ext cx="5" cy="11"/>
                    </a:xfrm>
                    <a:custGeom>
                      <a:avLst/>
                      <a:gdLst>
                        <a:gd name="T0" fmla="*/ 0 w 16"/>
                        <a:gd name="T1" fmla="*/ 0 h 42"/>
                        <a:gd name="T2" fmla="*/ 0 w 16"/>
                        <a:gd name="T3" fmla="*/ 0 h 42"/>
                        <a:gd name="T4" fmla="*/ 0 w 16"/>
                        <a:gd name="T5" fmla="*/ 0 h 42"/>
                        <a:gd name="T6" fmla="*/ 0 w 16"/>
                        <a:gd name="T7" fmla="*/ 0 h 42"/>
                        <a:gd name="T8" fmla="*/ 0 w 16"/>
                        <a:gd name="T9" fmla="*/ 0 h 42"/>
                        <a:gd name="T10" fmla="*/ 0 w 16"/>
                        <a:gd name="T11" fmla="*/ 0 h 42"/>
                        <a:gd name="T12" fmla="*/ 0 w 16"/>
                        <a:gd name="T13" fmla="*/ 0 h 42"/>
                        <a:gd name="T14" fmla="*/ 0 w 16"/>
                        <a:gd name="T15" fmla="*/ 0 h 42"/>
                        <a:gd name="T16" fmla="*/ 0 w 16"/>
                        <a:gd name="T17" fmla="*/ 0 h 42"/>
                        <a:gd name="T18" fmla="*/ 0 w 16"/>
                        <a:gd name="T19" fmla="*/ 0 h 42"/>
                        <a:gd name="T20" fmla="*/ 0 w 16"/>
                        <a:gd name="T21" fmla="*/ 0 h 42"/>
                        <a:gd name="T22" fmla="*/ 0 w 16"/>
                        <a:gd name="T23" fmla="*/ 0 h 42"/>
                        <a:gd name="T24" fmla="*/ 0 w 16"/>
                        <a:gd name="T25" fmla="*/ 0 h 42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w 16"/>
                        <a:gd name="T40" fmla="*/ 0 h 42"/>
                        <a:gd name="T41" fmla="*/ 16 w 16"/>
                        <a:gd name="T42" fmla="*/ 42 h 42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T39" t="T40" r="T41" b="T42"/>
                      <a:pathLst>
                        <a:path w="16" h="42">
                          <a:moveTo>
                            <a:pt x="0" y="0"/>
                          </a:moveTo>
                          <a:lnTo>
                            <a:pt x="3" y="0"/>
                          </a:lnTo>
                          <a:lnTo>
                            <a:pt x="7" y="2"/>
                          </a:lnTo>
                          <a:lnTo>
                            <a:pt x="10" y="10"/>
                          </a:lnTo>
                          <a:lnTo>
                            <a:pt x="14" y="18"/>
                          </a:lnTo>
                          <a:lnTo>
                            <a:pt x="14" y="22"/>
                          </a:lnTo>
                          <a:lnTo>
                            <a:pt x="15" y="28"/>
                          </a:lnTo>
                          <a:lnTo>
                            <a:pt x="15" y="34"/>
                          </a:lnTo>
                          <a:lnTo>
                            <a:pt x="16" y="42"/>
                          </a:lnTo>
                          <a:lnTo>
                            <a:pt x="7" y="31"/>
                          </a:lnTo>
                          <a:lnTo>
                            <a:pt x="2" y="21"/>
                          </a:lnTo>
                          <a:lnTo>
                            <a:pt x="1" y="1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9E5E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49" name="Freeform 187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1053" y="3050"/>
                      <a:ext cx="8" cy="17"/>
                    </a:xfrm>
                    <a:custGeom>
                      <a:avLst/>
                      <a:gdLst>
                        <a:gd name="T0" fmla="*/ 0 w 29"/>
                        <a:gd name="T1" fmla="*/ 0 h 67"/>
                        <a:gd name="T2" fmla="*/ 0 w 29"/>
                        <a:gd name="T3" fmla="*/ 0 h 67"/>
                        <a:gd name="T4" fmla="*/ 0 w 29"/>
                        <a:gd name="T5" fmla="*/ 0 h 67"/>
                        <a:gd name="T6" fmla="*/ 0 w 29"/>
                        <a:gd name="T7" fmla="*/ 0 h 67"/>
                        <a:gd name="T8" fmla="*/ 0 w 29"/>
                        <a:gd name="T9" fmla="*/ 0 h 67"/>
                        <a:gd name="T10" fmla="*/ 0 w 29"/>
                        <a:gd name="T11" fmla="*/ 0 h 67"/>
                        <a:gd name="T12" fmla="*/ 0 w 29"/>
                        <a:gd name="T13" fmla="*/ 0 h 67"/>
                        <a:gd name="T14" fmla="*/ 0 w 29"/>
                        <a:gd name="T15" fmla="*/ 0 h 67"/>
                        <a:gd name="T16" fmla="*/ 0 w 29"/>
                        <a:gd name="T17" fmla="*/ 0 h 67"/>
                        <a:gd name="T18" fmla="*/ 0 w 29"/>
                        <a:gd name="T19" fmla="*/ 0 h 67"/>
                        <a:gd name="T20" fmla="*/ 0 w 29"/>
                        <a:gd name="T21" fmla="*/ 0 h 67"/>
                        <a:gd name="T22" fmla="*/ 0 w 29"/>
                        <a:gd name="T23" fmla="*/ 0 h 67"/>
                        <a:gd name="T24" fmla="*/ 0 w 29"/>
                        <a:gd name="T25" fmla="*/ 0 h 67"/>
                        <a:gd name="T26" fmla="*/ 0 w 29"/>
                        <a:gd name="T27" fmla="*/ 0 h 67"/>
                        <a:gd name="T28" fmla="*/ 0 w 29"/>
                        <a:gd name="T29" fmla="*/ 0 h 67"/>
                        <a:gd name="T30" fmla="*/ 0 w 29"/>
                        <a:gd name="T31" fmla="*/ 0 h 67"/>
                        <a:gd name="T32" fmla="*/ 0 w 29"/>
                        <a:gd name="T33" fmla="*/ 0 h 67"/>
                        <a:gd name="T34" fmla="*/ 0 w 29"/>
                        <a:gd name="T35" fmla="*/ 0 h 67"/>
                        <a:gd name="T36" fmla="*/ 0 w 29"/>
                        <a:gd name="T37" fmla="*/ 0 h 67"/>
                        <a:gd name="T38" fmla="*/ 0 w 29"/>
                        <a:gd name="T39" fmla="*/ 0 h 67"/>
                        <a:gd name="T40" fmla="*/ 0 w 29"/>
                        <a:gd name="T41" fmla="*/ 0 h 67"/>
                        <a:gd name="T42" fmla="*/ 0 w 29"/>
                        <a:gd name="T43" fmla="*/ 0 h 67"/>
                        <a:gd name="T44" fmla="*/ 0 w 29"/>
                        <a:gd name="T45" fmla="*/ 0 h 67"/>
                        <a:gd name="T46" fmla="*/ 0 w 29"/>
                        <a:gd name="T47" fmla="*/ 0 h 67"/>
                        <a:gd name="T48" fmla="*/ 0 w 29"/>
                        <a:gd name="T49" fmla="*/ 0 h 67"/>
                        <a:gd name="T50" fmla="*/ 0 w 29"/>
                        <a:gd name="T51" fmla="*/ 0 h 67"/>
                        <a:gd name="T52" fmla="*/ 0 w 29"/>
                        <a:gd name="T53" fmla="*/ 0 h 67"/>
                        <a:gd name="T54" fmla="*/ 0 w 29"/>
                        <a:gd name="T55" fmla="*/ 0 h 67"/>
                        <a:gd name="T56" fmla="*/ 0 w 29"/>
                        <a:gd name="T57" fmla="*/ 0 h 67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w 29"/>
                        <a:gd name="T88" fmla="*/ 0 h 67"/>
                        <a:gd name="T89" fmla="*/ 29 w 29"/>
                        <a:gd name="T90" fmla="*/ 67 h 67"/>
                      </a:gdLst>
                      <a:ahLst/>
                      <a:cxnLst>
                        <a:cxn ang="T58">
                          <a:pos x="T0" y="T1"/>
                        </a:cxn>
                        <a:cxn ang="T59">
                          <a:pos x="T2" y="T3"/>
                        </a:cxn>
                        <a:cxn ang="T60">
                          <a:pos x="T4" y="T5"/>
                        </a:cxn>
                        <a:cxn ang="T61">
                          <a:pos x="T6" y="T7"/>
                        </a:cxn>
                        <a:cxn ang="T62">
                          <a:pos x="T8" y="T9"/>
                        </a:cxn>
                        <a:cxn ang="T63">
                          <a:pos x="T10" y="T11"/>
                        </a:cxn>
                        <a:cxn ang="T64">
                          <a:pos x="T12" y="T13"/>
                        </a:cxn>
                        <a:cxn ang="T65">
                          <a:pos x="T14" y="T15"/>
                        </a:cxn>
                        <a:cxn ang="T66">
                          <a:pos x="T16" y="T17"/>
                        </a:cxn>
                        <a:cxn ang="T67">
                          <a:pos x="T18" y="T19"/>
                        </a:cxn>
                        <a:cxn ang="T68">
                          <a:pos x="T20" y="T21"/>
                        </a:cxn>
                        <a:cxn ang="T69">
                          <a:pos x="T22" y="T23"/>
                        </a:cxn>
                        <a:cxn ang="T70">
                          <a:pos x="T24" y="T25"/>
                        </a:cxn>
                        <a:cxn ang="T71">
                          <a:pos x="T26" y="T27"/>
                        </a:cxn>
                        <a:cxn ang="T72">
                          <a:pos x="T28" y="T29"/>
                        </a:cxn>
                        <a:cxn ang="T73">
                          <a:pos x="T30" y="T31"/>
                        </a:cxn>
                        <a:cxn ang="T74">
                          <a:pos x="T32" y="T33"/>
                        </a:cxn>
                        <a:cxn ang="T75">
                          <a:pos x="T34" y="T35"/>
                        </a:cxn>
                        <a:cxn ang="T76">
                          <a:pos x="T36" y="T37"/>
                        </a:cxn>
                        <a:cxn ang="T77">
                          <a:pos x="T38" y="T39"/>
                        </a:cxn>
                        <a:cxn ang="T78">
                          <a:pos x="T40" y="T41"/>
                        </a:cxn>
                        <a:cxn ang="T79">
                          <a:pos x="T42" y="T43"/>
                        </a:cxn>
                        <a:cxn ang="T80">
                          <a:pos x="T44" y="T45"/>
                        </a:cxn>
                        <a:cxn ang="T81">
                          <a:pos x="T46" y="T47"/>
                        </a:cxn>
                        <a:cxn ang="T82">
                          <a:pos x="T48" y="T49"/>
                        </a:cxn>
                        <a:cxn ang="T83">
                          <a:pos x="T50" y="T51"/>
                        </a:cxn>
                        <a:cxn ang="T84">
                          <a:pos x="T52" y="T53"/>
                        </a:cxn>
                        <a:cxn ang="T85">
                          <a:pos x="T54" y="T55"/>
                        </a:cxn>
                        <a:cxn ang="T86">
                          <a:pos x="T56" y="T57"/>
                        </a:cxn>
                      </a:cxnLst>
                      <a:rect l="T87" t="T88" r="T89" b="T90"/>
                      <a:pathLst>
                        <a:path w="29" h="67">
                          <a:moveTo>
                            <a:pt x="0" y="36"/>
                          </a:moveTo>
                          <a:lnTo>
                            <a:pt x="0" y="27"/>
                          </a:lnTo>
                          <a:lnTo>
                            <a:pt x="0" y="18"/>
                          </a:lnTo>
                          <a:lnTo>
                            <a:pt x="0" y="8"/>
                          </a:lnTo>
                          <a:lnTo>
                            <a:pt x="0" y="0"/>
                          </a:lnTo>
                          <a:lnTo>
                            <a:pt x="8" y="1"/>
                          </a:lnTo>
                          <a:lnTo>
                            <a:pt x="14" y="2"/>
                          </a:lnTo>
                          <a:lnTo>
                            <a:pt x="18" y="4"/>
                          </a:lnTo>
                          <a:lnTo>
                            <a:pt x="19" y="7"/>
                          </a:lnTo>
                          <a:lnTo>
                            <a:pt x="17" y="9"/>
                          </a:lnTo>
                          <a:lnTo>
                            <a:pt x="15" y="14"/>
                          </a:lnTo>
                          <a:lnTo>
                            <a:pt x="14" y="19"/>
                          </a:lnTo>
                          <a:lnTo>
                            <a:pt x="14" y="27"/>
                          </a:lnTo>
                          <a:lnTo>
                            <a:pt x="20" y="33"/>
                          </a:lnTo>
                          <a:lnTo>
                            <a:pt x="25" y="40"/>
                          </a:lnTo>
                          <a:lnTo>
                            <a:pt x="26" y="42"/>
                          </a:lnTo>
                          <a:lnTo>
                            <a:pt x="28" y="47"/>
                          </a:lnTo>
                          <a:lnTo>
                            <a:pt x="28" y="52"/>
                          </a:lnTo>
                          <a:lnTo>
                            <a:pt x="29" y="60"/>
                          </a:lnTo>
                          <a:lnTo>
                            <a:pt x="26" y="62"/>
                          </a:lnTo>
                          <a:lnTo>
                            <a:pt x="22" y="63"/>
                          </a:lnTo>
                          <a:lnTo>
                            <a:pt x="19" y="63"/>
                          </a:lnTo>
                          <a:lnTo>
                            <a:pt x="15" y="64"/>
                          </a:lnTo>
                          <a:lnTo>
                            <a:pt x="11" y="66"/>
                          </a:lnTo>
                          <a:lnTo>
                            <a:pt x="5" y="67"/>
                          </a:lnTo>
                          <a:lnTo>
                            <a:pt x="1" y="57"/>
                          </a:lnTo>
                          <a:lnTo>
                            <a:pt x="0" y="52"/>
                          </a:lnTo>
                          <a:lnTo>
                            <a:pt x="0" y="46"/>
                          </a:lnTo>
                          <a:lnTo>
                            <a:pt x="0" y="36"/>
                          </a:lnTo>
                          <a:close/>
                        </a:path>
                      </a:pathLst>
                    </a:custGeom>
                    <a:solidFill>
                      <a:srgbClr val="704A2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50" name="Freeform 188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1055" y="3070"/>
                      <a:ext cx="4" cy="8"/>
                    </a:xfrm>
                    <a:custGeom>
                      <a:avLst/>
                      <a:gdLst>
                        <a:gd name="T0" fmla="*/ 0 w 15"/>
                        <a:gd name="T1" fmla="*/ 0 h 32"/>
                        <a:gd name="T2" fmla="*/ 0 w 15"/>
                        <a:gd name="T3" fmla="*/ 0 h 32"/>
                        <a:gd name="T4" fmla="*/ 0 w 15"/>
                        <a:gd name="T5" fmla="*/ 0 h 32"/>
                        <a:gd name="T6" fmla="*/ 0 w 15"/>
                        <a:gd name="T7" fmla="*/ 0 h 32"/>
                        <a:gd name="T8" fmla="*/ 0 w 15"/>
                        <a:gd name="T9" fmla="*/ 0 h 32"/>
                        <a:gd name="T10" fmla="*/ 0 w 15"/>
                        <a:gd name="T11" fmla="*/ 0 h 32"/>
                        <a:gd name="T12" fmla="*/ 0 w 15"/>
                        <a:gd name="T13" fmla="*/ 0 h 32"/>
                        <a:gd name="T14" fmla="*/ 0 w 15"/>
                        <a:gd name="T15" fmla="*/ 0 h 32"/>
                        <a:gd name="T16" fmla="*/ 0 w 15"/>
                        <a:gd name="T17" fmla="*/ 0 h 32"/>
                        <a:gd name="T18" fmla="*/ 0 w 15"/>
                        <a:gd name="T19" fmla="*/ 0 h 32"/>
                        <a:gd name="T20" fmla="*/ 0 w 15"/>
                        <a:gd name="T21" fmla="*/ 0 h 32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w 15"/>
                        <a:gd name="T34" fmla="*/ 0 h 32"/>
                        <a:gd name="T35" fmla="*/ 15 w 15"/>
                        <a:gd name="T36" fmla="*/ 32 h 32"/>
                      </a:gdLst>
                      <a:ahLst/>
                      <a:cxnLst>
                        <a:cxn ang="T22">
                          <a:pos x="T0" y="T1"/>
                        </a:cxn>
                        <a:cxn ang="T23">
                          <a:pos x="T2" y="T3"/>
                        </a:cxn>
                        <a:cxn ang="T24">
                          <a:pos x="T4" y="T5"/>
                        </a:cxn>
                        <a:cxn ang="T25">
                          <a:pos x="T6" y="T7"/>
                        </a:cxn>
                        <a:cxn ang="T26">
                          <a:pos x="T8" y="T9"/>
                        </a:cxn>
                        <a:cxn ang="T27">
                          <a:pos x="T10" y="T11"/>
                        </a:cxn>
                        <a:cxn ang="T28">
                          <a:pos x="T12" y="T13"/>
                        </a:cxn>
                        <a:cxn ang="T29">
                          <a:pos x="T14" y="T15"/>
                        </a:cxn>
                        <a:cxn ang="T30">
                          <a:pos x="T16" y="T17"/>
                        </a:cxn>
                        <a:cxn ang="T31">
                          <a:pos x="T18" y="T19"/>
                        </a:cxn>
                        <a:cxn ang="T32">
                          <a:pos x="T20" y="T21"/>
                        </a:cxn>
                      </a:cxnLst>
                      <a:rect l="T33" t="T34" r="T35" b="T36"/>
                      <a:pathLst>
                        <a:path w="15" h="32">
                          <a:moveTo>
                            <a:pt x="0" y="0"/>
                          </a:moveTo>
                          <a:lnTo>
                            <a:pt x="5" y="4"/>
                          </a:lnTo>
                          <a:lnTo>
                            <a:pt x="10" y="9"/>
                          </a:lnTo>
                          <a:lnTo>
                            <a:pt x="12" y="14"/>
                          </a:lnTo>
                          <a:lnTo>
                            <a:pt x="15" y="21"/>
                          </a:lnTo>
                          <a:lnTo>
                            <a:pt x="11" y="27"/>
                          </a:lnTo>
                          <a:lnTo>
                            <a:pt x="7" y="32"/>
                          </a:lnTo>
                          <a:lnTo>
                            <a:pt x="5" y="27"/>
                          </a:lnTo>
                          <a:lnTo>
                            <a:pt x="3" y="17"/>
                          </a:lnTo>
                          <a:lnTo>
                            <a:pt x="0" y="8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704A2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51" name="Freeform 189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1072" y="2976"/>
                      <a:ext cx="6" cy="6"/>
                    </a:xfrm>
                    <a:custGeom>
                      <a:avLst/>
                      <a:gdLst>
                        <a:gd name="T0" fmla="*/ 0 w 25"/>
                        <a:gd name="T1" fmla="*/ 0 h 21"/>
                        <a:gd name="T2" fmla="*/ 0 w 25"/>
                        <a:gd name="T3" fmla="*/ 0 h 21"/>
                        <a:gd name="T4" fmla="*/ 0 w 25"/>
                        <a:gd name="T5" fmla="*/ 0 h 21"/>
                        <a:gd name="T6" fmla="*/ 0 w 25"/>
                        <a:gd name="T7" fmla="*/ 0 h 21"/>
                        <a:gd name="T8" fmla="*/ 0 w 25"/>
                        <a:gd name="T9" fmla="*/ 0 h 21"/>
                        <a:gd name="T10" fmla="*/ 0 w 25"/>
                        <a:gd name="T11" fmla="*/ 0 h 21"/>
                        <a:gd name="T12" fmla="*/ 0 w 25"/>
                        <a:gd name="T13" fmla="*/ 0 h 21"/>
                        <a:gd name="T14" fmla="*/ 0 w 25"/>
                        <a:gd name="T15" fmla="*/ 0 h 21"/>
                        <a:gd name="T16" fmla="*/ 0 w 25"/>
                        <a:gd name="T17" fmla="*/ 0 h 21"/>
                        <a:gd name="T18" fmla="*/ 0 w 25"/>
                        <a:gd name="T19" fmla="*/ 0 h 21"/>
                        <a:gd name="T20" fmla="*/ 0 w 25"/>
                        <a:gd name="T21" fmla="*/ 0 h 21"/>
                        <a:gd name="T22" fmla="*/ 0 w 25"/>
                        <a:gd name="T23" fmla="*/ 0 h 21"/>
                        <a:gd name="T24" fmla="*/ 0 w 25"/>
                        <a:gd name="T25" fmla="*/ 0 h 21"/>
                        <a:gd name="T26" fmla="*/ 0 w 25"/>
                        <a:gd name="T27" fmla="*/ 0 h 21"/>
                        <a:gd name="T28" fmla="*/ 0 w 25"/>
                        <a:gd name="T29" fmla="*/ 0 h 21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w 25"/>
                        <a:gd name="T46" fmla="*/ 0 h 21"/>
                        <a:gd name="T47" fmla="*/ 25 w 25"/>
                        <a:gd name="T48" fmla="*/ 21 h 21"/>
                      </a:gdLst>
                      <a:ahLst/>
                      <a:cxnLst>
                        <a:cxn ang="T30">
                          <a:pos x="T0" y="T1"/>
                        </a:cxn>
                        <a:cxn ang="T31">
                          <a:pos x="T2" y="T3"/>
                        </a:cxn>
                        <a:cxn ang="T32">
                          <a:pos x="T4" y="T5"/>
                        </a:cxn>
                        <a:cxn ang="T33">
                          <a:pos x="T6" y="T7"/>
                        </a:cxn>
                        <a:cxn ang="T34">
                          <a:pos x="T8" y="T9"/>
                        </a:cxn>
                        <a:cxn ang="T35">
                          <a:pos x="T10" y="T11"/>
                        </a:cxn>
                        <a:cxn ang="T36">
                          <a:pos x="T12" y="T13"/>
                        </a:cxn>
                        <a:cxn ang="T37">
                          <a:pos x="T14" y="T15"/>
                        </a:cxn>
                        <a:cxn ang="T38">
                          <a:pos x="T16" y="T17"/>
                        </a:cxn>
                        <a:cxn ang="T39">
                          <a:pos x="T18" y="T19"/>
                        </a:cxn>
                        <a:cxn ang="T40">
                          <a:pos x="T20" y="T21"/>
                        </a:cxn>
                        <a:cxn ang="T41">
                          <a:pos x="T22" y="T23"/>
                        </a:cxn>
                        <a:cxn ang="T42">
                          <a:pos x="T24" y="T25"/>
                        </a:cxn>
                        <a:cxn ang="T43">
                          <a:pos x="T26" y="T27"/>
                        </a:cxn>
                        <a:cxn ang="T44">
                          <a:pos x="T28" y="T29"/>
                        </a:cxn>
                      </a:cxnLst>
                      <a:rect l="T45" t="T46" r="T47" b="T48"/>
                      <a:pathLst>
                        <a:path w="25" h="21">
                          <a:moveTo>
                            <a:pt x="0" y="9"/>
                          </a:moveTo>
                          <a:lnTo>
                            <a:pt x="4" y="3"/>
                          </a:lnTo>
                          <a:lnTo>
                            <a:pt x="7" y="1"/>
                          </a:lnTo>
                          <a:lnTo>
                            <a:pt x="11" y="0"/>
                          </a:lnTo>
                          <a:lnTo>
                            <a:pt x="15" y="0"/>
                          </a:lnTo>
                          <a:lnTo>
                            <a:pt x="19" y="3"/>
                          </a:lnTo>
                          <a:lnTo>
                            <a:pt x="21" y="7"/>
                          </a:lnTo>
                          <a:lnTo>
                            <a:pt x="23" y="12"/>
                          </a:lnTo>
                          <a:lnTo>
                            <a:pt x="25" y="21"/>
                          </a:lnTo>
                          <a:lnTo>
                            <a:pt x="18" y="21"/>
                          </a:lnTo>
                          <a:lnTo>
                            <a:pt x="12" y="21"/>
                          </a:lnTo>
                          <a:lnTo>
                            <a:pt x="5" y="21"/>
                          </a:lnTo>
                          <a:lnTo>
                            <a:pt x="0" y="21"/>
                          </a:lnTo>
                          <a:lnTo>
                            <a:pt x="0" y="14"/>
                          </a:lnTo>
                          <a:lnTo>
                            <a:pt x="0" y="9"/>
                          </a:lnTo>
                          <a:close/>
                        </a:path>
                      </a:pathLst>
                    </a:custGeom>
                    <a:solidFill>
                      <a:srgbClr val="4D1A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52" name="Freeform 190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1073" y="2948"/>
                      <a:ext cx="247" cy="37"/>
                    </a:xfrm>
                    <a:custGeom>
                      <a:avLst/>
                      <a:gdLst>
                        <a:gd name="T0" fmla="*/ 0 w 990"/>
                        <a:gd name="T1" fmla="*/ 0 h 149"/>
                        <a:gd name="T2" fmla="*/ 0 w 990"/>
                        <a:gd name="T3" fmla="*/ 0 h 149"/>
                        <a:gd name="T4" fmla="*/ 0 w 990"/>
                        <a:gd name="T5" fmla="*/ 0 h 149"/>
                        <a:gd name="T6" fmla="*/ 0 w 990"/>
                        <a:gd name="T7" fmla="*/ 0 h 149"/>
                        <a:gd name="T8" fmla="*/ 0 w 990"/>
                        <a:gd name="T9" fmla="*/ 0 h 149"/>
                        <a:gd name="T10" fmla="*/ 0 w 990"/>
                        <a:gd name="T11" fmla="*/ 0 h 149"/>
                        <a:gd name="T12" fmla="*/ 0 w 990"/>
                        <a:gd name="T13" fmla="*/ 0 h 149"/>
                        <a:gd name="T14" fmla="*/ 0 w 990"/>
                        <a:gd name="T15" fmla="*/ 0 h 149"/>
                        <a:gd name="T16" fmla="*/ 0 w 990"/>
                        <a:gd name="T17" fmla="*/ 0 h 149"/>
                        <a:gd name="T18" fmla="*/ 0 w 990"/>
                        <a:gd name="T19" fmla="*/ 0 h 149"/>
                        <a:gd name="T20" fmla="*/ 0 w 990"/>
                        <a:gd name="T21" fmla="*/ 0 h 149"/>
                        <a:gd name="T22" fmla="*/ 0 w 990"/>
                        <a:gd name="T23" fmla="*/ 0 h 149"/>
                        <a:gd name="T24" fmla="*/ 0 w 990"/>
                        <a:gd name="T25" fmla="*/ 0 h 149"/>
                        <a:gd name="T26" fmla="*/ 0 w 990"/>
                        <a:gd name="T27" fmla="*/ 0 h 149"/>
                        <a:gd name="T28" fmla="*/ 0 w 990"/>
                        <a:gd name="T29" fmla="*/ 0 h 149"/>
                        <a:gd name="T30" fmla="*/ 0 w 990"/>
                        <a:gd name="T31" fmla="*/ 0 h 149"/>
                        <a:gd name="T32" fmla="*/ 0 w 990"/>
                        <a:gd name="T33" fmla="*/ 0 h 149"/>
                        <a:gd name="T34" fmla="*/ 0 w 990"/>
                        <a:gd name="T35" fmla="*/ 0 h 149"/>
                        <a:gd name="T36" fmla="*/ 0 w 990"/>
                        <a:gd name="T37" fmla="*/ 0 h 149"/>
                        <a:gd name="T38" fmla="*/ 0 w 990"/>
                        <a:gd name="T39" fmla="*/ 0 h 149"/>
                        <a:gd name="T40" fmla="*/ 0 w 990"/>
                        <a:gd name="T41" fmla="*/ 0 h 149"/>
                        <a:gd name="T42" fmla="*/ 0 w 990"/>
                        <a:gd name="T43" fmla="*/ 0 h 149"/>
                        <a:gd name="T44" fmla="*/ 0 w 990"/>
                        <a:gd name="T45" fmla="*/ 0 h 149"/>
                        <a:gd name="T46" fmla="*/ 0 w 990"/>
                        <a:gd name="T47" fmla="*/ 0 h 149"/>
                        <a:gd name="T48" fmla="*/ 0 w 990"/>
                        <a:gd name="T49" fmla="*/ 0 h 149"/>
                        <a:gd name="T50" fmla="*/ 0 w 990"/>
                        <a:gd name="T51" fmla="*/ 0 h 149"/>
                        <a:gd name="T52" fmla="*/ 0 w 990"/>
                        <a:gd name="T53" fmla="*/ 0 h 149"/>
                        <a:gd name="T54" fmla="*/ 0 w 990"/>
                        <a:gd name="T55" fmla="*/ 0 h 149"/>
                        <a:gd name="T56" fmla="*/ 0 w 990"/>
                        <a:gd name="T57" fmla="*/ 0 h 149"/>
                        <a:gd name="T58" fmla="*/ 0 w 990"/>
                        <a:gd name="T59" fmla="*/ 0 h 149"/>
                        <a:gd name="T60" fmla="*/ 0 w 990"/>
                        <a:gd name="T61" fmla="*/ 0 h 149"/>
                        <a:gd name="T62" fmla="*/ 0 w 990"/>
                        <a:gd name="T63" fmla="*/ 0 h 149"/>
                        <a:gd name="T64" fmla="*/ 0 w 990"/>
                        <a:gd name="T65" fmla="*/ 0 h 149"/>
                        <a:gd name="T66" fmla="*/ 0 w 990"/>
                        <a:gd name="T67" fmla="*/ 0 h 149"/>
                        <a:gd name="T68" fmla="*/ 0 w 990"/>
                        <a:gd name="T69" fmla="*/ 0 h 149"/>
                        <a:gd name="T70" fmla="*/ 0 w 990"/>
                        <a:gd name="T71" fmla="*/ 0 h 149"/>
                        <a:gd name="T72" fmla="*/ 0 w 990"/>
                        <a:gd name="T73" fmla="*/ 0 h 149"/>
                        <a:gd name="T74" fmla="*/ 0 w 990"/>
                        <a:gd name="T75" fmla="*/ 0 h 149"/>
                        <a:gd name="T76" fmla="*/ 0 w 990"/>
                        <a:gd name="T77" fmla="*/ 0 h 149"/>
                        <a:gd name="T78" fmla="*/ 0 w 990"/>
                        <a:gd name="T79" fmla="*/ 0 h 149"/>
                        <a:gd name="T80" fmla="*/ 0 w 990"/>
                        <a:gd name="T81" fmla="*/ 0 h 149"/>
                        <a:gd name="T82" fmla="*/ 0 w 990"/>
                        <a:gd name="T83" fmla="*/ 0 h 149"/>
                        <a:gd name="T84" fmla="*/ 0 w 990"/>
                        <a:gd name="T85" fmla="*/ 0 h 149"/>
                        <a:gd name="T86" fmla="*/ 0 w 990"/>
                        <a:gd name="T87" fmla="*/ 0 h 149"/>
                        <a:gd name="T88" fmla="*/ 0 w 990"/>
                        <a:gd name="T89" fmla="*/ 0 h 149"/>
                        <a:gd name="T90" fmla="*/ 0 w 990"/>
                        <a:gd name="T91" fmla="*/ 0 h 149"/>
                        <a:gd name="T92" fmla="*/ 0 w 990"/>
                        <a:gd name="T93" fmla="*/ 0 h 149"/>
                        <a:gd name="T94" fmla="*/ 0 w 990"/>
                        <a:gd name="T95" fmla="*/ 0 h 149"/>
                        <a:gd name="T96" fmla="*/ 0 w 990"/>
                        <a:gd name="T97" fmla="*/ 0 h 149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w 990"/>
                        <a:gd name="T148" fmla="*/ 0 h 149"/>
                        <a:gd name="T149" fmla="*/ 990 w 990"/>
                        <a:gd name="T150" fmla="*/ 149 h 149"/>
                      </a:gdLst>
                      <a:ahLst/>
                      <a:cxnLst>
                        <a:cxn ang="T98">
                          <a:pos x="T0" y="T1"/>
                        </a:cxn>
                        <a:cxn ang="T99">
                          <a:pos x="T2" y="T3"/>
                        </a:cxn>
                        <a:cxn ang="T100">
                          <a:pos x="T4" y="T5"/>
                        </a:cxn>
                        <a:cxn ang="T101">
                          <a:pos x="T6" y="T7"/>
                        </a:cxn>
                        <a:cxn ang="T102">
                          <a:pos x="T8" y="T9"/>
                        </a:cxn>
                        <a:cxn ang="T103">
                          <a:pos x="T10" y="T11"/>
                        </a:cxn>
                        <a:cxn ang="T104">
                          <a:pos x="T12" y="T13"/>
                        </a:cxn>
                        <a:cxn ang="T105">
                          <a:pos x="T14" y="T15"/>
                        </a:cxn>
                        <a:cxn ang="T106">
                          <a:pos x="T16" y="T17"/>
                        </a:cxn>
                        <a:cxn ang="T107">
                          <a:pos x="T18" y="T19"/>
                        </a:cxn>
                        <a:cxn ang="T108">
                          <a:pos x="T20" y="T21"/>
                        </a:cxn>
                        <a:cxn ang="T109">
                          <a:pos x="T22" y="T23"/>
                        </a:cxn>
                        <a:cxn ang="T110">
                          <a:pos x="T24" y="T25"/>
                        </a:cxn>
                        <a:cxn ang="T111">
                          <a:pos x="T26" y="T27"/>
                        </a:cxn>
                        <a:cxn ang="T112">
                          <a:pos x="T28" y="T29"/>
                        </a:cxn>
                        <a:cxn ang="T113">
                          <a:pos x="T30" y="T31"/>
                        </a:cxn>
                        <a:cxn ang="T114">
                          <a:pos x="T32" y="T33"/>
                        </a:cxn>
                        <a:cxn ang="T115">
                          <a:pos x="T34" y="T35"/>
                        </a:cxn>
                        <a:cxn ang="T116">
                          <a:pos x="T36" y="T37"/>
                        </a:cxn>
                        <a:cxn ang="T117">
                          <a:pos x="T38" y="T39"/>
                        </a:cxn>
                        <a:cxn ang="T118">
                          <a:pos x="T40" y="T41"/>
                        </a:cxn>
                        <a:cxn ang="T119">
                          <a:pos x="T42" y="T43"/>
                        </a:cxn>
                        <a:cxn ang="T120">
                          <a:pos x="T44" y="T45"/>
                        </a:cxn>
                        <a:cxn ang="T121">
                          <a:pos x="T46" y="T47"/>
                        </a:cxn>
                        <a:cxn ang="T122">
                          <a:pos x="T48" y="T49"/>
                        </a:cxn>
                        <a:cxn ang="T123">
                          <a:pos x="T50" y="T51"/>
                        </a:cxn>
                        <a:cxn ang="T124">
                          <a:pos x="T52" y="T53"/>
                        </a:cxn>
                        <a:cxn ang="T125">
                          <a:pos x="T54" y="T55"/>
                        </a:cxn>
                        <a:cxn ang="T126">
                          <a:pos x="T56" y="T57"/>
                        </a:cxn>
                        <a:cxn ang="T127">
                          <a:pos x="T58" y="T59"/>
                        </a:cxn>
                        <a:cxn ang="T128">
                          <a:pos x="T60" y="T61"/>
                        </a:cxn>
                        <a:cxn ang="T129">
                          <a:pos x="T62" y="T63"/>
                        </a:cxn>
                        <a:cxn ang="T130">
                          <a:pos x="T64" y="T65"/>
                        </a:cxn>
                        <a:cxn ang="T131">
                          <a:pos x="T66" y="T67"/>
                        </a:cxn>
                        <a:cxn ang="T132">
                          <a:pos x="T68" y="T69"/>
                        </a:cxn>
                        <a:cxn ang="T133">
                          <a:pos x="T70" y="T71"/>
                        </a:cxn>
                        <a:cxn ang="T134">
                          <a:pos x="T72" y="T73"/>
                        </a:cxn>
                        <a:cxn ang="T135">
                          <a:pos x="T74" y="T75"/>
                        </a:cxn>
                        <a:cxn ang="T136">
                          <a:pos x="T76" y="T77"/>
                        </a:cxn>
                        <a:cxn ang="T137">
                          <a:pos x="T78" y="T79"/>
                        </a:cxn>
                        <a:cxn ang="T138">
                          <a:pos x="T80" y="T81"/>
                        </a:cxn>
                        <a:cxn ang="T139">
                          <a:pos x="T82" y="T83"/>
                        </a:cxn>
                        <a:cxn ang="T140">
                          <a:pos x="T84" y="T85"/>
                        </a:cxn>
                        <a:cxn ang="T141">
                          <a:pos x="T86" y="T87"/>
                        </a:cxn>
                        <a:cxn ang="T142">
                          <a:pos x="T88" y="T89"/>
                        </a:cxn>
                        <a:cxn ang="T143">
                          <a:pos x="T90" y="T91"/>
                        </a:cxn>
                        <a:cxn ang="T144">
                          <a:pos x="T92" y="T93"/>
                        </a:cxn>
                        <a:cxn ang="T145">
                          <a:pos x="T94" y="T95"/>
                        </a:cxn>
                        <a:cxn ang="T146">
                          <a:pos x="T96" y="T97"/>
                        </a:cxn>
                      </a:cxnLst>
                      <a:rect l="T147" t="T148" r="T149" b="T150"/>
                      <a:pathLst>
                        <a:path w="990" h="149">
                          <a:moveTo>
                            <a:pt x="0" y="101"/>
                          </a:moveTo>
                          <a:lnTo>
                            <a:pt x="1" y="89"/>
                          </a:lnTo>
                          <a:lnTo>
                            <a:pt x="3" y="79"/>
                          </a:lnTo>
                          <a:lnTo>
                            <a:pt x="7" y="68"/>
                          </a:lnTo>
                          <a:lnTo>
                            <a:pt x="10" y="58"/>
                          </a:lnTo>
                          <a:lnTo>
                            <a:pt x="30" y="53"/>
                          </a:lnTo>
                          <a:lnTo>
                            <a:pt x="50" y="49"/>
                          </a:lnTo>
                          <a:lnTo>
                            <a:pt x="70" y="48"/>
                          </a:lnTo>
                          <a:lnTo>
                            <a:pt x="91" y="48"/>
                          </a:lnTo>
                          <a:lnTo>
                            <a:pt x="110" y="48"/>
                          </a:lnTo>
                          <a:lnTo>
                            <a:pt x="130" y="51"/>
                          </a:lnTo>
                          <a:lnTo>
                            <a:pt x="148" y="51"/>
                          </a:lnTo>
                          <a:lnTo>
                            <a:pt x="169" y="53"/>
                          </a:lnTo>
                          <a:lnTo>
                            <a:pt x="230" y="65"/>
                          </a:lnTo>
                          <a:lnTo>
                            <a:pt x="292" y="77"/>
                          </a:lnTo>
                          <a:lnTo>
                            <a:pt x="354" y="88"/>
                          </a:lnTo>
                          <a:lnTo>
                            <a:pt x="416" y="97"/>
                          </a:lnTo>
                          <a:lnTo>
                            <a:pt x="477" y="102"/>
                          </a:lnTo>
                          <a:lnTo>
                            <a:pt x="538" y="104"/>
                          </a:lnTo>
                          <a:lnTo>
                            <a:pt x="599" y="100"/>
                          </a:lnTo>
                          <a:lnTo>
                            <a:pt x="661" y="90"/>
                          </a:lnTo>
                          <a:lnTo>
                            <a:pt x="701" y="72"/>
                          </a:lnTo>
                          <a:lnTo>
                            <a:pt x="742" y="55"/>
                          </a:lnTo>
                          <a:lnTo>
                            <a:pt x="783" y="40"/>
                          </a:lnTo>
                          <a:lnTo>
                            <a:pt x="825" y="28"/>
                          </a:lnTo>
                          <a:lnTo>
                            <a:pt x="866" y="17"/>
                          </a:lnTo>
                          <a:lnTo>
                            <a:pt x="908" y="10"/>
                          </a:lnTo>
                          <a:lnTo>
                            <a:pt x="949" y="3"/>
                          </a:lnTo>
                          <a:lnTo>
                            <a:pt x="990" y="0"/>
                          </a:lnTo>
                          <a:lnTo>
                            <a:pt x="980" y="6"/>
                          </a:lnTo>
                          <a:lnTo>
                            <a:pt x="953" y="15"/>
                          </a:lnTo>
                          <a:lnTo>
                            <a:pt x="911" y="25"/>
                          </a:lnTo>
                          <a:lnTo>
                            <a:pt x="863" y="38"/>
                          </a:lnTo>
                          <a:lnTo>
                            <a:pt x="813" y="51"/>
                          </a:lnTo>
                          <a:lnTo>
                            <a:pt x="771" y="67"/>
                          </a:lnTo>
                          <a:lnTo>
                            <a:pt x="739" y="83"/>
                          </a:lnTo>
                          <a:lnTo>
                            <a:pt x="730" y="103"/>
                          </a:lnTo>
                          <a:lnTo>
                            <a:pt x="747" y="110"/>
                          </a:lnTo>
                          <a:lnTo>
                            <a:pt x="769" y="114"/>
                          </a:lnTo>
                          <a:lnTo>
                            <a:pt x="792" y="115"/>
                          </a:lnTo>
                          <a:lnTo>
                            <a:pt x="818" y="116"/>
                          </a:lnTo>
                          <a:lnTo>
                            <a:pt x="842" y="114"/>
                          </a:lnTo>
                          <a:lnTo>
                            <a:pt x="867" y="113"/>
                          </a:lnTo>
                          <a:lnTo>
                            <a:pt x="888" y="110"/>
                          </a:lnTo>
                          <a:lnTo>
                            <a:pt x="908" y="110"/>
                          </a:lnTo>
                          <a:lnTo>
                            <a:pt x="907" y="115"/>
                          </a:lnTo>
                          <a:lnTo>
                            <a:pt x="905" y="122"/>
                          </a:lnTo>
                          <a:lnTo>
                            <a:pt x="896" y="122"/>
                          </a:lnTo>
                          <a:lnTo>
                            <a:pt x="889" y="122"/>
                          </a:lnTo>
                          <a:lnTo>
                            <a:pt x="882" y="122"/>
                          </a:lnTo>
                          <a:lnTo>
                            <a:pt x="875" y="122"/>
                          </a:lnTo>
                          <a:lnTo>
                            <a:pt x="870" y="126"/>
                          </a:lnTo>
                          <a:lnTo>
                            <a:pt x="867" y="130"/>
                          </a:lnTo>
                          <a:lnTo>
                            <a:pt x="861" y="135"/>
                          </a:lnTo>
                          <a:lnTo>
                            <a:pt x="854" y="138"/>
                          </a:lnTo>
                          <a:lnTo>
                            <a:pt x="846" y="136"/>
                          </a:lnTo>
                          <a:lnTo>
                            <a:pt x="832" y="135"/>
                          </a:lnTo>
                          <a:lnTo>
                            <a:pt x="812" y="133"/>
                          </a:lnTo>
                          <a:lnTo>
                            <a:pt x="790" y="133"/>
                          </a:lnTo>
                          <a:lnTo>
                            <a:pt x="766" y="133"/>
                          </a:lnTo>
                          <a:lnTo>
                            <a:pt x="747" y="134"/>
                          </a:lnTo>
                          <a:lnTo>
                            <a:pt x="733" y="136"/>
                          </a:lnTo>
                          <a:lnTo>
                            <a:pt x="728" y="141"/>
                          </a:lnTo>
                          <a:lnTo>
                            <a:pt x="714" y="137"/>
                          </a:lnTo>
                          <a:lnTo>
                            <a:pt x="705" y="131"/>
                          </a:lnTo>
                          <a:lnTo>
                            <a:pt x="698" y="126"/>
                          </a:lnTo>
                          <a:lnTo>
                            <a:pt x="694" y="120"/>
                          </a:lnTo>
                          <a:lnTo>
                            <a:pt x="687" y="115"/>
                          </a:lnTo>
                          <a:lnTo>
                            <a:pt x="680" y="115"/>
                          </a:lnTo>
                          <a:lnTo>
                            <a:pt x="669" y="120"/>
                          </a:lnTo>
                          <a:lnTo>
                            <a:pt x="656" y="131"/>
                          </a:lnTo>
                          <a:lnTo>
                            <a:pt x="648" y="128"/>
                          </a:lnTo>
                          <a:lnTo>
                            <a:pt x="641" y="126"/>
                          </a:lnTo>
                          <a:lnTo>
                            <a:pt x="634" y="123"/>
                          </a:lnTo>
                          <a:lnTo>
                            <a:pt x="627" y="122"/>
                          </a:lnTo>
                          <a:lnTo>
                            <a:pt x="615" y="128"/>
                          </a:lnTo>
                          <a:lnTo>
                            <a:pt x="593" y="134"/>
                          </a:lnTo>
                          <a:lnTo>
                            <a:pt x="565" y="138"/>
                          </a:lnTo>
                          <a:lnTo>
                            <a:pt x="533" y="143"/>
                          </a:lnTo>
                          <a:lnTo>
                            <a:pt x="499" y="145"/>
                          </a:lnTo>
                          <a:lnTo>
                            <a:pt x="469" y="149"/>
                          </a:lnTo>
                          <a:lnTo>
                            <a:pt x="444" y="148"/>
                          </a:lnTo>
                          <a:lnTo>
                            <a:pt x="429" y="148"/>
                          </a:lnTo>
                          <a:lnTo>
                            <a:pt x="419" y="143"/>
                          </a:lnTo>
                          <a:lnTo>
                            <a:pt x="410" y="141"/>
                          </a:lnTo>
                          <a:lnTo>
                            <a:pt x="401" y="138"/>
                          </a:lnTo>
                          <a:lnTo>
                            <a:pt x="394" y="138"/>
                          </a:lnTo>
                          <a:lnTo>
                            <a:pt x="385" y="136"/>
                          </a:lnTo>
                          <a:lnTo>
                            <a:pt x="378" y="135"/>
                          </a:lnTo>
                          <a:lnTo>
                            <a:pt x="369" y="133"/>
                          </a:lnTo>
                          <a:lnTo>
                            <a:pt x="362" y="129"/>
                          </a:lnTo>
                          <a:lnTo>
                            <a:pt x="355" y="129"/>
                          </a:lnTo>
                          <a:lnTo>
                            <a:pt x="350" y="130"/>
                          </a:lnTo>
                          <a:lnTo>
                            <a:pt x="345" y="130"/>
                          </a:lnTo>
                          <a:lnTo>
                            <a:pt x="340" y="131"/>
                          </a:lnTo>
                          <a:lnTo>
                            <a:pt x="336" y="130"/>
                          </a:lnTo>
                          <a:lnTo>
                            <a:pt x="331" y="130"/>
                          </a:lnTo>
                          <a:lnTo>
                            <a:pt x="325" y="129"/>
                          </a:lnTo>
                          <a:lnTo>
                            <a:pt x="319" y="129"/>
                          </a:lnTo>
                          <a:lnTo>
                            <a:pt x="317" y="131"/>
                          </a:lnTo>
                          <a:lnTo>
                            <a:pt x="314" y="134"/>
                          </a:lnTo>
                          <a:lnTo>
                            <a:pt x="305" y="130"/>
                          </a:lnTo>
                          <a:lnTo>
                            <a:pt x="299" y="127"/>
                          </a:lnTo>
                          <a:lnTo>
                            <a:pt x="295" y="123"/>
                          </a:lnTo>
                          <a:lnTo>
                            <a:pt x="291" y="122"/>
                          </a:lnTo>
                          <a:lnTo>
                            <a:pt x="286" y="121"/>
                          </a:lnTo>
                          <a:lnTo>
                            <a:pt x="282" y="124"/>
                          </a:lnTo>
                          <a:lnTo>
                            <a:pt x="275" y="129"/>
                          </a:lnTo>
                          <a:lnTo>
                            <a:pt x="265" y="138"/>
                          </a:lnTo>
                          <a:lnTo>
                            <a:pt x="256" y="136"/>
                          </a:lnTo>
                          <a:lnTo>
                            <a:pt x="251" y="134"/>
                          </a:lnTo>
                          <a:lnTo>
                            <a:pt x="248" y="130"/>
                          </a:lnTo>
                          <a:lnTo>
                            <a:pt x="247" y="127"/>
                          </a:lnTo>
                          <a:lnTo>
                            <a:pt x="242" y="123"/>
                          </a:lnTo>
                          <a:lnTo>
                            <a:pt x="235" y="123"/>
                          </a:lnTo>
                          <a:lnTo>
                            <a:pt x="223" y="124"/>
                          </a:lnTo>
                          <a:lnTo>
                            <a:pt x="206" y="129"/>
                          </a:lnTo>
                          <a:lnTo>
                            <a:pt x="201" y="126"/>
                          </a:lnTo>
                          <a:lnTo>
                            <a:pt x="195" y="122"/>
                          </a:lnTo>
                          <a:lnTo>
                            <a:pt x="188" y="118"/>
                          </a:lnTo>
                          <a:lnTo>
                            <a:pt x="181" y="116"/>
                          </a:lnTo>
                          <a:lnTo>
                            <a:pt x="172" y="113"/>
                          </a:lnTo>
                          <a:lnTo>
                            <a:pt x="165" y="113"/>
                          </a:lnTo>
                          <a:lnTo>
                            <a:pt x="156" y="111"/>
                          </a:lnTo>
                          <a:lnTo>
                            <a:pt x="151" y="113"/>
                          </a:lnTo>
                          <a:lnTo>
                            <a:pt x="147" y="115"/>
                          </a:lnTo>
                          <a:lnTo>
                            <a:pt x="145" y="118"/>
                          </a:lnTo>
                          <a:lnTo>
                            <a:pt x="140" y="121"/>
                          </a:lnTo>
                          <a:lnTo>
                            <a:pt x="133" y="122"/>
                          </a:lnTo>
                          <a:lnTo>
                            <a:pt x="121" y="114"/>
                          </a:lnTo>
                          <a:lnTo>
                            <a:pt x="111" y="111"/>
                          </a:lnTo>
                          <a:lnTo>
                            <a:pt x="100" y="111"/>
                          </a:lnTo>
                          <a:lnTo>
                            <a:pt x="90" y="115"/>
                          </a:lnTo>
                          <a:lnTo>
                            <a:pt x="79" y="117"/>
                          </a:lnTo>
                          <a:lnTo>
                            <a:pt x="69" y="120"/>
                          </a:lnTo>
                          <a:lnTo>
                            <a:pt x="58" y="117"/>
                          </a:lnTo>
                          <a:lnTo>
                            <a:pt x="48" y="113"/>
                          </a:lnTo>
                          <a:lnTo>
                            <a:pt x="44" y="113"/>
                          </a:lnTo>
                          <a:lnTo>
                            <a:pt x="41" y="113"/>
                          </a:lnTo>
                          <a:lnTo>
                            <a:pt x="37" y="118"/>
                          </a:lnTo>
                          <a:lnTo>
                            <a:pt x="34" y="124"/>
                          </a:lnTo>
                          <a:lnTo>
                            <a:pt x="30" y="124"/>
                          </a:lnTo>
                          <a:lnTo>
                            <a:pt x="27" y="124"/>
                          </a:lnTo>
                          <a:lnTo>
                            <a:pt x="20" y="117"/>
                          </a:lnTo>
                          <a:lnTo>
                            <a:pt x="12" y="111"/>
                          </a:lnTo>
                          <a:lnTo>
                            <a:pt x="5" y="106"/>
                          </a:lnTo>
                          <a:lnTo>
                            <a:pt x="0" y="101"/>
                          </a:lnTo>
                          <a:close/>
                        </a:path>
                      </a:pathLst>
                    </a:custGeom>
                    <a:solidFill>
                      <a:srgbClr val="5E29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53" name="Freeform 191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1083" y="2978"/>
                      <a:ext cx="3" cy="3"/>
                    </a:xfrm>
                    <a:custGeom>
                      <a:avLst/>
                      <a:gdLst>
                        <a:gd name="T0" fmla="*/ 0 w 14"/>
                        <a:gd name="T1" fmla="*/ 0 h 12"/>
                        <a:gd name="T2" fmla="*/ 0 w 14"/>
                        <a:gd name="T3" fmla="*/ 0 h 12"/>
                        <a:gd name="T4" fmla="*/ 0 w 14"/>
                        <a:gd name="T5" fmla="*/ 0 h 12"/>
                        <a:gd name="T6" fmla="*/ 0 w 14"/>
                        <a:gd name="T7" fmla="*/ 0 h 12"/>
                        <a:gd name="T8" fmla="*/ 0 w 14"/>
                        <a:gd name="T9" fmla="*/ 0 h 12"/>
                        <a:gd name="T10" fmla="*/ 0 w 14"/>
                        <a:gd name="T11" fmla="*/ 0 h 12"/>
                        <a:gd name="T12" fmla="*/ 0 w 14"/>
                        <a:gd name="T13" fmla="*/ 0 h 12"/>
                        <a:gd name="T14" fmla="*/ 0 w 14"/>
                        <a:gd name="T15" fmla="*/ 0 h 12"/>
                        <a:gd name="T16" fmla="*/ 0 w 14"/>
                        <a:gd name="T17" fmla="*/ 0 h 12"/>
                        <a:gd name="T18" fmla="*/ 0 w 14"/>
                        <a:gd name="T19" fmla="*/ 0 h 12"/>
                        <a:gd name="T20" fmla="*/ 0 w 14"/>
                        <a:gd name="T21" fmla="*/ 0 h 12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w 14"/>
                        <a:gd name="T34" fmla="*/ 0 h 12"/>
                        <a:gd name="T35" fmla="*/ 14 w 14"/>
                        <a:gd name="T36" fmla="*/ 12 h 12"/>
                      </a:gdLst>
                      <a:ahLst/>
                      <a:cxnLst>
                        <a:cxn ang="T22">
                          <a:pos x="T0" y="T1"/>
                        </a:cxn>
                        <a:cxn ang="T23">
                          <a:pos x="T2" y="T3"/>
                        </a:cxn>
                        <a:cxn ang="T24">
                          <a:pos x="T4" y="T5"/>
                        </a:cxn>
                        <a:cxn ang="T25">
                          <a:pos x="T6" y="T7"/>
                        </a:cxn>
                        <a:cxn ang="T26">
                          <a:pos x="T8" y="T9"/>
                        </a:cxn>
                        <a:cxn ang="T27">
                          <a:pos x="T10" y="T11"/>
                        </a:cxn>
                        <a:cxn ang="T28">
                          <a:pos x="T12" y="T13"/>
                        </a:cxn>
                        <a:cxn ang="T29">
                          <a:pos x="T14" y="T15"/>
                        </a:cxn>
                        <a:cxn ang="T30">
                          <a:pos x="T16" y="T17"/>
                        </a:cxn>
                        <a:cxn ang="T31">
                          <a:pos x="T18" y="T19"/>
                        </a:cxn>
                        <a:cxn ang="T32">
                          <a:pos x="T20" y="T21"/>
                        </a:cxn>
                      </a:cxnLst>
                      <a:rect l="T33" t="T34" r="T35" b="T36"/>
                      <a:pathLst>
                        <a:path w="14" h="12">
                          <a:moveTo>
                            <a:pt x="3" y="7"/>
                          </a:moveTo>
                          <a:lnTo>
                            <a:pt x="4" y="4"/>
                          </a:lnTo>
                          <a:lnTo>
                            <a:pt x="5" y="0"/>
                          </a:lnTo>
                          <a:lnTo>
                            <a:pt x="10" y="0"/>
                          </a:lnTo>
                          <a:lnTo>
                            <a:pt x="14" y="2"/>
                          </a:lnTo>
                          <a:lnTo>
                            <a:pt x="14" y="7"/>
                          </a:lnTo>
                          <a:lnTo>
                            <a:pt x="14" y="12"/>
                          </a:lnTo>
                          <a:lnTo>
                            <a:pt x="6" y="11"/>
                          </a:lnTo>
                          <a:lnTo>
                            <a:pt x="1" y="11"/>
                          </a:lnTo>
                          <a:lnTo>
                            <a:pt x="0" y="9"/>
                          </a:lnTo>
                          <a:lnTo>
                            <a:pt x="3" y="7"/>
                          </a:lnTo>
                          <a:close/>
                        </a:path>
                      </a:pathLst>
                    </a:custGeom>
                    <a:solidFill>
                      <a:srgbClr val="4D1A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54" name="Freeform 192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1090" y="2977"/>
                      <a:ext cx="15" cy="5"/>
                    </a:xfrm>
                    <a:custGeom>
                      <a:avLst/>
                      <a:gdLst>
                        <a:gd name="T0" fmla="*/ 0 w 56"/>
                        <a:gd name="T1" fmla="*/ 0 h 19"/>
                        <a:gd name="T2" fmla="*/ 0 w 56"/>
                        <a:gd name="T3" fmla="*/ 0 h 19"/>
                        <a:gd name="T4" fmla="*/ 0 w 56"/>
                        <a:gd name="T5" fmla="*/ 0 h 19"/>
                        <a:gd name="T6" fmla="*/ 0 w 56"/>
                        <a:gd name="T7" fmla="*/ 0 h 19"/>
                        <a:gd name="T8" fmla="*/ 0 w 56"/>
                        <a:gd name="T9" fmla="*/ 0 h 19"/>
                        <a:gd name="T10" fmla="*/ 0 w 56"/>
                        <a:gd name="T11" fmla="*/ 0 h 19"/>
                        <a:gd name="T12" fmla="*/ 0 w 56"/>
                        <a:gd name="T13" fmla="*/ 0 h 19"/>
                        <a:gd name="T14" fmla="*/ 0 w 56"/>
                        <a:gd name="T15" fmla="*/ 0 h 19"/>
                        <a:gd name="T16" fmla="*/ 0 w 56"/>
                        <a:gd name="T17" fmla="*/ 0 h 19"/>
                        <a:gd name="T18" fmla="*/ 0 w 56"/>
                        <a:gd name="T19" fmla="*/ 0 h 19"/>
                        <a:gd name="T20" fmla="*/ 0 w 56"/>
                        <a:gd name="T21" fmla="*/ 0 h 19"/>
                        <a:gd name="T22" fmla="*/ 0 w 56"/>
                        <a:gd name="T23" fmla="*/ 0 h 19"/>
                        <a:gd name="T24" fmla="*/ 0 w 56"/>
                        <a:gd name="T25" fmla="*/ 0 h 19"/>
                        <a:gd name="T26" fmla="*/ 0 w 56"/>
                        <a:gd name="T27" fmla="*/ 0 h 19"/>
                        <a:gd name="T28" fmla="*/ 0 w 56"/>
                        <a:gd name="T29" fmla="*/ 0 h 19"/>
                        <a:gd name="T30" fmla="*/ 0 w 56"/>
                        <a:gd name="T31" fmla="*/ 0 h 19"/>
                        <a:gd name="T32" fmla="*/ 0 w 56"/>
                        <a:gd name="T33" fmla="*/ 0 h 19"/>
                        <a:gd name="T34" fmla="*/ 0 w 56"/>
                        <a:gd name="T35" fmla="*/ 0 h 19"/>
                        <a:gd name="T36" fmla="*/ 0 w 56"/>
                        <a:gd name="T37" fmla="*/ 0 h 19"/>
                        <a:gd name="T38" fmla="*/ 0 w 56"/>
                        <a:gd name="T39" fmla="*/ 0 h 19"/>
                        <a:gd name="T40" fmla="*/ 0 w 56"/>
                        <a:gd name="T41" fmla="*/ 0 h 19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w 56"/>
                        <a:gd name="T64" fmla="*/ 0 h 19"/>
                        <a:gd name="T65" fmla="*/ 56 w 56"/>
                        <a:gd name="T66" fmla="*/ 19 h 19"/>
                      </a:gdLst>
                      <a:ahLst/>
                      <a:cxnLst>
                        <a:cxn ang="T42">
                          <a:pos x="T0" y="T1"/>
                        </a:cxn>
                        <a:cxn ang="T43">
                          <a:pos x="T2" y="T3"/>
                        </a:cxn>
                        <a:cxn ang="T44">
                          <a:pos x="T4" y="T5"/>
                        </a:cxn>
                        <a:cxn ang="T45">
                          <a:pos x="T6" y="T7"/>
                        </a:cxn>
                        <a:cxn ang="T46">
                          <a:pos x="T8" y="T9"/>
                        </a:cxn>
                        <a:cxn ang="T47">
                          <a:pos x="T10" y="T11"/>
                        </a:cxn>
                        <a:cxn ang="T48">
                          <a:pos x="T12" y="T13"/>
                        </a:cxn>
                        <a:cxn ang="T49">
                          <a:pos x="T14" y="T15"/>
                        </a:cxn>
                        <a:cxn ang="T50">
                          <a:pos x="T16" y="T17"/>
                        </a:cxn>
                        <a:cxn ang="T51">
                          <a:pos x="T18" y="T19"/>
                        </a:cxn>
                        <a:cxn ang="T52">
                          <a:pos x="T20" y="T21"/>
                        </a:cxn>
                        <a:cxn ang="T53">
                          <a:pos x="T22" y="T23"/>
                        </a:cxn>
                        <a:cxn ang="T54">
                          <a:pos x="T24" y="T25"/>
                        </a:cxn>
                        <a:cxn ang="T55">
                          <a:pos x="T26" y="T27"/>
                        </a:cxn>
                        <a:cxn ang="T56">
                          <a:pos x="T28" y="T29"/>
                        </a:cxn>
                        <a:cxn ang="T57">
                          <a:pos x="T30" y="T31"/>
                        </a:cxn>
                        <a:cxn ang="T58">
                          <a:pos x="T32" y="T33"/>
                        </a:cxn>
                        <a:cxn ang="T59">
                          <a:pos x="T34" y="T35"/>
                        </a:cxn>
                        <a:cxn ang="T60">
                          <a:pos x="T36" y="T37"/>
                        </a:cxn>
                        <a:cxn ang="T61">
                          <a:pos x="T38" y="T39"/>
                        </a:cxn>
                        <a:cxn ang="T62">
                          <a:pos x="T40" y="T41"/>
                        </a:cxn>
                      </a:cxnLst>
                      <a:rect l="T63" t="T64" r="T65" b="T66"/>
                      <a:pathLst>
                        <a:path w="56" h="19">
                          <a:moveTo>
                            <a:pt x="0" y="12"/>
                          </a:moveTo>
                          <a:lnTo>
                            <a:pt x="6" y="6"/>
                          </a:lnTo>
                          <a:lnTo>
                            <a:pt x="10" y="5"/>
                          </a:lnTo>
                          <a:lnTo>
                            <a:pt x="14" y="4"/>
                          </a:lnTo>
                          <a:lnTo>
                            <a:pt x="19" y="5"/>
                          </a:lnTo>
                          <a:lnTo>
                            <a:pt x="21" y="7"/>
                          </a:lnTo>
                          <a:lnTo>
                            <a:pt x="23" y="10"/>
                          </a:lnTo>
                          <a:lnTo>
                            <a:pt x="29" y="9"/>
                          </a:lnTo>
                          <a:lnTo>
                            <a:pt x="36" y="6"/>
                          </a:lnTo>
                          <a:lnTo>
                            <a:pt x="43" y="3"/>
                          </a:lnTo>
                          <a:lnTo>
                            <a:pt x="54" y="0"/>
                          </a:lnTo>
                          <a:lnTo>
                            <a:pt x="54" y="9"/>
                          </a:lnTo>
                          <a:lnTo>
                            <a:pt x="56" y="19"/>
                          </a:lnTo>
                          <a:lnTo>
                            <a:pt x="40" y="18"/>
                          </a:lnTo>
                          <a:lnTo>
                            <a:pt x="28" y="17"/>
                          </a:lnTo>
                          <a:lnTo>
                            <a:pt x="20" y="17"/>
                          </a:lnTo>
                          <a:lnTo>
                            <a:pt x="14" y="17"/>
                          </a:lnTo>
                          <a:lnTo>
                            <a:pt x="6" y="16"/>
                          </a:lnTo>
                          <a:lnTo>
                            <a:pt x="2" y="14"/>
                          </a:lnTo>
                          <a:lnTo>
                            <a:pt x="1" y="13"/>
                          </a:lnTo>
                          <a:lnTo>
                            <a:pt x="0" y="12"/>
                          </a:lnTo>
                          <a:close/>
                        </a:path>
                      </a:pathLst>
                    </a:custGeom>
                    <a:solidFill>
                      <a:srgbClr val="4D1A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55" name="Freeform 193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1100" y="2892"/>
                      <a:ext cx="5" cy="6"/>
                    </a:xfrm>
                    <a:custGeom>
                      <a:avLst/>
                      <a:gdLst>
                        <a:gd name="T0" fmla="*/ 0 w 18"/>
                        <a:gd name="T1" fmla="*/ 0 h 25"/>
                        <a:gd name="T2" fmla="*/ 0 w 18"/>
                        <a:gd name="T3" fmla="*/ 0 h 25"/>
                        <a:gd name="T4" fmla="*/ 0 w 18"/>
                        <a:gd name="T5" fmla="*/ 0 h 25"/>
                        <a:gd name="T6" fmla="*/ 0 w 18"/>
                        <a:gd name="T7" fmla="*/ 0 h 25"/>
                        <a:gd name="T8" fmla="*/ 0 w 18"/>
                        <a:gd name="T9" fmla="*/ 0 h 25"/>
                        <a:gd name="T10" fmla="*/ 0 w 18"/>
                        <a:gd name="T11" fmla="*/ 0 h 25"/>
                        <a:gd name="T12" fmla="*/ 0 w 18"/>
                        <a:gd name="T13" fmla="*/ 0 h 25"/>
                        <a:gd name="T14" fmla="*/ 0 w 18"/>
                        <a:gd name="T15" fmla="*/ 0 h 25"/>
                        <a:gd name="T16" fmla="*/ 0 w 18"/>
                        <a:gd name="T17" fmla="*/ 0 h 25"/>
                        <a:gd name="T18" fmla="*/ 0 w 18"/>
                        <a:gd name="T19" fmla="*/ 0 h 25"/>
                        <a:gd name="T20" fmla="*/ 0 w 18"/>
                        <a:gd name="T21" fmla="*/ 0 h 25"/>
                        <a:gd name="T22" fmla="*/ 0 w 18"/>
                        <a:gd name="T23" fmla="*/ 0 h 25"/>
                        <a:gd name="T24" fmla="*/ 0 w 18"/>
                        <a:gd name="T25" fmla="*/ 0 h 25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w 18"/>
                        <a:gd name="T40" fmla="*/ 0 h 25"/>
                        <a:gd name="T41" fmla="*/ 18 w 18"/>
                        <a:gd name="T42" fmla="*/ 25 h 25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T39" t="T40" r="T41" b="T42"/>
                      <a:pathLst>
                        <a:path w="18" h="25">
                          <a:moveTo>
                            <a:pt x="0" y="4"/>
                          </a:moveTo>
                          <a:lnTo>
                            <a:pt x="2" y="2"/>
                          </a:lnTo>
                          <a:lnTo>
                            <a:pt x="4" y="0"/>
                          </a:lnTo>
                          <a:lnTo>
                            <a:pt x="11" y="3"/>
                          </a:lnTo>
                          <a:lnTo>
                            <a:pt x="18" y="7"/>
                          </a:lnTo>
                          <a:lnTo>
                            <a:pt x="18" y="16"/>
                          </a:lnTo>
                          <a:lnTo>
                            <a:pt x="17" y="23"/>
                          </a:lnTo>
                          <a:lnTo>
                            <a:pt x="15" y="25"/>
                          </a:lnTo>
                          <a:lnTo>
                            <a:pt x="13" y="25"/>
                          </a:lnTo>
                          <a:lnTo>
                            <a:pt x="9" y="22"/>
                          </a:lnTo>
                          <a:lnTo>
                            <a:pt x="5" y="17"/>
                          </a:lnTo>
                          <a:lnTo>
                            <a:pt x="2" y="10"/>
                          </a:lnTo>
                          <a:lnTo>
                            <a:pt x="0" y="4"/>
                          </a:lnTo>
                          <a:close/>
                        </a:path>
                      </a:pathLst>
                    </a:custGeom>
                    <a:solidFill>
                      <a:srgbClr val="704A2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56" name="Freeform 194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1109" y="2979"/>
                      <a:ext cx="5" cy="3"/>
                    </a:xfrm>
                    <a:custGeom>
                      <a:avLst/>
                      <a:gdLst>
                        <a:gd name="T0" fmla="*/ 0 w 16"/>
                        <a:gd name="T1" fmla="*/ 0 h 12"/>
                        <a:gd name="T2" fmla="*/ 0 w 16"/>
                        <a:gd name="T3" fmla="*/ 0 h 12"/>
                        <a:gd name="T4" fmla="*/ 0 w 16"/>
                        <a:gd name="T5" fmla="*/ 0 h 12"/>
                        <a:gd name="T6" fmla="*/ 0 w 16"/>
                        <a:gd name="T7" fmla="*/ 0 h 12"/>
                        <a:gd name="T8" fmla="*/ 0 w 16"/>
                        <a:gd name="T9" fmla="*/ 0 h 12"/>
                        <a:gd name="T10" fmla="*/ 0 w 16"/>
                        <a:gd name="T11" fmla="*/ 0 h 12"/>
                        <a:gd name="T12" fmla="*/ 0 w 16"/>
                        <a:gd name="T13" fmla="*/ 0 h 12"/>
                        <a:gd name="T14" fmla="*/ 0 w 16"/>
                        <a:gd name="T15" fmla="*/ 0 h 12"/>
                        <a:gd name="T16" fmla="*/ 0 w 16"/>
                        <a:gd name="T17" fmla="*/ 0 h 12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16"/>
                        <a:gd name="T28" fmla="*/ 0 h 12"/>
                        <a:gd name="T29" fmla="*/ 16 w 16"/>
                        <a:gd name="T30" fmla="*/ 12 h 12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16" h="12">
                          <a:moveTo>
                            <a:pt x="0" y="5"/>
                          </a:moveTo>
                          <a:lnTo>
                            <a:pt x="7" y="0"/>
                          </a:lnTo>
                          <a:lnTo>
                            <a:pt x="14" y="1"/>
                          </a:lnTo>
                          <a:lnTo>
                            <a:pt x="15" y="5"/>
                          </a:lnTo>
                          <a:lnTo>
                            <a:pt x="16" y="12"/>
                          </a:lnTo>
                          <a:lnTo>
                            <a:pt x="10" y="11"/>
                          </a:lnTo>
                          <a:lnTo>
                            <a:pt x="5" y="12"/>
                          </a:lnTo>
                          <a:lnTo>
                            <a:pt x="2" y="9"/>
                          </a:lnTo>
                          <a:lnTo>
                            <a:pt x="0" y="5"/>
                          </a:lnTo>
                          <a:close/>
                        </a:path>
                      </a:pathLst>
                    </a:custGeom>
                    <a:solidFill>
                      <a:srgbClr val="4D1A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57" name="Freeform 195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1113" y="2898"/>
                      <a:ext cx="14" cy="8"/>
                    </a:xfrm>
                    <a:custGeom>
                      <a:avLst/>
                      <a:gdLst>
                        <a:gd name="T0" fmla="*/ 0 w 57"/>
                        <a:gd name="T1" fmla="*/ 0 h 33"/>
                        <a:gd name="T2" fmla="*/ 0 w 57"/>
                        <a:gd name="T3" fmla="*/ 0 h 33"/>
                        <a:gd name="T4" fmla="*/ 0 w 57"/>
                        <a:gd name="T5" fmla="*/ 0 h 33"/>
                        <a:gd name="T6" fmla="*/ 0 w 57"/>
                        <a:gd name="T7" fmla="*/ 0 h 33"/>
                        <a:gd name="T8" fmla="*/ 0 w 57"/>
                        <a:gd name="T9" fmla="*/ 0 h 33"/>
                        <a:gd name="T10" fmla="*/ 0 w 57"/>
                        <a:gd name="T11" fmla="*/ 0 h 33"/>
                        <a:gd name="T12" fmla="*/ 0 w 57"/>
                        <a:gd name="T13" fmla="*/ 0 h 33"/>
                        <a:gd name="T14" fmla="*/ 0 w 57"/>
                        <a:gd name="T15" fmla="*/ 0 h 33"/>
                        <a:gd name="T16" fmla="*/ 0 w 57"/>
                        <a:gd name="T17" fmla="*/ 0 h 33"/>
                        <a:gd name="T18" fmla="*/ 0 w 57"/>
                        <a:gd name="T19" fmla="*/ 0 h 33"/>
                        <a:gd name="T20" fmla="*/ 0 w 57"/>
                        <a:gd name="T21" fmla="*/ 0 h 33"/>
                        <a:gd name="T22" fmla="*/ 0 w 57"/>
                        <a:gd name="T23" fmla="*/ 0 h 33"/>
                        <a:gd name="T24" fmla="*/ 0 w 57"/>
                        <a:gd name="T25" fmla="*/ 0 h 33"/>
                        <a:gd name="T26" fmla="*/ 0 w 57"/>
                        <a:gd name="T27" fmla="*/ 0 h 33"/>
                        <a:gd name="T28" fmla="*/ 0 w 57"/>
                        <a:gd name="T29" fmla="*/ 0 h 33"/>
                        <a:gd name="T30" fmla="*/ 0 w 57"/>
                        <a:gd name="T31" fmla="*/ 0 h 33"/>
                        <a:gd name="T32" fmla="*/ 0 w 57"/>
                        <a:gd name="T33" fmla="*/ 0 h 33"/>
                        <a:gd name="T34" fmla="*/ 0 w 57"/>
                        <a:gd name="T35" fmla="*/ 0 h 33"/>
                        <a:gd name="T36" fmla="*/ 0 w 57"/>
                        <a:gd name="T37" fmla="*/ 0 h 33"/>
                        <a:gd name="T38" fmla="*/ 0 w 57"/>
                        <a:gd name="T39" fmla="*/ 0 h 33"/>
                        <a:gd name="T40" fmla="*/ 0 w 57"/>
                        <a:gd name="T41" fmla="*/ 0 h 33"/>
                        <a:gd name="T42" fmla="*/ 0 w 57"/>
                        <a:gd name="T43" fmla="*/ 0 h 33"/>
                        <a:gd name="T44" fmla="*/ 0 w 57"/>
                        <a:gd name="T45" fmla="*/ 0 h 33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w 57"/>
                        <a:gd name="T70" fmla="*/ 0 h 33"/>
                        <a:gd name="T71" fmla="*/ 57 w 57"/>
                        <a:gd name="T72" fmla="*/ 33 h 33"/>
                      </a:gdLst>
                      <a:ahLst/>
                      <a:cxnLst>
                        <a:cxn ang="T46">
                          <a:pos x="T0" y="T1"/>
                        </a:cxn>
                        <a:cxn ang="T47">
                          <a:pos x="T2" y="T3"/>
                        </a:cxn>
                        <a:cxn ang="T48">
                          <a:pos x="T4" y="T5"/>
                        </a:cxn>
                        <a:cxn ang="T49">
                          <a:pos x="T6" y="T7"/>
                        </a:cxn>
                        <a:cxn ang="T50">
                          <a:pos x="T8" y="T9"/>
                        </a:cxn>
                        <a:cxn ang="T51">
                          <a:pos x="T10" y="T11"/>
                        </a:cxn>
                        <a:cxn ang="T52">
                          <a:pos x="T12" y="T13"/>
                        </a:cxn>
                        <a:cxn ang="T53">
                          <a:pos x="T14" y="T15"/>
                        </a:cxn>
                        <a:cxn ang="T54">
                          <a:pos x="T16" y="T17"/>
                        </a:cxn>
                        <a:cxn ang="T55">
                          <a:pos x="T18" y="T19"/>
                        </a:cxn>
                        <a:cxn ang="T56">
                          <a:pos x="T20" y="T21"/>
                        </a:cxn>
                        <a:cxn ang="T57">
                          <a:pos x="T22" y="T23"/>
                        </a:cxn>
                        <a:cxn ang="T58">
                          <a:pos x="T24" y="T25"/>
                        </a:cxn>
                        <a:cxn ang="T59">
                          <a:pos x="T26" y="T27"/>
                        </a:cxn>
                        <a:cxn ang="T60">
                          <a:pos x="T28" y="T29"/>
                        </a:cxn>
                        <a:cxn ang="T61">
                          <a:pos x="T30" y="T31"/>
                        </a:cxn>
                        <a:cxn ang="T62">
                          <a:pos x="T32" y="T33"/>
                        </a:cxn>
                        <a:cxn ang="T63">
                          <a:pos x="T34" y="T35"/>
                        </a:cxn>
                        <a:cxn ang="T64">
                          <a:pos x="T36" y="T37"/>
                        </a:cxn>
                        <a:cxn ang="T65">
                          <a:pos x="T38" y="T39"/>
                        </a:cxn>
                        <a:cxn ang="T66">
                          <a:pos x="T40" y="T41"/>
                        </a:cxn>
                        <a:cxn ang="T67">
                          <a:pos x="T42" y="T43"/>
                        </a:cxn>
                        <a:cxn ang="T68">
                          <a:pos x="T44" y="T45"/>
                        </a:cxn>
                      </a:cxnLst>
                      <a:rect l="T69" t="T70" r="T71" b="T72"/>
                      <a:pathLst>
                        <a:path w="57" h="33">
                          <a:moveTo>
                            <a:pt x="0" y="0"/>
                          </a:moveTo>
                          <a:lnTo>
                            <a:pt x="7" y="0"/>
                          </a:lnTo>
                          <a:lnTo>
                            <a:pt x="15" y="1"/>
                          </a:lnTo>
                          <a:lnTo>
                            <a:pt x="22" y="2"/>
                          </a:lnTo>
                          <a:lnTo>
                            <a:pt x="30" y="5"/>
                          </a:lnTo>
                          <a:lnTo>
                            <a:pt x="36" y="6"/>
                          </a:lnTo>
                          <a:lnTo>
                            <a:pt x="43" y="8"/>
                          </a:lnTo>
                          <a:lnTo>
                            <a:pt x="50" y="10"/>
                          </a:lnTo>
                          <a:lnTo>
                            <a:pt x="57" y="14"/>
                          </a:lnTo>
                          <a:lnTo>
                            <a:pt x="57" y="18"/>
                          </a:lnTo>
                          <a:lnTo>
                            <a:pt x="57" y="20"/>
                          </a:lnTo>
                          <a:lnTo>
                            <a:pt x="56" y="25"/>
                          </a:lnTo>
                          <a:lnTo>
                            <a:pt x="55" y="33"/>
                          </a:lnTo>
                          <a:lnTo>
                            <a:pt x="44" y="22"/>
                          </a:lnTo>
                          <a:lnTo>
                            <a:pt x="37" y="14"/>
                          </a:lnTo>
                          <a:lnTo>
                            <a:pt x="32" y="14"/>
                          </a:lnTo>
                          <a:lnTo>
                            <a:pt x="28" y="14"/>
                          </a:lnTo>
                          <a:lnTo>
                            <a:pt x="25" y="15"/>
                          </a:lnTo>
                          <a:lnTo>
                            <a:pt x="21" y="18"/>
                          </a:lnTo>
                          <a:lnTo>
                            <a:pt x="15" y="20"/>
                          </a:lnTo>
                          <a:lnTo>
                            <a:pt x="7" y="21"/>
                          </a:lnTo>
                          <a:lnTo>
                            <a:pt x="3" y="1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704A2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58" name="Freeform 196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1119" y="2980"/>
                      <a:ext cx="3" cy="2"/>
                    </a:xfrm>
                    <a:custGeom>
                      <a:avLst/>
                      <a:gdLst>
                        <a:gd name="T0" fmla="*/ 0 w 14"/>
                        <a:gd name="T1" fmla="*/ 0 h 9"/>
                        <a:gd name="T2" fmla="*/ 0 w 14"/>
                        <a:gd name="T3" fmla="*/ 0 h 9"/>
                        <a:gd name="T4" fmla="*/ 0 w 14"/>
                        <a:gd name="T5" fmla="*/ 0 h 9"/>
                        <a:gd name="T6" fmla="*/ 0 w 14"/>
                        <a:gd name="T7" fmla="*/ 0 h 9"/>
                        <a:gd name="T8" fmla="*/ 0 w 14"/>
                        <a:gd name="T9" fmla="*/ 0 h 9"/>
                        <a:gd name="T10" fmla="*/ 0 w 14"/>
                        <a:gd name="T11" fmla="*/ 0 h 9"/>
                        <a:gd name="T12" fmla="*/ 0 w 14"/>
                        <a:gd name="T13" fmla="*/ 0 h 9"/>
                        <a:gd name="T14" fmla="*/ 0 w 14"/>
                        <a:gd name="T15" fmla="*/ 0 h 9"/>
                        <a:gd name="T16" fmla="*/ 0 w 14"/>
                        <a:gd name="T17" fmla="*/ 0 h 9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14"/>
                        <a:gd name="T28" fmla="*/ 0 h 9"/>
                        <a:gd name="T29" fmla="*/ 14 w 14"/>
                        <a:gd name="T30" fmla="*/ 9 h 9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14" h="9">
                          <a:moveTo>
                            <a:pt x="0" y="2"/>
                          </a:moveTo>
                          <a:lnTo>
                            <a:pt x="5" y="0"/>
                          </a:lnTo>
                          <a:lnTo>
                            <a:pt x="12" y="0"/>
                          </a:lnTo>
                          <a:lnTo>
                            <a:pt x="13" y="4"/>
                          </a:lnTo>
                          <a:lnTo>
                            <a:pt x="14" y="9"/>
                          </a:lnTo>
                          <a:lnTo>
                            <a:pt x="7" y="7"/>
                          </a:lnTo>
                          <a:lnTo>
                            <a:pt x="0" y="7"/>
                          </a:lnTo>
                          <a:lnTo>
                            <a:pt x="0" y="5"/>
                          </a:lnTo>
                          <a:lnTo>
                            <a:pt x="0" y="2"/>
                          </a:lnTo>
                          <a:close/>
                        </a:path>
                      </a:pathLst>
                    </a:custGeom>
                    <a:solidFill>
                      <a:srgbClr val="4D1A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59" name="Freeform 197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1128" y="2979"/>
                      <a:ext cx="6" cy="5"/>
                    </a:xfrm>
                    <a:custGeom>
                      <a:avLst/>
                      <a:gdLst>
                        <a:gd name="T0" fmla="*/ 0 w 23"/>
                        <a:gd name="T1" fmla="*/ 0 h 16"/>
                        <a:gd name="T2" fmla="*/ 0 w 23"/>
                        <a:gd name="T3" fmla="*/ 0 h 16"/>
                        <a:gd name="T4" fmla="*/ 0 w 23"/>
                        <a:gd name="T5" fmla="*/ 0 h 16"/>
                        <a:gd name="T6" fmla="*/ 0 w 23"/>
                        <a:gd name="T7" fmla="*/ 0 h 16"/>
                        <a:gd name="T8" fmla="*/ 0 w 23"/>
                        <a:gd name="T9" fmla="*/ 0 h 16"/>
                        <a:gd name="T10" fmla="*/ 0 w 23"/>
                        <a:gd name="T11" fmla="*/ 0 h 16"/>
                        <a:gd name="T12" fmla="*/ 0 w 23"/>
                        <a:gd name="T13" fmla="*/ 0 h 16"/>
                        <a:gd name="T14" fmla="*/ 0 w 23"/>
                        <a:gd name="T15" fmla="*/ 0 h 16"/>
                        <a:gd name="T16" fmla="*/ 0 w 23"/>
                        <a:gd name="T17" fmla="*/ 0 h 16"/>
                        <a:gd name="T18" fmla="*/ 0 w 23"/>
                        <a:gd name="T19" fmla="*/ 0 h 16"/>
                        <a:gd name="T20" fmla="*/ 0 w 23"/>
                        <a:gd name="T21" fmla="*/ 0 h 16"/>
                        <a:gd name="T22" fmla="*/ 0 w 23"/>
                        <a:gd name="T23" fmla="*/ 0 h 16"/>
                        <a:gd name="T24" fmla="*/ 0 w 23"/>
                        <a:gd name="T25" fmla="*/ 0 h 16"/>
                        <a:gd name="T26" fmla="*/ 0 w 23"/>
                        <a:gd name="T27" fmla="*/ 0 h 16"/>
                        <a:gd name="T28" fmla="*/ 0 w 23"/>
                        <a:gd name="T29" fmla="*/ 0 h 1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w 23"/>
                        <a:gd name="T46" fmla="*/ 0 h 16"/>
                        <a:gd name="T47" fmla="*/ 23 w 23"/>
                        <a:gd name="T48" fmla="*/ 16 h 16"/>
                      </a:gdLst>
                      <a:ahLst/>
                      <a:cxnLst>
                        <a:cxn ang="T30">
                          <a:pos x="T0" y="T1"/>
                        </a:cxn>
                        <a:cxn ang="T31">
                          <a:pos x="T2" y="T3"/>
                        </a:cxn>
                        <a:cxn ang="T32">
                          <a:pos x="T4" y="T5"/>
                        </a:cxn>
                        <a:cxn ang="T33">
                          <a:pos x="T6" y="T7"/>
                        </a:cxn>
                        <a:cxn ang="T34">
                          <a:pos x="T8" y="T9"/>
                        </a:cxn>
                        <a:cxn ang="T35">
                          <a:pos x="T10" y="T11"/>
                        </a:cxn>
                        <a:cxn ang="T36">
                          <a:pos x="T12" y="T13"/>
                        </a:cxn>
                        <a:cxn ang="T37">
                          <a:pos x="T14" y="T15"/>
                        </a:cxn>
                        <a:cxn ang="T38">
                          <a:pos x="T16" y="T17"/>
                        </a:cxn>
                        <a:cxn ang="T39">
                          <a:pos x="T18" y="T19"/>
                        </a:cxn>
                        <a:cxn ang="T40">
                          <a:pos x="T20" y="T21"/>
                        </a:cxn>
                        <a:cxn ang="T41">
                          <a:pos x="T22" y="T23"/>
                        </a:cxn>
                        <a:cxn ang="T42">
                          <a:pos x="T24" y="T25"/>
                        </a:cxn>
                        <a:cxn ang="T43">
                          <a:pos x="T26" y="T27"/>
                        </a:cxn>
                        <a:cxn ang="T44">
                          <a:pos x="T28" y="T29"/>
                        </a:cxn>
                      </a:cxnLst>
                      <a:rect l="T45" t="T46" r="T47" b="T48"/>
                      <a:pathLst>
                        <a:path w="23" h="16">
                          <a:moveTo>
                            <a:pt x="2" y="7"/>
                          </a:moveTo>
                          <a:lnTo>
                            <a:pt x="6" y="3"/>
                          </a:lnTo>
                          <a:lnTo>
                            <a:pt x="9" y="2"/>
                          </a:lnTo>
                          <a:lnTo>
                            <a:pt x="13" y="1"/>
                          </a:lnTo>
                          <a:lnTo>
                            <a:pt x="21" y="0"/>
                          </a:lnTo>
                          <a:lnTo>
                            <a:pt x="22" y="7"/>
                          </a:lnTo>
                          <a:lnTo>
                            <a:pt x="23" y="16"/>
                          </a:lnTo>
                          <a:lnTo>
                            <a:pt x="16" y="15"/>
                          </a:lnTo>
                          <a:lnTo>
                            <a:pt x="11" y="14"/>
                          </a:lnTo>
                          <a:lnTo>
                            <a:pt x="8" y="13"/>
                          </a:lnTo>
                          <a:lnTo>
                            <a:pt x="6" y="13"/>
                          </a:lnTo>
                          <a:lnTo>
                            <a:pt x="2" y="11"/>
                          </a:lnTo>
                          <a:lnTo>
                            <a:pt x="0" y="9"/>
                          </a:lnTo>
                          <a:lnTo>
                            <a:pt x="1" y="8"/>
                          </a:lnTo>
                          <a:lnTo>
                            <a:pt x="2" y="7"/>
                          </a:lnTo>
                          <a:close/>
                        </a:path>
                      </a:pathLst>
                    </a:custGeom>
                    <a:solidFill>
                      <a:srgbClr val="4D1A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60" name="Freeform 198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1132" y="2903"/>
                      <a:ext cx="7" cy="3"/>
                    </a:xfrm>
                    <a:custGeom>
                      <a:avLst/>
                      <a:gdLst>
                        <a:gd name="T0" fmla="*/ 0 w 27"/>
                        <a:gd name="T1" fmla="*/ 0 h 13"/>
                        <a:gd name="T2" fmla="*/ 0 w 27"/>
                        <a:gd name="T3" fmla="*/ 0 h 13"/>
                        <a:gd name="T4" fmla="*/ 0 w 27"/>
                        <a:gd name="T5" fmla="*/ 0 h 13"/>
                        <a:gd name="T6" fmla="*/ 0 w 27"/>
                        <a:gd name="T7" fmla="*/ 0 h 13"/>
                        <a:gd name="T8" fmla="*/ 0 w 27"/>
                        <a:gd name="T9" fmla="*/ 0 h 13"/>
                        <a:gd name="T10" fmla="*/ 0 w 27"/>
                        <a:gd name="T11" fmla="*/ 0 h 13"/>
                        <a:gd name="T12" fmla="*/ 0 w 27"/>
                        <a:gd name="T13" fmla="*/ 0 h 13"/>
                        <a:gd name="T14" fmla="*/ 0 w 27"/>
                        <a:gd name="T15" fmla="*/ 0 h 13"/>
                        <a:gd name="T16" fmla="*/ 0 w 27"/>
                        <a:gd name="T17" fmla="*/ 0 h 13"/>
                        <a:gd name="T18" fmla="*/ 0 w 27"/>
                        <a:gd name="T19" fmla="*/ 0 h 13"/>
                        <a:gd name="T20" fmla="*/ 0 w 27"/>
                        <a:gd name="T21" fmla="*/ 0 h 13"/>
                        <a:gd name="T22" fmla="*/ 0 w 27"/>
                        <a:gd name="T23" fmla="*/ 0 h 13"/>
                        <a:gd name="T24" fmla="*/ 0 w 27"/>
                        <a:gd name="T25" fmla="*/ 0 h 13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w 27"/>
                        <a:gd name="T40" fmla="*/ 0 h 13"/>
                        <a:gd name="T41" fmla="*/ 27 w 27"/>
                        <a:gd name="T42" fmla="*/ 13 h 13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T39" t="T40" r="T41" b="T42"/>
                      <a:pathLst>
                        <a:path w="27" h="13">
                          <a:moveTo>
                            <a:pt x="0" y="0"/>
                          </a:moveTo>
                          <a:lnTo>
                            <a:pt x="6" y="0"/>
                          </a:lnTo>
                          <a:lnTo>
                            <a:pt x="12" y="1"/>
                          </a:lnTo>
                          <a:lnTo>
                            <a:pt x="15" y="1"/>
                          </a:lnTo>
                          <a:lnTo>
                            <a:pt x="19" y="2"/>
                          </a:lnTo>
                          <a:lnTo>
                            <a:pt x="22" y="2"/>
                          </a:lnTo>
                          <a:lnTo>
                            <a:pt x="27" y="5"/>
                          </a:lnTo>
                          <a:lnTo>
                            <a:pt x="27" y="8"/>
                          </a:lnTo>
                          <a:lnTo>
                            <a:pt x="27" y="13"/>
                          </a:lnTo>
                          <a:lnTo>
                            <a:pt x="20" y="13"/>
                          </a:lnTo>
                          <a:lnTo>
                            <a:pt x="12" y="13"/>
                          </a:lnTo>
                          <a:lnTo>
                            <a:pt x="6" y="6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704A2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61" name="Freeform 199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1145" y="2981"/>
                      <a:ext cx="3" cy="3"/>
                    </a:xfrm>
                    <a:custGeom>
                      <a:avLst/>
                      <a:gdLst>
                        <a:gd name="T0" fmla="*/ 0 w 12"/>
                        <a:gd name="T1" fmla="*/ 0 h 14"/>
                        <a:gd name="T2" fmla="*/ 0 w 12"/>
                        <a:gd name="T3" fmla="*/ 0 h 14"/>
                        <a:gd name="T4" fmla="*/ 0 w 12"/>
                        <a:gd name="T5" fmla="*/ 0 h 14"/>
                        <a:gd name="T6" fmla="*/ 0 w 12"/>
                        <a:gd name="T7" fmla="*/ 0 h 14"/>
                        <a:gd name="T8" fmla="*/ 0 w 12"/>
                        <a:gd name="T9" fmla="*/ 0 h 14"/>
                        <a:gd name="T10" fmla="*/ 0 w 12"/>
                        <a:gd name="T11" fmla="*/ 0 h 14"/>
                        <a:gd name="T12" fmla="*/ 0 w 12"/>
                        <a:gd name="T13" fmla="*/ 0 h 14"/>
                        <a:gd name="T14" fmla="*/ 0 w 12"/>
                        <a:gd name="T15" fmla="*/ 0 h 14"/>
                        <a:gd name="T16" fmla="*/ 0 w 12"/>
                        <a:gd name="T17" fmla="*/ 0 h 14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12"/>
                        <a:gd name="T28" fmla="*/ 0 h 14"/>
                        <a:gd name="T29" fmla="*/ 12 w 12"/>
                        <a:gd name="T30" fmla="*/ 14 h 14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12" h="14">
                          <a:moveTo>
                            <a:pt x="0" y="3"/>
                          </a:moveTo>
                          <a:lnTo>
                            <a:pt x="2" y="0"/>
                          </a:lnTo>
                          <a:lnTo>
                            <a:pt x="3" y="0"/>
                          </a:lnTo>
                          <a:lnTo>
                            <a:pt x="6" y="0"/>
                          </a:lnTo>
                          <a:lnTo>
                            <a:pt x="12" y="0"/>
                          </a:lnTo>
                          <a:lnTo>
                            <a:pt x="11" y="7"/>
                          </a:lnTo>
                          <a:lnTo>
                            <a:pt x="10" y="14"/>
                          </a:lnTo>
                          <a:lnTo>
                            <a:pt x="3" y="9"/>
                          </a:lnTo>
                          <a:lnTo>
                            <a:pt x="0" y="3"/>
                          </a:lnTo>
                          <a:close/>
                        </a:path>
                      </a:pathLst>
                    </a:custGeom>
                    <a:solidFill>
                      <a:srgbClr val="4D1A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62" name="Freeform 200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1160" y="2983"/>
                      <a:ext cx="6" cy="5"/>
                    </a:xfrm>
                    <a:custGeom>
                      <a:avLst/>
                      <a:gdLst>
                        <a:gd name="T0" fmla="*/ 0 w 24"/>
                        <a:gd name="T1" fmla="*/ 0 h 18"/>
                        <a:gd name="T2" fmla="*/ 0 w 24"/>
                        <a:gd name="T3" fmla="*/ 0 h 18"/>
                        <a:gd name="T4" fmla="*/ 0 w 24"/>
                        <a:gd name="T5" fmla="*/ 0 h 18"/>
                        <a:gd name="T6" fmla="*/ 0 w 24"/>
                        <a:gd name="T7" fmla="*/ 0 h 18"/>
                        <a:gd name="T8" fmla="*/ 0 w 24"/>
                        <a:gd name="T9" fmla="*/ 0 h 18"/>
                        <a:gd name="T10" fmla="*/ 0 w 24"/>
                        <a:gd name="T11" fmla="*/ 0 h 18"/>
                        <a:gd name="T12" fmla="*/ 0 w 24"/>
                        <a:gd name="T13" fmla="*/ 0 h 18"/>
                        <a:gd name="T14" fmla="*/ 0 w 24"/>
                        <a:gd name="T15" fmla="*/ 0 h 18"/>
                        <a:gd name="T16" fmla="*/ 0 w 24"/>
                        <a:gd name="T17" fmla="*/ 0 h 18"/>
                        <a:gd name="T18" fmla="*/ 0 w 24"/>
                        <a:gd name="T19" fmla="*/ 0 h 18"/>
                        <a:gd name="T20" fmla="*/ 0 w 24"/>
                        <a:gd name="T21" fmla="*/ 0 h 18"/>
                        <a:gd name="T22" fmla="*/ 0 w 24"/>
                        <a:gd name="T23" fmla="*/ 0 h 18"/>
                        <a:gd name="T24" fmla="*/ 0 w 24"/>
                        <a:gd name="T25" fmla="*/ 0 h 18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w 24"/>
                        <a:gd name="T40" fmla="*/ 0 h 18"/>
                        <a:gd name="T41" fmla="*/ 24 w 24"/>
                        <a:gd name="T42" fmla="*/ 18 h 18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T39" t="T40" r="T41" b="T42"/>
                      <a:pathLst>
                        <a:path w="24" h="18">
                          <a:moveTo>
                            <a:pt x="0" y="4"/>
                          </a:moveTo>
                          <a:lnTo>
                            <a:pt x="4" y="1"/>
                          </a:lnTo>
                          <a:lnTo>
                            <a:pt x="7" y="0"/>
                          </a:lnTo>
                          <a:lnTo>
                            <a:pt x="11" y="0"/>
                          </a:lnTo>
                          <a:lnTo>
                            <a:pt x="19" y="0"/>
                          </a:lnTo>
                          <a:lnTo>
                            <a:pt x="21" y="8"/>
                          </a:lnTo>
                          <a:lnTo>
                            <a:pt x="24" y="16"/>
                          </a:lnTo>
                          <a:lnTo>
                            <a:pt x="23" y="16"/>
                          </a:lnTo>
                          <a:lnTo>
                            <a:pt x="21" y="18"/>
                          </a:lnTo>
                          <a:lnTo>
                            <a:pt x="11" y="14"/>
                          </a:lnTo>
                          <a:lnTo>
                            <a:pt x="0" y="9"/>
                          </a:lnTo>
                          <a:lnTo>
                            <a:pt x="0" y="6"/>
                          </a:lnTo>
                          <a:lnTo>
                            <a:pt x="0" y="4"/>
                          </a:lnTo>
                          <a:close/>
                        </a:path>
                      </a:pathLst>
                    </a:custGeom>
                    <a:solidFill>
                      <a:srgbClr val="4D1A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63" name="Freeform 201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1169" y="2984"/>
                      <a:ext cx="8" cy="4"/>
                    </a:xfrm>
                    <a:custGeom>
                      <a:avLst/>
                      <a:gdLst>
                        <a:gd name="T0" fmla="*/ 0 w 34"/>
                        <a:gd name="T1" fmla="*/ 0 h 18"/>
                        <a:gd name="T2" fmla="*/ 0 w 34"/>
                        <a:gd name="T3" fmla="*/ 0 h 18"/>
                        <a:gd name="T4" fmla="*/ 0 w 34"/>
                        <a:gd name="T5" fmla="*/ 0 h 18"/>
                        <a:gd name="T6" fmla="*/ 0 w 34"/>
                        <a:gd name="T7" fmla="*/ 0 h 18"/>
                        <a:gd name="T8" fmla="*/ 0 w 34"/>
                        <a:gd name="T9" fmla="*/ 0 h 18"/>
                        <a:gd name="T10" fmla="*/ 0 w 34"/>
                        <a:gd name="T11" fmla="*/ 0 h 18"/>
                        <a:gd name="T12" fmla="*/ 0 w 34"/>
                        <a:gd name="T13" fmla="*/ 0 h 18"/>
                        <a:gd name="T14" fmla="*/ 0 w 34"/>
                        <a:gd name="T15" fmla="*/ 0 h 18"/>
                        <a:gd name="T16" fmla="*/ 0 w 34"/>
                        <a:gd name="T17" fmla="*/ 0 h 18"/>
                        <a:gd name="T18" fmla="*/ 0 w 34"/>
                        <a:gd name="T19" fmla="*/ 0 h 18"/>
                        <a:gd name="T20" fmla="*/ 0 w 34"/>
                        <a:gd name="T21" fmla="*/ 0 h 18"/>
                        <a:gd name="T22" fmla="*/ 0 w 34"/>
                        <a:gd name="T23" fmla="*/ 0 h 18"/>
                        <a:gd name="T24" fmla="*/ 0 w 34"/>
                        <a:gd name="T25" fmla="*/ 0 h 18"/>
                        <a:gd name="T26" fmla="*/ 0 w 34"/>
                        <a:gd name="T27" fmla="*/ 0 h 18"/>
                        <a:gd name="T28" fmla="*/ 0 w 34"/>
                        <a:gd name="T29" fmla="*/ 0 h 18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w 34"/>
                        <a:gd name="T46" fmla="*/ 0 h 18"/>
                        <a:gd name="T47" fmla="*/ 34 w 34"/>
                        <a:gd name="T48" fmla="*/ 18 h 18"/>
                      </a:gdLst>
                      <a:ahLst/>
                      <a:cxnLst>
                        <a:cxn ang="T30">
                          <a:pos x="T0" y="T1"/>
                        </a:cxn>
                        <a:cxn ang="T31">
                          <a:pos x="T2" y="T3"/>
                        </a:cxn>
                        <a:cxn ang="T32">
                          <a:pos x="T4" y="T5"/>
                        </a:cxn>
                        <a:cxn ang="T33">
                          <a:pos x="T6" y="T7"/>
                        </a:cxn>
                        <a:cxn ang="T34">
                          <a:pos x="T8" y="T9"/>
                        </a:cxn>
                        <a:cxn ang="T35">
                          <a:pos x="T10" y="T11"/>
                        </a:cxn>
                        <a:cxn ang="T36">
                          <a:pos x="T12" y="T13"/>
                        </a:cxn>
                        <a:cxn ang="T37">
                          <a:pos x="T14" y="T15"/>
                        </a:cxn>
                        <a:cxn ang="T38">
                          <a:pos x="T16" y="T17"/>
                        </a:cxn>
                        <a:cxn ang="T39">
                          <a:pos x="T18" y="T19"/>
                        </a:cxn>
                        <a:cxn ang="T40">
                          <a:pos x="T20" y="T21"/>
                        </a:cxn>
                        <a:cxn ang="T41">
                          <a:pos x="T22" y="T23"/>
                        </a:cxn>
                        <a:cxn ang="T42">
                          <a:pos x="T24" y="T25"/>
                        </a:cxn>
                        <a:cxn ang="T43">
                          <a:pos x="T26" y="T27"/>
                        </a:cxn>
                        <a:cxn ang="T44">
                          <a:pos x="T28" y="T29"/>
                        </a:cxn>
                      </a:cxnLst>
                      <a:rect l="T45" t="T46" r="T47" b="T48"/>
                      <a:pathLst>
                        <a:path w="34" h="18">
                          <a:moveTo>
                            <a:pt x="3" y="12"/>
                          </a:moveTo>
                          <a:lnTo>
                            <a:pt x="11" y="2"/>
                          </a:lnTo>
                          <a:lnTo>
                            <a:pt x="17" y="0"/>
                          </a:lnTo>
                          <a:lnTo>
                            <a:pt x="23" y="0"/>
                          </a:lnTo>
                          <a:lnTo>
                            <a:pt x="32" y="2"/>
                          </a:lnTo>
                          <a:lnTo>
                            <a:pt x="33" y="7"/>
                          </a:lnTo>
                          <a:lnTo>
                            <a:pt x="34" y="12"/>
                          </a:lnTo>
                          <a:lnTo>
                            <a:pt x="30" y="13"/>
                          </a:lnTo>
                          <a:lnTo>
                            <a:pt x="25" y="14"/>
                          </a:lnTo>
                          <a:lnTo>
                            <a:pt x="20" y="14"/>
                          </a:lnTo>
                          <a:lnTo>
                            <a:pt x="17" y="14"/>
                          </a:lnTo>
                          <a:lnTo>
                            <a:pt x="11" y="15"/>
                          </a:lnTo>
                          <a:lnTo>
                            <a:pt x="5" y="18"/>
                          </a:lnTo>
                          <a:lnTo>
                            <a:pt x="0" y="14"/>
                          </a:lnTo>
                          <a:lnTo>
                            <a:pt x="3" y="12"/>
                          </a:lnTo>
                          <a:close/>
                        </a:path>
                      </a:pathLst>
                    </a:custGeom>
                    <a:solidFill>
                      <a:srgbClr val="4D1A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64" name="Freeform 202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1198" y="2979"/>
                      <a:ext cx="51" cy="10"/>
                    </a:xfrm>
                    <a:custGeom>
                      <a:avLst/>
                      <a:gdLst>
                        <a:gd name="T0" fmla="*/ 0 w 205"/>
                        <a:gd name="T1" fmla="*/ 0 h 40"/>
                        <a:gd name="T2" fmla="*/ 0 w 205"/>
                        <a:gd name="T3" fmla="*/ 0 h 40"/>
                        <a:gd name="T4" fmla="*/ 0 w 205"/>
                        <a:gd name="T5" fmla="*/ 0 h 40"/>
                        <a:gd name="T6" fmla="*/ 0 w 205"/>
                        <a:gd name="T7" fmla="*/ 0 h 40"/>
                        <a:gd name="T8" fmla="*/ 0 w 205"/>
                        <a:gd name="T9" fmla="*/ 0 h 40"/>
                        <a:gd name="T10" fmla="*/ 0 w 205"/>
                        <a:gd name="T11" fmla="*/ 0 h 40"/>
                        <a:gd name="T12" fmla="*/ 0 w 205"/>
                        <a:gd name="T13" fmla="*/ 0 h 40"/>
                        <a:gd name="T14" fmla="*/ 0 w 205"/>
                        <a:gd name="T15" fmla="*/ 0 h 40"/>
                        <a:gd name="T16" fmla="*/ 0 w 205"/>
                        <a:gd name="T17" fmla="*/ 0 h 40"/>
                        <a:gd name="T18" fmla="*/ 0 w 205"/>
                        <a:gd name="T19" fmla="*/ 0 h 40"/>
                        <a:gd name="T20" fmla="*/ 0 w 205"/>
                        <a:gd name="T21" fmla="*/ 0 h 40"/>
                        <a:gd name="T22" fmla="*/ 0 w 205"/>
                        <a:gd name="T23" fmla="*/ 0 h 40"/>
                        <a:gd name="T24" fmla="*/ 0 w 205"/>
                        <a:gd name="T25" fmla="*/ 0 h 40"/>
                        <a:gd name="T26" fmla="*/ 0 w 205"/>
                        <a:gd name="T27" fmla="*/ 0 h 40"/>
                        <a:gd name="T28" fmla="*/ 0 w 205"/>
                        <a:gd name="T29" fmla="*/ 0 h 40"/>
                        <a:gd name="T30" fmla="*/ 0 w 205"/>
                        <a:gd name="T31" fmla="*/ 0 h 40"/>
                        <a:gd name="T32" fmla="*/ 0 w 205"/>
                        <a:gd name="T33" fmla="*/ 0 h 40"/>
                        <a:gd name="T34" fmla="*/ 0 w 205"/>
                        <a:gd name="T35" fmla="*/ 0 h 40"/>
                        <a:gd name="T36" fmla="*/ 0 w 205"/>
                        <a:gd name="T37" fmla="*/ 0 h 40"/>
                        <a:gd name="T38" fmla="*/ 0 w 205"/>
                        <a:gd name="T39" fmla="*/ 0 h 40"/>
                        <a:gd name="T40" fmla="*/ 0 w 205"/>
                        <a:gd name="T41" fmla="*/ 0 h 40"/>
                        <a:gd name="T42" fmla="*/ 0 w 205"/>
                        <a:gd name="T43" fmla="*/ 0 h 40"/>
                        <a:gd name="T44" fmla="*/ 0 w 205"/>
                        <a:gd name="T45" fmla="*/ 0 h 40"/>
                        <a:gd name="T46" fmla="*/ 0 w 205"/>
                        <a:gd name="T47" fmla="*/ 0 h 40"/>
                        <a:gd name="T48" fmla="*/ 0 w 205"/>
                        <a:gd name="T49" fmla="*/ 0 h 40"/>
                        <a:gd name="T50" fmla="*/ 0 w 205"/>
                        <a:gd name="T51" fmla="*/ 0 h 40"/>
                        <a:gd name="T52" fmla="*/ 0 w 205"/>
                        <a:gd name="T53" fmla="*/ 0 h 40"/>
                        <a:gd name="T54" fmla="*/ 0 w 205"/>
                        <a:gd name="T55" fmla="*/ 0 h 40"/>
                        <a:gd name="T56" fmla="*/ 0 w 205"/>
                        <a:gd name="T57" fmla="*/ 0 h 40"/>
                        <a:gd name="T58" fmla="*/ 0 w 205"/>
                        <a:gd name="T59" fmla="*/ 0 h 40"/>
                        <a:gd name="T60" fmla="*/ 0 w 205"/>
                        <a:gd name="T61" fmla="*/ 0 h 40"/>
                        <a:gd name="T62" fmla="*/ 0 w 205"/>
                        <a:gd name="T63" fmla="*/ 0 h 40"/>
                        <a:gd name="T64" fmla="*/ 0 w 205"/>
                        <a:gd name="T65" fmla="*/ 0 h 40"/>
                        <a:gd name="T66" fmla="*/ 0 w 205"/>
                        <a:gd name="T67" fmla="*/ 0 h 40"/>
                        <a:gd name="T68" fmla="*/ 0 w 205"/>
                        <a:gd name="T69" fmla="*/ 0 h 40"/>
                        <a:gd name="T70" fmla="*/ 0 w 205"/>
                        <a:gd name="T71" fmla="*/ 0 h 40"/>
                        <a:gd name="T72" fmla="*/ 0 w 205"/>
                        <a:gd name="T73" fmla="*/ 0 h 40"/>
                        <a:gd name="T74" fmla="*/ 0 w 205"/>
                        <a:gd name="T75" fmla="*/ 0 h 40"/>
                        <a:gd name="T76" fmla="*/ 0 w 205"/>
                        <a:gd name="T77" fmla="*/ 0 h 40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w 205"/>
                        <a:gd name="T118" fmla="*/ 0 h 40"/>
                        <a:gd name="T119" fmla="*/ 205 w 205"/>
                        <a:gd name="T120" fmla="*/ 40 h 40"/>
                      </a:gdLst>
                      <a:ahLst/>
                      <a:cxnLst>
                        <a:cxn ang="T78">
                          <a:pos x="T0" y="T1"/>
                        </a:cxn>
                        <a:cxn ang="T79">
                          <a:pos x="T2" y="T3"/>
                        </a:cxn>
                        <a:cxn ang="T80">
                          <a:pos x="T4" y="T5"/>
                        </a:cxn>
                        <a:cxn ang="T81">
                          <a:pos x="T6" y="T7"/>
                        </a:cxn>
                        <a:cxn ang="T82">
                          <a:pos x="T8" y="T9"/>
                        </a:cxn>
                        <a:cxn ang="T83">
                          <a:pos x="T10" y="T11"/>
                        </a:cxn>
                        <a:cxn ang="T84">
                          <a:pos x="T12" y="T13"/>
                        </a:cxn>
                        <a:cxn ang="T85">
                          <a:pos x="T14" y="T15"/>
                        </a:cxn>
                        <a:cxn ang="T86">
                          <a:pos x="T16" y="T17"/>
                        </a:cxn>
                        <a:cxn ang="T87">
                          <a:pos x="T18" y="T19"/>
                        </a:cxn>
                        <a:cxn ang="T88">
                          <a:pos x="T20" y="T21"/>
                        </a:cxn>
                        <a:cxn ang="T89">
                          <a:pos x="T22" y="T23"/>
                        </a:cxn>
                        <a:cxn ang="T90">
                          <a:pos x="T24" y="T25"/>
                        </a:cxn>
                        <a:cxn ang="T91">
                          <a:pos x="T26" y="T27"/>
                        </a:cxn>
                        <a:cxn ang="T92">
                          <a:pos x="T28" y="T29"/>
                        </a:cxn>
                        <a:cxn ang="T93">
                          <a:pos x="T30" y="T31"/>
                        </a:cxn>
                        <a:cxn ang="T94">
                          <a:pos x="T32" y="T33"/>
                        </a:cxn>
                        <a:cxn ang="T95">
                          <a:pos x="T34" y="T35"/>
                        </a:cxn>
                        <a:cxn ang="T96">
                          <a:pos x="T36" y="T37"/>
                        </a:cxn>
                        <a:cxn ang="T97">
                          <a:pos x="T38" y="T39"/>
                        </a:cxn>
                        <a:cxn ang="T98">
                          <a:pos x="T40" y="T41"/>
                        </a:cxn>
                        <a:cxn ang="T99">
                          <a:pos x="T42" y="T43"/>
                        </a:cxn>
                        <a:cxn ang="T100">
                          <a:pos x="T44" y="T45"/>
                        </a:cxn>
                        <a:cxn ang="T101">
                          <a:pos x="T46" y="T47"/>
                        </a:cxn>
                        <a:cxn ang="T102">
                          <a:pos x="T48" y="T49"/>
                        </a:cxn>
                        <a:cxn ang="T103">
                          <a:pos x="T50" y="T51"/>
                        </a:cxn>
                        <a:cxn ang="T104">
                          <a:pos x="T52" y="T53"/>
                        </a:cxn>
                        <a:cxn ang="T105">
                          <a:pos x="T54" y="T55"/>
                        </a:cxn>
                        <a:cxn ang="T106">
                          <a:pos x="T56" y="T57"/>
                        </a:cxn>
                        <a:cxn ang="T107">
                          <a:pos x="T58" y="T59"/>
                        </a:cxn>
                        <a:cxn ang="T108">
                          <a:pos x="T60" y="T61"/>
                        </a:cxn>
                        <a:cxn ang="T109">
                          <a:pos x="T62" y="T63"/>
                        </a:cxn>
                        <a:cxn ang="T110">
                          <a:pos x="T64" y="T65"/>
                        </a:cxn>
                        <a:cxn ang="T111">
                          <a:pos x="T66" y="T67"/>
                        </a:cxn>
                        <a:cxn ang="T112">
                          <a:pos x="T68" y="T69"/>
                        </a:cxn>
                        <a:cxn ang="T113">
                          <a:pos x="T70" y="T71"/>
                        </a:cxn>
                        <a:cxn ang="T114">
                          <a:pos x="T72" y="T73"/>
                        </a:cxn>
                        <a:cxn ang="T115">
                          <a:pos x="T74" y="T75"/>
                        </a:cxn>
                        <a:cxn ang="T116">
                          <a:pos x="T76" y="T77"/>
                        </a:cxn>
                      </a:cxnLst>
                      <a:rect l="T117" t="T118" r="T119" b="T120"/>
                      <a:pathLst>
                        <a:path w="205" h="40">
                          <a:moveTo>
                            <a:pt x="0" y="37"/>
                          </a:moveTo>
                          <a:lnTo>
                            <a:pt x="10" y="33"/>
                          </a:lnTo>
                          <a:lnTo>
                            <a:pt x="20" y="31"/>
                          </a:lnTo>
                          <a:lnTo>
                            <a:pt x="31" y="26"/>
                          </a:lnTo>
                          <a:lnTo>
                            <a:pt x="41" y="23"/>
                          </a:lnTo>
                          <a:lnTo>
                            <a:pt x="49" y="19"/>
                          </a:lnTo>
                          <a:lnTo>
                            <a:pt x="59" y="19"/>
                          </a:lnTo>
                          <a:lnTo>
                            <a:pt x="65" y="23"/>
                          </a:lnTo>
                          <a:lnTo>
                            <a:pt x="72" y="31"/>
                          </a:lnTo>
                          <a:lnTo>
                            <a:pt x="81" y="26"/>
                          </a:lnTo>
                          <a:lnTo>
                            <a:pt x="91" y="21"/>
                          </a:lnTo>
                          <a:lnTo>
                            <a:pt x="103" y="17"/>
                          </a:lnTo>
                          <a:lnTo>
                            <a:pt x="116" y="13"/>
                          </a:lnTo>
                          <a:lnTo>
                            <a:pt x="127" y="10"/>
                          </a:lnTo>
                          <a:lnTo>
                            <a:pt x="137" y="10"/>
                          </a:lnTo>
                          <a:lnTo>
                            <a:pt x="145" y="13"/>
                          </a:lnTo>
                          <a:lnTo>
                            <a:pt x="152" y="21"/>
                          </a:lnTo>
                          <a:lnTo>
                            <a:pt x="157" y="14"/>
                          </a:lnTo>
                          <a:lnTo>
                            <a:pt x="163" y="10"/>
                          </a:lnTo>
                          <a:lnTo>
                            <a:pt x="166" y="5"/>
                          </a:lnTo>
                          <a:lnTo>
                            <a:pt x="170" y="4"/>
                          </a:lnTo>
                          <a:lnTo>
                            <a:pt x="173" y="0"/>
                          </a:lnTo>
                          <a:lnTo>
                            <a:pt x="177" y="0"/>
                          </a:lnTo>
                          <a:lnTo>
                            <a:pt x="183" y="0"/>
                          </a:lnTo>
                          <a:lnTo>
                            <a:pt x="191" y="0"/>
                          </a:lnTo>
                          <a:lnTo>
                            <a:pt x="193" y="6"/>
                          </a:lnTo>
                          <a:lnTo>
                            <a:pt x="197" y="13"/>
                          </a:lnTo>
                          <a:lnTo>
                            <a:pt x="200" y="20"/>
                          </a:lnTo>
                          <a:lnTo>
                            <a:pt x="205" y="28"/>
                          </a:lnTo>
                          <a:lnTo>
                            <a:pt x="179" y="31"/>
                          </a:lnTo>
                          <a:lnTo>
                            <a:pt x="155" y="33"/>
                          </a:lnTo>
                          <a:lnTo>
                            <a:pt x="130" y="35"/>
                          </a:lnTo>
                          <a:lnTo>
                            <a:pt x="106" y="39"/>
                          </a:lnTo>
                          <a:lnTo>
                            <a:pt x="80" y="39"/>
                          </a:lnTo>
                          <a:lnTo>
                            <a:pt x="54" y="40"/>
                          </a:lnTo>
                          <a:lnTo>
                            <a:pt x="28" y="40"/>
                          </a:lnTo>
                          <a:lnTo>
                            <a:pt x="3" y="39"/>
                          </a:lnTo>
                          <a:lnTo>
                            <a:pt x="1" y="37"/>
                          </a:lnTo>
                          <a:lnTo>
                            <a:pt x="0" y="37"/>
                          </a:lnTo>
                          <a:close/>
                        </a:path>
                      </a:pathLst>
                    </a:custGeom>
                    <a:solidFill>
                      <a:srgbClr val="4D1A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65" name="Freeform 203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1219" y="2895"/>
                      <a:ext cx="5" cy="2"/>
                    </a:xfrm>
                    <a:custGeom>
                      <a:avLst/>
                      <a:gdLst>
                        <a:gd name="T0" fmla="*/ 0 w 18"/>
                        <a:gd name="T1" fmla="*/ 0 h 7"/>
                        <a:gd name="T2" fmla="*/ 0 w 18"/>
                        <a:gd name="T3" fmla="*/ 0 h 7"/>
                        <a:gd name="T4" fmla="*/ 0 w 18"/>
                        <a:gd name="T5" fmla="*/ 0 h 7"/>
                        <a:gd name="T6" fmla="*/ 0 w 18"/>
                        <a:gd name="T7" fmla="*/ 0 h 7"/>
                        <a:gd name="T8" fmla="*/ 0 w 18"/>
                        <a:gd name="T9" fmla="*/ 0 h 7"/>
                        <a:gd name="T10" fmla="*/ 0 w 18"/>
                        <a:gd name="T11" fmla="*/ 0 h 7"/>
                        <a:gd name="T12" fmla="*/ 0 w 18"/>
                        <a:gd name="T13" fmla="*/ 0 h 7"/>
                        <a:gd name="T14" fmla="*/ 0 w 18"/>
                        <a:gd name="T15" fmla="*/ 0 h 7"/>
                        <a:gd name="T16" fmla="*/ 0 w 18"/>
                        <a:gd name="T17" fmla="*/ 0 h 7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18"/>
                        <a:gd name="T28" fmla="*/ 0 h 7"/>
                        <a:gd name="T29" fmla="*/ 18 w 18"/>
                        <a:gd name="T30" fmla="*/ 7 h 7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18" h="7">
                          <a:moveTo>
                            <a:pt x="0" y="4"/>
                          </a:moveTo>
                          <a:lnTo>
                            <a:pt x="8" y="2"/>
                          </a:lnTo>
                          <a:lnTo>
                            <a:pt x="18" y="0"/>
                          </a:lnTo>
                          <a:lnTo>
                            <a:pt x="18" y="3"/>
                          </a:lnTo>
                          <a:lnTo>
                            <a:pt x="18" y="7"/>
                          </a:lnTo>
                          <a:lnTo>
                            <a:pt x="8" y="5"/>
                          </a:lnTo>
                          <a:lnTo>
                            <a:pt x="3" y="5"/>
                          </a:lnTo>
                          <a:lnTo>
                            <a:pt x="1" y="4"/>
                          </a:lnTo>
                          <a:lnTo>
                            <a:pt x="0" y="4"/>
                          </a:lnTo>
                          <a:close/>
                        </a:path>
                      </a:pathLst>
                    </a:custGeom>
                    <a:solidFill>
                      <a:srgbClr val="704A2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66" name="Freeform 204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1257" y="2984"/>
                      <a:ext cx="5" cy="1"/>
                    </a:xfrm>
                    <a:custGeom>
                      <a:avLst/>
                      <a:gdLst>
                        <a:gd name="T0" fmla="*/ 0 w 19"/>
                        <a:gd name="T1" fmla="*/ 0 h 7"/>
                        <a:gd name="T2" fmla="*/ 0 w 19"/>
                        <a:gd name="T3" fmla="*/ 0 h 7"/>
                        <a:gd name="T4" fmla="*/ 0 w 19"/>
                        <a:gd name="T5" fmla="*/ 0 h 7"/>
                        <a:gd name="T6" fmla="*/ 0 w 19"/>
                        <a:gd name="T7" fmla="*/ 0 h 7"/>
                        <a:gd name="T8" fmla="*/ 0 w 19"/>
                        <a:gd name="T9" fmla="*/ 0 h 7"/>
                        <a:gd name="T10" fmla="*/ 0 w 19"/>
                        <a:gd name="T11" fmla="*/ 0 h 7"/>
                        <a:gd name="T12" fmla="*/ 0 w 19"/>
                        <a:gd name="T13" fmla="*/ 0 h 7"/>
                        <a:gd name="T14" fmla="*/ 0 w 19"/>
                        <a:gd name="T15" fmla="*/ 0 h 7"/>
                        <a:gd name="T16" fmla="*/ 0 w 19"/>
                        <a:gd name="T17" fmla="*/ 0 h 7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19"/>
                        <a:gd name="T28" fmla="*/ 0 h 7"/>
                        <a:gd name="T29" fmla="*/ 19 w 19"/>
                        <a:gd name="T30" fmla="*/ 7 h 7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19" h="7">
                          <a:moveTo>
                            <a:pt x="0" y="0"/>
                          </a:moveTo>
                          <a:lnTo>
                            <a:pt x="7" y="0"/>
                          </a:lnTo>
                          <a:lnTo>
                            <a:pt x="14" y="0"/>
                          </a:lnTo>
                          <a:lnTo>
                            <a:pt x="16" y="4"/>
                          </a:lnTo>
                          <a:lnTo>
                            <a:pt x="19" y="7"/>
                          </a:lnTo>
                          <a:lnTo>
                            <a:pt x="12" y="6"/>
                          </a:lnTo>
                          <a:lnTo>
                            <a:pt x="5" y="5"/>
                          </a:lnTo>
                          <a:lnTo>
                            <a:pt x="2" y="1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4D1A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67" name="Freeform 205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1267" y="2983"/>
                      <a:ext cx="8" cy="5"/>
                    </a:xfrm>
                    <a:custGeom>
                      <a:avLst/>
                      <a:gdLst>
                        <a:gd name="T0" fmla="*/ 0 w 34"/>
                        <a:gd name="T1" fmla="*/ 0 h 19"/>
                        <a:gd name="T2" fmla="*/ 0 w 34"/>
                        <a:gd name="T3" fmla="*/ 0 h 19"/>
                        <a:gd name="T4" fmla="*/ 0 w 34"/>
                        <a:gd name="T5" fmla="*/ 0 h 19"/>
                        <a:gd name="T6" fmla="*/ 0 w 34"/>
                        <a:gd name="T7" fmla="*/ 0 h 19"/>
                        <a:gd name="T8" fmla="*/ 0 w 34"/>
                        <a:gd name="T9" fmla="*/ 0 h 19"/>
                        <a:gd name="T10" fmla="*/ 0 w 34"/>
                        <a:gd name="T11" fmla="*/ 0 h 19"/>
                        <a:gd name="T12" fmla="*/ 0 w 34"/>
                        <a:gd name="T13" fmla="*/ 0 h 19"/>
                        <a:gd name="T14" fmla="*/ 0 w 34"/>
                        <a:gd name="T15" fmla="*/ 0 h 19"/>
                        <a:gd name="T16" fmla="*/ 0 w 34"/>
                        <a:gd name="T17" fmla="*/ 0 h 19"/>
                        <a:gd name="T18" fmla="*/ 0 w 34"/>
                        <a:gd name="T19" fmla="*/ 0 h 19"/>
                        <a:gd name="T20" fmla="*/ 0 w 34"/>
                        <a:gd name="T21" fmla="*/ 0 h 19"/>
                        <a:gd name="T22" fmla="*/ 0 w 34"/>
                        <a:gd name="T23" fmla="*/ 0 h 19"/>
                        <a:gd name="T24" fmla="*/ 0 w 34"/>
                        <a:gd name="T25" fmla="*/ 0 h 19"/>
                        <a:gd name="T26" fmla="*/ 0 w 34"/>
                        <a:gd name="T27" fmla="*/ 0 h 19"/>
                        <a:gd name="T28" fmla="*/ 0 w 34"/>
                        <a:gd name="T29" fmla="*/ 0 h 19"/>
                        <a:gd name="T30" fmla="*/ 0 w 34"/>
                        <a:gd name="T31" fmla="*/ 0 h 19"/>
                        <a:gd name="T32" fmla="*/ 0 w 34"/>
                        <a:gd name="T33" fmla="*/ 0 h 19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w 34"/>
                        <a:gd name="T52" fmla="*/ 0 h 19"/>
                        <a:gd name="T53" fmla="*/ 34 w 34"/>
                        <a:gd name="T54" fmla="*/ 19 h 19"/>
                      </a:gdLst>
                      <a:ahLst/>
                      <a:cxnLst>
                        <a:cxn ang="T34">
                          <a:pos x="T0" y="T1"/>
                        </a:cxn>
                        <a:cxn ang="T35">
                          <a:pos x="T2" y="T3"/>
                        </a:cxn>
                        <a:cxn ang="T36">
                          <a:pos x="T4" y="T5"/>
                        </a:cxn>
                        <a:cxn ang="T37">
                          <a:pos x="T6" y="T7"/>
                        </a:cxn>
                        <a:cxn ang="T38">
                          <a:pos x="T8" y="T9"/>
                        </a:cxn>
                        <a:cxn ang="T39">
                          <a:pos x="T10" y="T11"/>
                        </a:cxn>
                        <a:cxn ang="T40">
                          <a:pos x="T12" y="T13"/>
                        </a:cxn>
                        <a:cxn ang="T41">
                          <a:pos x="T14" y="T15"/>
                        </a:cxn>
                        <a:cxn ang="T42">
                          <a:pos x="T16" y="T17"/>
                        </a:cxn>
                        <a:cxn ang="T43">
                          <a:pos x="T18" y="T19"/>
                        </a:cxn>
                        <a:cxn ang="T44">
                          <a:pos x="T20" y="T21"/>
                        </a:cxn>
                        <a:cxn ang="T45">
                          <a:pos x="T22" y="T23"/>
                        </a:cxn>
                        <a:cxn ang="T46">
                          <a:pos x="T24" y="T25"/>
                        </a:cxn>
                        <a:cxn ang="T47">
                          <a:pos x="T26" y="T27"/>
                        </a:cxn>
                        <a:cxn ang="T48">
                          <a:pos x="T28" y="T29"/>
                        </a:cxn>
                        <a:cxn ang="T49">
                          <a:pos x="T30" y="T31"/>
                        </a:cxn>
                        <a:cxn ang="T50">
                          <a:pos x="T32" y="T33"/>
                        </a:cxn>
                      </a:cxnLst>
                      <a:rect l="T51" t="T52" r="T53" b="T54"/>
                      <a:pathLst>
                        <a:path w="34" h="19">
                          <a:moveTo>
                            <a:pt x="0" y="10"/>
                          </a:moveTo>
                          <a:lnTo>
                            <a:pt x="6" y="3"/>
                          </a:lnTo>
                          <a:lnTo>
                            <a:pt x="11" y="1"/>
                          </a:lnTo>
                          <a:lnTo>
                            <a:pt x="14" y="0"/>
                          </a:lnTo>
                          <a:lnTo>
                            <a:pt x="20" y="1"/>
                          </a:lnTo>
                          <a:lnTo>
                            <a:pt x="24" y="4"/>
                          </a:lnTo>
                          <a:lnTo>
                            <a:pt x="28" y="8"/>
                          </a:lnTo>
                          <a:lnTo>
                            <a:pt x="31" y="11"/>
                          </a:lnTo>
                          <a:lnTo>
                            <a:pt x="34" y="19"/>
                          </a:lnTo>
                          <a:lnTo>
                            <a:pt x="25" y="18"/>
                          </a:lnTo>
                          <a:lnTo>
                            <a:pt x="19" y="17"/>
                          </a:lnTo>
                          <a:lnTo>
                            <a:pt x="14" y="16"/>
                          </a:lnTo>
                          <a:lnTo>
                            <a:pt x="11" y="16"/>
                          </a:lnTo>
                          <a:lnTo>
                            <a:pt x="5" y="15"/>
                          </a:lnTo>
                          <a:lnTo>
                            <a:pt x="0" y="12"/>
                          </a:lnTo>
                          <a:lnTo>
                            <a:pt x="0" y="11"/>
                          </a:lnTo>
                          <a:lnTo>
                            <a:pt x="0" y="10"/>
                          </a:lnTo>
                          <a:close/>
                        </a:path>
                      </a:pathLst>
                    </a:custGeom>
                    <a:solidFill>
                      <a:srgbClr val="4D1A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68" name="Freeform 206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1280" y="2983"/>
                      <a:ext cx="3" cy="2"/>
                    </a:xfrm>
                    <a:custGeom>
                      <a:avLst/>
                      <a:gdLst>
                        <a:gd name="T0" fmla="*/ 0 w 14"/>
                        <a:gd name="T1" fmla="*/ 0 h 10"/>
                        <a:gd name="T2" fmla="*/ 0 w 14"/>
                        <a:gd name="T3" fmla="*/ 0 h 10"/>
                        <a:gd name="T4" fmla="*/ 0 w 14"/>
                        <a:gd name="T5" fmla="*/ 0 h 10"/>
                        <a:gd name="T6" fmla="*/ 0 w 14"/>
                        <a:gd name="T7" fmla="*/ 0 h 10"/>
                        <a:gd name="T8" fmla="*/ 0 w 14"/>
                        <a:gd name="T9" fmla="*/ 0 h 10"/>
                        <a:gd name="T10" fmla="*/ 0 w 14"/>
                        <a:gd name="T11" fmla="*/ 0 h 10"/>
                        <a:gd name="T12" fmla="*/ 0 w 14"/>
                        <a:gd name="T13" fmla="*/ 0 h 10"/>
                        <a:gd name="T14" fmla="*/ 0 w 14"/>
                        <a:gd name="T15" fmla="*/ 0 h 10"/>
                        <a:gd name="T16" fmla="*/ 0 w 14"/>
                        <a:gd name="T17" fmla="*/ 0 h 10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14"/>
                        <a:gd name="T28" fmla="*/ 0 h 10"/>
                        <a:gd name="T29" fmla="*/ 14 w 14"/>
                        <a:gd name="T30" fmla="*/ 10 h 10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14" h="10">
                          <a:moveTo>
                            <a:pt x="0" y="8"/>
                          </a:moveTo>
                          <a:lnTo>
                            <a:pt x="2" y="2"/>
                          </a:lnTo>
                          <a:lnTo>
                            <a:pt x="6" y="1"/>
                          </a:lnTo>
                          <a:lnTo>
                            <a:pt x="9" y="0"/>
                          </a:lnTo>
                          <a:lnTo>
                            <a:pt x="14" y="1"/>
                          </a:lnTo>
                          <a:lnTo>
                            <a:pt x="14" y="5"/>
                          </a:lnTo>
                          <a:lnTo>
                            <a:pt x="14" y="10"/>
                          </a:lnTo>
                          <a:lnTo>
                            <a:pt x="7" y="8"/>
                          </a:lnTo>
                          <a:lnTo>
                            <a:pt x="0" y="8"/>
                          </a:lnTo>
                          <a:close/>
                        </a:path>
                      </a:pathLst>
                    </a:custGeom>
                    <a:solidFill>
                      <a:srgbClr val="4D1A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469" name="Freeform 207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1288" y="2970"/>
                      <a:ext cx="53" cy="16"/>
                    </a:xfrm>
                    <a:custGeom>
                      <a:avLst/>
                      <a:gdLst>
                        <a:gd name="T0" fmla="*/ 0 w 211"/>
                        <a:gd name="T1" fmla="*/ 0 h 62"/>
                        <a:gd name="T2" fmla="*/ 0 w 211"/>
                        <a:gd name="T3" fmla="*/ 0 h 62"/>
                        <a:gd name="T4" fmla="*/ 0 w 211"/>
                        <a:gd name="T5" fmla="*/ 0 h 62"/>
                        <a:gd name="T6" fmla="*/ 0 w 211"/>
                        <a:gd name="T7" fmla="*/ 0 h 62"/>
                        <a:gd name="T8" fmla="*/ 0 w 211"/>
                        <a:gd name="T9" fmla="*/ 0 h 62"/>
                        <a:gd name="T10" fmla="*/ 0 w 211"/>
                        <a:gd name="T11" fmla="*/ 0 h 62"/>
                        <a:gd name="T12" fmla="*/ 0 w 211"/>
                        <a:gd name="T13" fmla="*/ 0 h 62"/>
                        <a:gd name="T14" fmla="*/ 0 w 211"/>
                        <a:gd name="T15" fmla="*/ 0 h 62"/>
                        <a:gd name="T16" fmla="*/ 0 w 211"/>
                        <a:gd name="T17" fmla="*/ 0 h 62"/>
                        <a:gd name="T18" fmla="*/ 0 w 211"/>
                        <a:gd name="T19" fmla="*/ 0 h 62"/>
                        <a:gd name="T20" fmla="*/ 0 w 211"/>
                        <a:gd name="T21" fmla="*/ 0 h 62"/>
                        <a:gd name="T22" fmla="*/ 0 w 211"/>
                        <a:gd name="T23" fmla="*/ 0 h 62"/>
                        <a:gd name="T24" fmla="*/ 0 w 211"/>
                        <a:gd name="T25" fmla="*/ 0 h 62"/>
                        <a:gd name="T26" fmla="*/ 0 w 211"/>
                        <a:gd name="T27" fmla="*/ 0 h 62"/>
                        <a:gd name="T28" fmla="*/ 0 w 211"/>
                        <a:gd name="T29" fmla="*/ 0 h 62"/>
                        <a:gd name="T30" fmla="*/ 0 w 211"/>
                        <a:gd name="T31" fmla="*/ 0 h 62"/>
                        <a:gd name="T32" fmla="*/ 0 w 211"/>
                        <a:gd name="T33" fmla="*/ 0 h 62"/>
                        <a:gd name="T34" fmla="*/ 0 w 211"/>
                        <a:gd name="T35" fmla="*/ 0 h 62"/>
                        <a:gd name="T36" fmla="*/ 0 w 211"/>
                        <a:gd name="T37" fmla="*/ 0 h 62"/>
                        <a:gd name="T38" fmla="*/ 0 w 211"/>
                        <a:gd name="T39" fmla="*/ 0 h 62"/>
                        <a:gd name="T40" fmla="*/ 0 w 211"/>
                        <a:gd name="T41" fmla="*/ 0 h 62"/>
                        <a:gd name="T42" fmla="*/ 0 w 211"/>
                        <a:gd name="T43" fmla="*/ 0 h 62"/>
                        <a:gd name="T44" fmla="*/ 0 w 211"/>
                        <a:gd name="T45" fmla="*/ 0 h 62"/>
                        <a:gd name="T46" fmla="*/ 0 w 211"/>
                        <a:gd name="T47" fmla="*/ 0 h 62"/>
                        <a:gd name="T48" fmla="*/ 0 w 211"/>
                        <a:gd name="T49" fmla="*/ 0 h 62"/>
                        <a:gd name="T50" fmla="*/ 0 w 211"/>
                        <a:gd name="T51" fmla="*/ 0 h 62"/>
                        <a:gd name="T52" fmla="*/ 0 w 211"/>
                        <a:gd name="T53" fmla="*/ 0 h 62"/>
                        <a:gd name="T54" fmla="*/ 0 w 211"/>
                        <a:gd name="T55" fmla="*/ 0 h 62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w 211"/>
                        <a:gd name="T85" fmla="*/ 0 h 62"/>
                        <a:gd name="T86" fmla="*/ 211 w 211"/>
                        <a:gd name="T87" fmla="*/ 62 h 62"/>
                      </a:gdLst>
                      <a:ahLst/>
                      <a:cxnLst>
                        <a:cxn ang="T56">
                          <a:pos x="T0" y="T1"/>
                        </a:cxn>
                        <a:cxn ang="T57">
                          <a:pos x="T2" y="T3"/>
                        </a:cxn>
                        <a:cxn ang="T58">
                          <a:pos x="T4" y="T5"/>
                        </a:cxn>
                        <a:cxn ang="T59">
                          <a:pos x="T6" y="T7"/>
                        </a:cxn>
                        <a:cxn ang="T60">
                          <a:pos x="T8" y="T9"/>
                        </a:cxn>
                        <a:cxn ang="T61">
                          <a:pos x="T10" y="T11"/>
                        </a:cxn>
                        <a:cxn ang="T62">
                          <a:pos x="T12" y="T13"/>
                        </a:cxn>
                        <a:cxn ang="T63">
                          <a:pos x="T14" y="T15"/>
                        </a:cxn>
                        <a:cxn ang="T64">
                          <a:pos x="T16" y="T17"/>
                        </a:cxn>
                        <a:cxn ang="T65">
                          <a:pos x="T18" y="T19"/>
                        </a:cxn>
                        <a:cxn ang="T66">
                          <a:pos x="T20" y="T21"/>
                        </a:cxn>
                        <a:cxn ang="T67">
                          <a:pos x="T22" y="T23"/>
                        </a:cxn>
                        <a:cxn ang="T68">
                          <a:pos x="T24" y="T25"/>
                        </a:cxn>
                        <a:cxn ang="T69">
                          <a:pos x="T26" y="T27"/>
                        </a:cxn>
                        <a:cxn ang="T70">
                          <a:pos x="T28" y="T29"/>
                        </a:cxn>
                        <a:cxn ang="T71">
                          <a:pos x="T30" y="T31"/>
                        </a:cxn>
                        <a:cxn ang="T72">
                          <a:pos x="T32" y="T33"/>
                        </a:cxn>
                        <a:cxn ang="T73">
                          <a:pos x="T34" y="T35"/>
                        </a:cxn>
                        <a:cxn ang="T74">
                          <a:pos x="T36" y="T37"/>
                        </a:cxn>
                        <a:cxn ang="T75">
                          <a:pos x="T38" y="T39"/>
                        </a:cxn>
                        <a:cxn ang="T76">
                          <a:pos x="T40" y="T41"/>
                        </a:cxn>
                        <a:cxn ang="T77">
                          <a:pos x="T42" y="T43"/>
                        </a:cxn>
                        <a:cxn ang="T78">
                          <a:pos x="T44" y="T45"/>
                        </a:cxn>
                        <a:cxn ang="T79">
                          <a:pos x="T46" y="T47"/>
                        </a:cxn>
                        <a:cxn ang="T80">
                          <a:pos x="T48" y="T49"/>
                        </a:cxn>
                        <a:cxn ang="T81">
                          <a:pos x="T50" y="T51"/>
                        </a:cxn>
                        <a:cxn ang="T82">
                          <a:pos x="T52" y="T53"/>
                        </a:cxn>
                        <a:cxn ang="T83">
                          <a:pos x="T54" y="T55"/>
                        </a:cxn>
                      </a:cxnLst>
                      <a:rect l="T84" t="T85" r="T86" b="T87"/>
                      <a:pathLst>
                        <a:path w="211" h="62">
                          <a:moveTo>
                            <a:pt x="2" y="58"/>
                          </a:moveTo>
                          <a:lnTo>
                            <a:pt x="10" y="47"/>
                          </a:lnTo>
                          <a:lnTo>
                            <a:pt x="17" y="41"/>
                          </a:lnTo>
                          <a:lnTo>
                            <a:pt x="24" y="40"/>
                          </a:lnTo>
                          <a:lnTo>
                            <a:pt x="35" y="44"/>
                          </a:lnTo>
                          <a:lnTo>
                            <a:pt x="44" y="39"/>
                          </a:lnTo>
                          <a:lnTo>
                            <a:pt x="50" y="36"/>
                          </a:lnTo>
                          <a:lnTo>
                            <a:pt x="53" y="31"/>
                          </a:lnTo>
                          <a:lnTo>
                            <a:pt x="58" y="27"/>
                          </a:lnTo>
                          <a:lnTo>
                            <a:pt x="76" y="25"/>
                          </a:lnTo>
                          <a:lnTo>
                            <a:pt x="96" y="23"/>
                          </a:lnTo>
                          <a:lnTo>
                            <a:pt x="116" y="18"/>
                          </a:lnTo>
                          <a:lnTo>
                            <a:pt x="135" y="14"/>
                          </a:lnTo>
                          <a:lnTo>
                            <a:pt x="154" y="10"/>
                          </a:lnTo>
                          <a:lnTo>
                            <a:pt x="173" y="5"/>
                          </a:lnTo>
                          <a:lnTo>
                            <a:pt x="192" y="2"/>
                          </a:lnTo>
                          <a:lnTo>
                            <a:pt x="211" y="0"/>
                          </a:lnTo>
                          <a:lnTo>
                            <a:pt x="210" y="7"/>
                          </a:lnTo>
                          <a:lnTo>
                            <a:pt x="209" y="16"/>
                          </a:lnTo>
                          <a:lnTo>
                            <a:pt x="189" y="20"/>
                          </a:lnTo>
                          <a:lnTo>
                            <a:pt x="165" y="28"/>
                          </a:lnTo>
                          <a:lnTo>
                            <a:pt x="134" y="38"/>
                          </a:lnTo>
                          <a:lnTo>
                            <a:pt x="103" y="48"/>
                          </a:lnTo>
                          <a:lnTo>
                            <a:pt x="70" y="57"/>
                          </a:lnTo>
                          <a:lnTo>
                            <a:pt x="41" y="61"/>
                          </a:lnTo>
                          <a:lnTo>
                            <a:pt x="16" y="62"/>
                          </a:lnTo>
                          <a:lnTo>
                            <a:pt x="0" y="58"/>
                          </a:lnTo>
                          <a:lnTo>
                            <a:pt x="2" y="58"/>
                          </a:lnTo>
                          <a:close/>
                        </a:path>
                      </a:pathLst>
                    </a:custGeom>
                    <a:solidFill>
                      <a:srgbClr val="4D1A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</p:grpSp>
            </p:grpSp>
            <p:sp>
              <p:nvSpPr>
                <p:cNvPr id="1278" name="Freeform 208"/>
                <p:cNvSpPr>
                  <a:spLocks noChangeAspect="1"/>
                </p:cNvSpPr>
                <p:nvPr/>
              </p:nvSpPr>
              <p:spPr bwMode="auto">
                <a:xfrm>
                  <a:off x="4010" y="1825"/>
                  <a:ext cx="14" cy="103"/>
                </a:xfrm>
                <a:custGeom>
                  <a:avLst/>
                  <a:gdLst>
                    <a:gd name="T0" fmla="*/ 0 w 33"/>
                    <a:gd name="T1" fmla="*/ 0 h 222"/>
                    <a:gd name="T2" fmla="*/ 0 w 33"/>
                    <a:gd name="T3" fmla="*/ 0 h 222"/>
                    <a:gd name="T4" fmla="*/ 0 w 33"/>
                    <a:gd name="T5" fmla="*/ 0 h 222"/>
                    <a:gd name="T6" fmla="*/ 0 w 33"/>
                    <a:gd name="T7" fmla="*/ 0 h 222"/>
                    <a:gd name="T8" fmla="*/ 0 w 33"/>
                    <a:gd name="T9" fmla="*/ 0 h 2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3"/>
                    <a:gd name="T16" fmla="*/ 0 h 222"/>
                    <a:gd name="T17" fmla="*/ 33 w 33"/>
                    <a:gd name="T18" fmla="*/ 222 h 2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3" h="222">
                      <a:moveTo>
                        <a:pt x="0" y="0"/>
                      </a:moveTo>
                      <a:cubicBezTo>
                        <a:pt x="14" y="21"/>
                        <a:pt x="10" y="11"/>
                        <a:pt x="15" y="27"/>
                      </a:cubicBezTo>
                      <a:cubicBezTo>
                        <a:pt x="12" y="51"/>
                        <a:pt x="10" y="51"/>
                        <a:pt x="15" y="78"/>
                      </a:cubicBezTo>
                      <a:cubicBezTo>
                        <a:pt x="17" y="87"/>
                        <a:pt x="24" y="105"/>
                        <a:pt x="24" y="105"/>
                      </a:cubicBezTo>
                      <a:cubicBezTo>
                        <a:pt x="28" y="144"/>
                        <a:pt x="33" y="183"/>
                        <a:pt x="33" y="222"/>
                      </a:cubicBezTo>
                    </a:path>
                  </a:pathLst>
                </a:custGeom>
                <a:noFill/>
                <a:ln w="6350">
                  <a:solidFill>
                    <a:srgbClr val="66663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1279" name="Freeform 209"/>
                <p:cNvSpPr>
                  <a:spLocks noChangeAspect="1"/>
                </p:cNvSpPr>
                <p:nvPr/>
              </p:nvSpPr>
              <p:spPr bwMode="auto">
                <a:xfrm>
                  <a:off x="4014" y="1881"/>
                  <a:ext cx="9" cy="36"/>
                </a:xfrm>
                <a:custGeom>
                  <a:avLst/>
                  <a:gdLst>
                    <a:gd name="T0" fmla="*/ 0 w 21"/>
                    <a:gd name="T1" fmla="*/ 0 h 78"/>
                    <a:gd name="T2" fmla="*/ 0 w 21"/>
                    <a:gd name="T3" fmla="*/ 0 h 78"/>
                    <a:gd name="T4" fmla="*/ 0 60000 65536"/>
                    <a:gd name="T5" fmla="*/ 0 60000 65536"/>
                    <a:gd name="T6" fmla="*/ 0 w 21"/>
                    <a:gd name="T7" fmla="*/ 0 h 78"/>
                    <a:gd name="T8" fmla="*/ 21 w 21"/>
                    <a:gd name="T9" fmla="*/ 78 h 78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1" h="78">
                      <a:moveTo>
                        <a:pt x="12" y="0"/>
                      </a:moveTo>
                      <a:cubicBezTo>
                        <a:pt x="21" y="26"/>
                        <a:pt x="0" y="51"/>
                        <a:pt x="0" y="78"/>
                      </a:cubicBezTo>
                    </a:path>
                  </a:pathLst>
                </a:custGeom>
                <a:noFill/>
                <a:ln w="6350">
                  <a:solidFill>
                    <a:srgbClr val="66663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1280" name="Freeform 210"/>
                <p:cNvSpPr>
                  <a:spLocks noChangeAspect="1"/>
                </p:cNvSpPr>
                <p:nvPr/>
              </p:nvSpPr>
              <p:spPr bwMode="auto">
                <a:xfrm>
                  <a:off x="3990" y="1868"/>
                  <a:ext cx="27" cy="22"/>
                </a:xfrm>
                <a:custGeom>
                  <a:avLst/>
                  <a:gdLst>
                    <a:gd name="T0" fmla="*/ 0 w 63"/>
                    <a:gd name="T1" fmla="*/ 0 h 49"/>
                    <a:gd name="T2" fmla="*/ 0 w 63"/>
                    <a:gd name="T3" fmla="*/ 0 h 49"/>
                    <a:gd name="T4" fmla="*/ 0 w 63"/>
                    <a:gd name="T5" fmla="*/ 0 h 49"/>
                    <a:gd name="T6" fmla="*/ 0 w 63"/>
                    <a:gd name="T7" fmla="*/ 0 h 49"/>
                    <a:gd name="T8" fmla="*/ 0 w 63"/>
                    <a:gd name="T9" fmla="*/ 0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3"/>
                    <a:gd name="T16" fmla="*/ 0 h 49"/>
                    <a:gd name="T17" fmla="*/ 63 w 63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3" h="49">
                      <a:moveTo>
                        <a:pt x="63" y="0"/>
                      </a:moveTo>
                      <a:cubicBezTo>
                        <a:pt x="54" y="2"/>
                        <a:pt x="58" y="9"/>
                        <a:pt x="52" y="15"/>
                      </a:cubicBezTo>
                      <a:cubicBezTo>
                        <a:pt x="46" y="21"/>
                        <a:pt x="36" y="29"/>
                        <a:pt x="28" y="31"/>
                      </a:cubicBezTo>
                      <a:cubicBezTo>
                        <a:pt x="19" y="35"/>
                        <a:pt x="12" y="37"/>
                        <a:pt x="4" y="42"/>
                      </a:cubicBezTo>
                      <a:cubicBezTo>
                        <a:pt x="0" y="47"/>
                        <a:pt x="2" y="44"/>
                        <a:pt x="0" y="49"/>
                      </a:cubicBezTo>
                    </a:path>
                  </a:pathLst>
                </a:custGeom>
                <a:noFill/>
                <a:ln w="6350">
                  <a:solidFill>
                    <a:srgbClr val="66663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1281" name="Freeform 211"/>
                <p:cNvSpPr>
                  <a:spLocks noChangeAspect="1"/>
                </p:cNvSpPr>
                <p:nvPr/>
              </p:nvSpPr>
              <p:spPr bwMode="auto">
                <a:xfrm>
                  <a:off x="3981" y="1827"/>
                  <a:ext cx="27" cy="43"/>
                </a:xfrm>
                <a:custGeom>
                  <a:avLst/>
                  <a:gdLst>
                    <a:gd name="T0" fmla="*/ 0 w 63"/>
                    <a:gd name="T1" fmla="*/ 0 h 93"/>
                    <a:gd name="T2" fmla="*/ 0 w 63"/>
                    <a:gd name="T3" fmla="*/ 0 h 93"/>
                    <a:gd name="T4" fmla="*/ 0 w 63"/>
                    <a:gd name="T5" fmla="*/ 0 h 93"/>
                    <a:gd name="T6" fmla="*/ 0 w 63"/>
                    <a:gd name="T7" fmla="*/ 0 h 93"/>
                    <a:gd name="T8" fmla="*/ 0 w 63"/>
                    <a:gd name="T9" fmla="*/ 0 h 9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3"/>
                    <a:gd name="T16" fmla="*/ 0 h 93"/>
                    <a:gd name="T17" fmla="*/ 63 w 63"/>
                    <a:gd name="T18" fmla="*/ 93 h 9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3" h="93">
                      <a:moveTo>
                        <a:pt x="63" y="0"/>
                      </a:moveTo>
                      <a:cubicBezTo>
                        <a:pt x="60" y="5"/>
                        <a:pt x="60" y="10"/>
                        <a:pt x="58" y="16"/>
                      </a:cubicBezTo>
                      <a:cubicBezTo>
                        <a:pt x="57" y="30"/>
                        <a:pt x="57" y="49"/>
                        <a:pt x="40" y="52"/>
                      </a:cubicBezTo>
                      <a:cubicBezTo>
                        <a:pt x="31" y="60"/>
                        <a:pt x="18" y="61"/>
                        <a:pt x="9" y="70"/>
                      </a:cubicBezTo>
                      <a:cubicBezTo>
                        <a:pt x="6" y="78"/>
                        <a:pt x="4" y="85"/>
                        <a:pt x="0" y="93"/>
                      </a:cubicBezTo>
                    </a:path>
                  </a:pathLst>
                </a:custGeom>
                <a:noFill/>
                <a:ln w="6350">
                  <a:solidFill>
                    <a:srgbClr val="66663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1282" name="Freeform 212"/>
                <p:cNvSpPr>
                  <a:spLocks noChangeAspect="1"/>
                </p:cNvSpPr>
                <p:nvPr/>
              </p:nvSpPr>
              <p:spPr bwMode="auto">
                <a:xfrm>
                  <a:off x="4021" y="1826"/>
                  <a:ext cx="30" cy="32"/>
                </a:xfrm>
                <a:custGeom>
                  <a:avLst/>
                  <a:gdLst>
                    <a:gd name="T0" fmla="*/ 0 w 69"/>
                    <a:gd name="T1" fmla="*/ 0 h 69"/>
                    <a:gd name="T2" fmla="*/ 0 w 69"/>
                    <a:gd name="T3" fmla="*/ 0 h 69"/>
                    <a:gd name="T4" fmla="*/ 0 w 69"/>
                    <a:gd name="T5" fmla="*/ 0 h 69"/>
                    <a:gd name="T6" fmla="*/ 0 60000 65536"/>
                    <a:gd name="T7" fmla="*/ 0 60000 65536"/>
                    <a:gd name="T8" fmla="*/ 0 60000 65536"/>
                    <a:gd name="T9" fmla="*/ 0 w 69"/>
                    <a:gd name="T10" fmla="*/ 0 h 69"/>
                    <a:gd name="T11" fmla="*/ 69 w 69"/>
                    <a:gd name="T12" fmla="*/ 69 h 6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9" h="69">
                      <a:moveTo>
                        <a:pt x="0" y="0"/>
                      </a:moveTo>
                      <a:cubicBezTo>
                        <a:pt x="16" y="8"/>
                        <a:pt x="19" y="26"/>
                        <a:pt x="30" y="39"/>
                      </a:cubicBezTo>
                      <a:cubicBezTo>
                        <a:pt x="41" y="52"/>
                        <a:pt x="59" y="54"/>
                        <a:pt x="69" y="69"/>
                      </a:cubicBezTo>
                    </a:path>
                  </a:pathLst>
                </a:custGeom>
                <a:noFill/>
                <a:ln w="6350">
                  <a:solidFill>
                    <a:srgbClr val="66663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1283" name="Freeform 213"/>
                <p:cNvSpPr>
                  <a:spLocks noChangeAspect="1"/>
                </p:cNvSpPr>
                <p:nvPr/>
              </p:nvSpPr>
              <p:spPr bwMode="auto">
                <a:xfrm>
                  <a:off x="4027" y="1845"/>
                  <a:ext cx="6" cy="31"/>
                </a:xfrm>
                <a:custGeom>
                  <a:avLst/>
                  <a:gdLst>
                    <a:gd name="T0" fmla="*/ 0 w 13"/>
                    <a:gd name="T1" fmla="*/ 0 h 67"/>
                    <a:gd name="T2" fmla="*/ 0 w 13"/>
                    <a:gd name="T3" fmla="*/ 0 h 67"/>
                    <a:gd name="T4" fmla="*/ 0 w 13"/>
                    <a:gd name="T5" fmla="*/ 0 h 67"/>
                    <a:gd name="T6" fmla="*/ 0 w 13"/>
                    <a:gd name="T7" fmla="*/ 0 h 6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3"/>
                    <a:gd name="T13" fmla="*/ 0 h 67"/>
                    <a:gd name="T14" fmla="*/ 13 w 13"/>
                    <a:gd name="T15" fmla="*/ 67 h 6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3" h="67">
                      <a:moveTo>
                        <a:pt x="13" y="0"/>
                      </a:moveTo>
                      <a:cubicBezTo>
                        <a:pt x="7" y="4"/>
                        <a:pt x="5" y="11"/>
                        <a:pt x="2" y="18"/>
                      </a:cubicBezTo>
                      <a:cubicBezTo>
                        <a:pt x="0" y="30"/>
                        <a:pt x="3" y="40"/>
                        <a:pt x="5" y="52"/>
                      </a:cubicBezTo>
                      <a:cubicBezTo>
                        <a:pt x="4" y="65"/>
                        <a:pt x="6" y="61"/>
                        <a:pt x="2" y="67"/>
                      </a:cubicBezTo>
                    </a:path>
                  </a:pathLst>
                </a:custGeom>
                <a:noFill/>
                <a:ln w="6350">
                  <a:solidFill>
                    <a:srgbClr val="66663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1284" name="Freeform 214"/>
                <p:cNvSpPr>
                  <a:spLocks noChangeAspect="1"/>
                </p:cNvSpPr>
                <p:nvPr/>
              </p:nvSpPr>
              <p:spPr bwMode="auto">
                <a:xfrm>
                  <a:off x="4030" y="1861"/>
                  <a:ext cx="25" cy="22"/>
                </a:xfrm>
                <a:custGeom>
                  <a:avLst/>
                  <a:gdLst>
                    <a:gd name="T0" fmla="*/ 0 w 57"/>
                    <a:gd name="T1" fmla="*/ 0 h 47"/>
                    <a:gd name="T2" fmla="*/ 0 w 57"/>
                    <a:gd name="T3" fmla="*/ 0 h 47"/>
                    <a:gd name="T4" fmla="*/ 0 w 57"/>
                    <a:gd name="T5" fmla="*/ 0 h 47"/>
                    <a:gd name="T6" fmla="*/ 0 60000 65536"/>
                    <a:gd name="T7" fmla="*/ 0 60000 65536"/>
                    <a:gd name="T8" fmla="*/ 0 60000 65536"/>
                    <a:gd name="T9" fmla="*/ 0 w 57"/>
                    <a:gd name="T10" fmla="*/ 0 h 47"/>
                    <a:gd name="T11" fmla="*/ 57 w 57"/>
                    <a:gd name="T12" fmla="*/ 47 h 4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7" h="47">
                      <a:moveTo>
                        <a:pt x="0" y="0"/>
                      </a:moveTo>
                      <a:cubicBezTo>
                        <a:pt x="6" y="3"/>
                        <a:pt x="18" y="9"/>
                        <a:pt x="18" y="9"/>
                      </a:cubicBezTo>
                      <a:cubicBezTo>
                        <a:pt x="25" y="17"/>
                        <a:pt x="47" y="47"/>
                        <a:pt x="57" y="47"/>
                      </a:cubicBezTo>
                    </a:path>
                  </a:pathLst>
                </a:custGeom>
                <a:noFill/>
                <a:ln w="6350">
                  <a:solidFill>
                    <a:srgbClr val="66663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1285" name="Freeform 215"/>
                <p:cNvSpPr>
                  <a:spLocks noChangeAspect="1"/>
                </p:cNvSpPr>
                <p:nvPr/>
              </p:nvSpPr>
              <p:spPr bwMode="auto">
                <a:xfrm>
                  <a:off x="3975" y="1822"/>
                  <a:ext cx="28" cy="20"/>
                </a:xfrm>
                <a:custGeom>
                  <a:avLst/>
                  <a:gdLst>
                    <a:gd name="T0" fmla="*/ 0 w 66"/>
                    <a:gd name="T1" fmla="*/ 0 h 45"/>
                    <a:gd name="T2" fmla="*/ 0 w 66"/>
                    <a:gd name="T3" fmla="*/ 0 h 45"/>
                    <a:gd name="T4" fmla="*/ 0 w 66"/>
                    <a:gd name="T5" fmla="*/ 0 h 45"/>
                    <a:gd name="T6" fmla="*/ 0 w 66"/>
                    <a:gd name="T7" fmla="*/ 0 h 45"/>
                    <a:gd name="T8" fmla="*/ 0 w 66"/>
                    <a:gd name="T9" fmla="*/ 0 h 4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6"/>
                    <a:gd name="T16" fmla="*/ 0 h 45"/>
                    <a:gd name="T17" fmla="*/ 66 w 66"/>
                    <a:gd name="T18" fmla="*/ 45 h 4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6" h="45">
                      <a:moveTo>
                        <a:pt x="66" y="0"/>
                      </a:moveTo>
                      <a:cubicBezTo>
                        <a:pt x="57" y="5"/>
                        <a:pt x="54" y="14"/>
                        <a:pt x="43" y="16"/>
                      </a:cubicBezTo>
                      <a:cubicBezTo>
                        <a:pt x="35" y="20"/>
                        <a:pt x="30" y="21"/>
                        <a:pt x="22" y="24"/>
                      </a:cubicBezTo>
                      <a:cubicBezTo>
                        <a:pt x="17" y="29"/>
                        <a:pt x="12" y="33"/>
                        <a:pt x="7" y="39"/>
                      </a:cubicBezTo>
                      <a:cubicBezTo>
                        <a:pt x="5" y="41"/>
                        <a:pt x="0" y="45"/>
                        <a:pt x="0" y="45"/>
                      </a:cubicBezTo>
                    </a:path>
                  </a:pathLst>
                </a:custGeom>
                <a:noFill/>
                <a:ln w="6350">
                  <a:solidFill>
                    <a:srgbClr val="66663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1286" name="Freeform 216"/>
                <p:cNvSpPr>
                  <a:spLocks noChangeAspect="1"/>
                </p:cNvSpPr>
                <p:nvPr/>
              </p:nvSpPr>
              <p:spPr bwMode="auto">
                <a:xfrm>
                  <a:off x="3985" y="1833"/>
                  <a:ext cx="4" cy="15"/>
                </a:xfrm>
                <a:custGeom>
                  <a:avLst/>
                  <a:gdLst>
                    <a:gd name="T0" fmla="*/ 0 w 10"/>
                    <a:gd name="T1" fmla="*/ 0 h 32"/>
                    <a:gd name="T2" fmla="*/ 0 w 10"/>
                    <a:gd name="T3" fmla="*/ 0 h 32"/>
                    <a:gd name="T4" fmla="*/ 0 60000 65536"/>
                    <a:gd name="T5" fmla="*/ 0 60000 65536"/>
                    <a:gd name="T6" fmla="*/ 0 w 10"/>
                    <a:gd name="T7" fmla="*/ 0 h 32"/>
                    <a:gd name="T8" fmla="*/ 10 w 10"/>
                    <a:gd name="T9" fmla="*/ 32 h 3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0" h="32">
                      <a:moveTo>
                        <a:pt x="0" y="0"/>
                      </a:moveTo>
                      <a:cubicBezTo>
                        <a:pt x="6" y="10"/>
                        <a:pt x="2" y="24"/>
                        <a:pt x="10" y="32"/>
                      </a:cubicBezTo>
                    </a:path>
                  </a:pathLst>
                </a:custGeom>
                <a:noFill/>
                <a:ln w="6350">
                  <a:solidFill>
                    <a:srgbClr val="66663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1287" name="Freeform 217"/>
                <p:cNvSpPr>
                  <a:spLocks noChangeAspect="1"/>
                </p:cNvSpPr>
                <p:nvPr/>
              </p:nvSpPr>
              <p:spPr bwMode="auto">
                <a:xfrm>
                  <a:off x="4031" y="1835"/>
                  <a:ext cx="13" cy="2"/>
                </a:xfrm>
                <a:custGeom>
                  <a:avLst/>
                  <a:gdLst>
                    <a:gd name="T0" fmla="*/ 0 w 30"/>
                    <a:gd name="T1" fmla="*/ 0 h 3"/>
                    <a:gd name="T2" fmla="*/ 0 w 30"/>
                    <a:gd name="T3" fmla="*/ 1 h 3"/>
                    <a:gd name="T4" fmla="*/ 0 60000 65536"/>
                    <a:gd name="T5" fmla="*/ 0 60000 65536"/>
                    <a:gd name="T6" fmla="*/ 0 w 30"/>
                    <a:gd name="T7" fmla="*/ 0 h 3"/>
                    <a:gd name="T8" fmla="*/ 30 w 30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0" h="3">
                      <a:moveTo>
                        <a:pt x="0" y="0"/>
                      </a:moveTo>
                      <a:cubicBezTo>
                        <a:pt x="11" y="1"/>
                        <a:pt x="20" y="3"/>
                        <a:pt x="30" y="3"/>
                      </a:cubicBezTo>
                    </a:path>
                  </a:pathLst>
                </a:custGeom>
                <a:noFill/>
                <a:ln w="6350">
                  <a:solidFill>
                    <a:srgbClr val="66663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1288" name="Freeform 218"/>
                <p:cNvSpPr>
                  <a:spLocks noChangeAspect="1"/>
                </p:cNvSpPr>
                <p:nvPr/>
              </p:nvSpPr>
              <p:spPr bwMode="auto">
                <a:xfrm>
                  <a:off x="4016" y="1851"/>
                  <a:ext cx="26" cy="54"/>
                </a:xfrm>
                <a:custGeom>
                  <a:avLst/>
                  <a:gdLst>
                    <a:gd name="T0" fmla="*/ 0 w 61"/>
                    <a:gd name="T1" fmla="*/ 0 h 117"/>
                    <a:gd name="T2" fmla="*/ 0 w 61"/>
                    <a:gd name="T3" fmla="*/ 0 h 117"/>
                    <a:gd name="T4" fmla="*/ 0 w 61"/>
                    <a:gd name="T5" fmla="*/ 0 h 117"/>
                    <a:gd name="T6" fmla="*/ 0 w 61"/>
                    <a:gd name="T7" fmla="*/ 0 h 11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61"/>
                    <a:gd name="T13" fmla="*/ 0 h 117"/>
                    <a:gd name="T14" fmla="*/ 61 w 61"/>
                    <a:gd name="T15" fmla="*/ 117 h 11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61" h="117">
                      <a:moveTo>
                        <a:pt x="0" y="0"/>
                      </a:moveTo>
                      <a:cubicBezTo>
                        <a:pt x="2" y="15"/>
                        <a:pt x="19" y="39"/>
                        <a:pt x="28" y="52"/>
                      </a:cubicBezTo>
                      <a:cubicBezTo>
                        <a:pt x="31" y="69"/>
                        <a:pt x="30" y="91"/>
                        <a:pt x="42" y="105"/>
                      </a:cubicBezTo>
                      <a:cubicBezTo>
                        <a:pt x="47" y="111"/>
                        <a:pt x="56" y="112"/>
                        <a:pt x="61" y="117"/>
                      </a:cubicBezTo>
                    </a:path>
                  </a:pathLst>
                </a:custGeom>
                <a:noFill/>
                <a:ln w="6350">
                  <a:solidFill>
                    <a:srgbClr val="66663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1289" name="Freeform 219"/>
                <p:cNvSpPr>
                  <a:spLocks noChangeAspect="1"/>
                </p:cNvSpPr>
                <p:nvPr/>
              </p:nvSpPr>
              <p:spPr bwMode="auto">
                <a:xfrm>
                  <a:off x="4016" y="1840"/>
                  <a:ext cx="18" cy="18"/>
                </a:xfrm>
                <a:custGeom>
                  <a:avLst/>
                  <a:gdLst>
                    <a:gd name="T0" fmla="*/ 0 w 41"/>
                    <a:gd name="T1" fmla="*/ 0 h 38"/>
                    <a:gd name="T2" fmla="*/ 0 w 41"/>
                    <a:gd name="T3" fmla="*/ 0 h 38"/>
                    <a:gd name="T4" fmla="*/ 0 w 41"/>
                    <a:gd name="T5" fmla="*/ 0 h 38"/>
                    <a:gd name="T6" fmla="*/ 0 w 41"/>
                    <a:gd name="T7" fmla="*/ 0 h 3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1"/>
                    <a:gd name="T13" fmla="*/ 0 h 38"/>
                    <a:gd name="T14" fmla="*/ 41 w 41"/>
                    <a:gd name="T15" fmla="*/ 38 h 3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1" h="38">
                      <a:moveTo>
                        <a:pt x="0" y="0"/>
                      </a:moveTo>
                      <a:cubicBezTo>
                        <a:pt x="12" y="4"/>
                        <a:pt x="15" y="13"/>
                        <a:pt x="20" y="23"/>
                      </a:cubicBezTo>
                      <a:cubicBezTo>
                        <a:pt x="21" y="29"/>
                        <a:pt x="24" y="32"/>
                        <a:pt x="30" y="35"/>
                      </a:cubicBezTo>
                      <a:cubicBezTo>
                        <a:pt x="33" y="37"/>
                        <a:pt x="41" y="38"/>
                        <a:pt x="41" y="38"/>
                      </a:cubicBezTo>
                    </a:path>
                  </a:pathLst>
                </a:custGeom>
                <a:noFill/>
                <a:ln w="6350">
                  <a:solidFill>
                    <a:srgbClr val="66663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  <p:grpSp>
              <p:nvGrpSpPr>
                <p:cNvPr id="1290" name="Group 220"/>
                <p:cNvGrpSpPr>
                  <a:grpSpLocks noChangeAspect="1"/>
                </p:cNvGrpSpPr>
                <p:nvPr/>
              </p:nvGrpSpPr>
              <p:grpSpPr bwMode="auto">
                <a:xfrm rot="1402152">
                  <a:off x="3950" y="1818"/>
                  <a:ext cx="79" cy="107"/>
                  <a:chOff x="170" y="2879"/>
                  <a:chExt cx="186" cy="229"/>
                </a:xfrm>
              </p:grpSpPr>
              <p:sp>
                <p:nvSpPr>
                  <p:cNvPr id="1357" name="Freeform 221"/>
                  <p:cNvSpPr>
                    <a:spLocks noChangeAspect="1"/>
                  </p:cNvSpPr>
                  <p:nvPr/>
                </p:nvSpPr>
                <p:spPr bwMode="auto">
                  <a:xfrm>
                    <a:off x="251" y="2886"/>
                    <a:ext cx="33" cy="222"/>
                  </a:xfrm>
                  <a:custGeom>
                    <a:avLst/>
                    <a:gdLst>
                      <a:gd name="T0" fmla="*/ 0 w 33"/>
                      <a:gd name="T1" fmla="*/ 0 h 222"/>
                      <a:gd name="T2" fmla="*/ 15 w 33"/>
                      <a:gd name="T3" fmla="*/ 27 h 222"/>
                      <a:gd name="T4" fmla="*/ 15 w 33"/>
                      <a:gd name="T5" fmla="*/ 78 h 222"/>
                      <a:gd name="T6" fmla="*/ 24 w 33"/>
                      <a:gd name="T7" fmla="*/ 105 h 222"/>
                      <a:gd name="T8" fmla="*/ 33 w 33"/>
                      <a:gd name="T9" fmla="*/ 222 h 22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3"/>
                      <a:gd name="T16" fmla="*/ 0 h 222"/>
                      <a:gd name="T17" fmla="*/ 33 w 33"/>
                      <a:gd name="T18" fmla="*/ 222 h 22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3" h="222">
                        <a:moveTo>
                          <a:pt x="0" y="0"/>
                        </a:moveTo>
                        <a:cubicBezTo>
                          <a:pt x="14" y="21"/>
                          <a:pt x="10" y="11"/>
                          <a:pt x="15" y="27"/>
                        </a:cubicBezTo>
                        <a:cubicBezTo>
                          <a:pt x="12" y="51"/>
                          <a:pt x="10" y="51"/>
                          <a:pt x="15" y="78"/>
                        </a:cubicBezTo>
                        <a:cubicBezTo>
                          <a:pt x="17" y="87"/>
                          <a:pt x="24" y="105"/>
                          <a:pt x="24" y="105"/>
                        </a:cubicBezTo>
                        <a:cubicBezTo>
                          <a:pt x="28" y="144"/>
                          <a:pt x="33" y="183"/>
                          <a:pt x="33" y="222"/>
                        </a:cubicBezTo>
                      </a:path>
                    </a:pathLst>
                  </a:custGeom>
                  <a:noFill/>
                  <a:ln w="6350">
                    <a:solidFill>
                      <a:srgbClr val="666633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58" name="Freeform 222"/>
                  <p:cNvSpPr>
                    <a:spLocks noChangeAspect="1"/>
                  </p:cNvSpPr>
                  <p:nvPr/>
                </p:nvSpPr>
                <p:spPr bwMode="auto">
                  <a:xfrm>
                    <a:off x="261" y="3007"/>
                    <a:ext cx="21" cy="78"/>
                  </a:xfrm>
                  <a:custGeom>
                    <a:avLst/>
                    <a:gdLst>
                      <a:gd name="T0" fmla="*/ 12 w 21"/>
                      <a:gd name="T1" fmla="*/ 0 h 78"/>
                      <a:gd name="T2" fmla="*/ 0 w 21"/>
                      <a:gd name="T3" fmla="*/ 78 h 78"/>
                      <a:gd name="T4" fmla="*/ 0 60000 65536"/>
                      <a:gd name="T5" fmla="*/ 0 60000 65536"/>
                      <a:gd name="T6" fmla="*/ 0 w 21"/>
                      <a:gd name="T7" fmla="*/ 0 h 78"/>
                      <a:gd name="T8" fmla="*/ 21 w 21"/>
                      <a:gd name="T9" fmla="*/ 78 h 78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21" h="78">
                        <a:moveTo>
                          <a:pt x="12" y="0"/>
                        </a:moveTo>
                        <a:cubicBezTo>
                          <a:pt x="21" y="26"/>
                          <a:pt x="0" y="51"/>
                          <a:pt x="0" y="78"/>
                        </a:cubicBezTo>
                      </a:path>
                    </a:pathLst>
                  </a:custGeom>
                  <a:noFill/>
                  <a:ln w="6350">
                    <a:solidFill>
                      <a:srgbClr val="666633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59" name="Freeform 223"/>
                  <p:cNvSpPr>
                    <a:spLocks noChangeAspect="1"/>
                  </p:cNvSpPr>
                  <p:nvPr/>
                </p:nvSpPr>
                <p:spPr bwMode="auto">
                  <a:xfrm>
                    <a:off x="206" y="2978"/>
                    <a:ext cx="63" cy="49"/>
                  </a:xfrm>
                  <a:custGeom>
                    <a:avLst/>
                    <a:gdLst>
                      <a:gd name="T0" fmla="*/ 63 w 63"/>
                      <a:gd name="T1" fmla="*/ 0 h 49"/>
                      <a:gd name="T2" fmla="*/ 52 w 63"/>
                      <a:gd name="T3" fmla="*/ 15 h 49"/>
                      <a:gd name="T4" fmla="*/ 28 w 63"/>
                      <a:gd name="T5" fmla="*/ 31 h 49"/>
                      <a:gd name="T6" fmla="*/ 4 w 63"/>
                      <a:gd name="T7" fmla="*/ 42 h 49"/>
                      <a:gd name="T8" fmla="*/ 0 w 63"/>
                      <a:gd name="T9" fmla="*/ 49 h 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3"/>
                      <a:gd name="T16" fmla="*/ 0 h 49"/>
                      <a:gd name="T17" fmla="*/ 63 w 63"/>
                      <a:gd name="T18" fmla="*/ 49 h 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3" h="49">
                        <a:moveTo>
                          <a:pt x="63" y="0"/>
                        </a:moveTo>
                        <a:cubicBezTo>
                          <a:pt x="54" y="2"/>
                          <a:pt x="58" y="9"/>
                          <a:pt x="52" y="15"/>
                        </a:cubicBezTo>
                        <a:cubicBezTo>
                          <a:pt x="46" y="21"/>
                          <a:pt x="36" y="29"/>
                          <a:pt x="28" y="31"/>
                        </a:cubicBezTo>
                        <a:cubicBezTo>
                          <a:pt x="19" y="35"/>
                          <a:pt x="12" y="37"/>
                          <a:pt x="4" y="42"/>
                        </a:cubicBezTo>
                        <a:cubicBezTo>
                          <a:pt x="0" y="47"/>
                          <a:pt x="2" y="44"/>
                          <a:pt x="0" y="49"/>
                        </a:cubicBezTo>
                      </a:path>
                    </a:pathLst>
                  </a:custGeom>
                  <a:noFill/>
                  <a:ln w="6350">
                    <a:solidFill>
                      <a:srgbClr val="666633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60" name="Freeform 224"/>
                  <p:cNvSpPr>
                    <a:spLocks noChangeAspect="1"/>
                  </p:cNvSpPr>
                  <p:nvPr/>
                </p:nvSpPr>
                <p:spPr bwMode="auto">
                  <a:xfrm>
                    <a:off x="185" y="2891"/>
                    <a:ext cx="63" cy="93"/>
                  </a:xfrm>
                  <a:custGeom>
                    <a:avLst/>
                    <a:gdLst>
                      <a:gd name="T0" fmla="*/ 63 w 63"/>
                      <a:gd name="T1" fmla="*/ 0 h 93"/>
                      <a:gd name="T2" fmla="*/ 58 w 63"/>
                      <a:gd name="T3" fmla="*/ 16 h 93"/>
                      <a:gd name="T4" fmla="*/ 40 w 63"/>
                      <a:gd name="T5" fmla="*/ 52 h 93"/>
                      <a:gd name="T6" fmla="*/ 9 w 63"/>
                      <a:gd name="T7" fmla="*/ 70 h 93"/>
                      <a:gd name="T8" fmla="*/ 0 w 63"/>
                      <a:gd name="T9" fmla="*/ 93 h 9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3"/>
                      <a:gd name="T16" fmla="*/ 0 h 93"/>
                      <a:gd name="T17" fmla="*/ 63 w 63"/>
                      <a:gd name="T18" fmla="*/ 93 h 9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3" h="93">
                        <a:moveTo>
                          <a:pt x="63" y="0"/>
                        </a:moveTo>
                        <a:cubicBezTo>
                          <a:pt x="60" y="5"/>
                          <a:pt x="60" y="10"/>
                          <a:pt x="58" y="16"/>
                        </a:cubicBezTo>
                        <a:cubicBezTo>
                          <a:pt x="57" y="30"/>
                          <a:pt x="57" y="49"/>
                          <a:pt x="40" y="52"/>
                        </a:cubicBezTo>
                        <a:cubicBezTo>
                          <a:pt x="31" y="60"/>
                          <a:pt x="18" y="61"/>
                          <a:pt x="9" y="70"/>
                        </a:cubicBezTo>
                        <a:cubicBezTo>
                          <a:pt x="6" y="78"/>
                          <a:pt x="4" y="85"/>
                          <a:pt x="0" y="93"/>
                        </a:cubicBezTo>
                      </a:path>
                    </a:pathLst>
                  </a:custGeom>
                  <a:noFill/>
                  <a:ln w="6350">
                    <a:solidFill>
                      <a:srgbClr val="666633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61" name="Freeform 225"/>
                  <p:cNvSpPr>
                    <a:spLocks noChangeAspect="1"/>
                  </p:cNvSpPr>
                  <p:nvPr/>
                </p:nvSpPr>
                <p:spPr bwMode="auto">
                  <a:xfrm>
                    <a:off x="278" y="2888"/>
                    <a:ext cx="69" cy="69"/>
                  </a:xfrm>
                  <a:custGeom>
                    <a:avLst/>
                    <a:gdLst>
                      <a:gd name="T0" fmla="*/ 0 w 69"/>
                      <a:gd name="T1" fmla="*/ 0 h 69"/>
                      <a:gd name="T2" fmla="*/ 30 w 69"/>
                      <a:gd name="T3" fmla="*/ 39 h 69"/>
                      <a:gd name="T4" fmla="*/ 69 w 69"/>
                      <a:gd name="T5" fmla="*/ 69 h 69"/>
                      <a:gd name="T6" fmla="*/ 0 60000 65536"/>
                      <a:gd name="T7" fmla="*/ 0 60000 65536"/>
                      <a:gd name="T8" fmla="*/ 0 60000 65536"/>
                      <a:gd name="T9" fmla="*/ 0 w 69"/>
                      <a:gd name="T10" fmla="*/ 0 h 69"/>
                      <a:gd name="T11" fmla="*/ 69 w 69"/>
                      <a:gd name="T12" fmla="*/ 69 h 69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69" h="69">
                        <a:moveTo>
                          <a:pt x="0" y="0"/>
                        </a:moveTo>
                        <a:cubicBezTo>
                          <a:pt x="16" y="8"/>
                          <a:pt x="19" y="26"/>
                          <a:pt x="30" y="39"/>
                        </a:cubicBezTo>
                        <a:cubicBezTo>
                          <a:pt x="41" y="52"/>
                          <a:pt x="59" y="54"/>
                          <a:pt x="69" y="69"/>
                        </a:cubicBezTo>
                      </a:path>
                    </a:pathLst>
                  </a:custGeom>
                  <a:noFill/>
                  <a:ln w="6350">
                    <a:solidFill>
                      <a:srgbClr val="666633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62" name="Freeform 226"/>
                  <p:cNvSpPr>
                    <a:spLocks noChangeAspect="1"/>
                  </p:cNvSpPr>
                  <p:nvPr/>
                </p:nvSpPr>
                <p:spPr bwMode="auto">
                  <a:xfrm>
                    <a:off x="292" y="2930"/>
                    <a:ext cx="13" cy="67"/>
                  </a:xfrm>
                  <a:custGeom>
                    <a:avLst/>
                    <a:gdLst>
                      <a:gd name="T0" fmla="*/ 13 w 13"/>
                      <a:gd name="T1" fmla="*/ 0 h 67"/>
                      <a:gd name="T2" fmla="*/ 2 w 13"/>
                      <a:gd name="T3" fmla="*/ 18 h 67"/>
                      <a:gd name="T4" fmla="*/ 5 w 13"/>
                      <a:gd name="T5" fmla="*/ 52 h 67"/>
                      <a:gd name="T6" fmla="*/ 2 w 13"/>
                      <a:gd name="T7" fmla="*/ 67 h 6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13"/>
                      <a:gd name="T13" fmla="*/ 0 h 67"/>
                      <a:gd name="T14" fmla="*/ 13 w 13"/>
                      <a:gd name="T15" fmla="*/ 67 h 67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13" h="67">
                        <a:moveTo>
                          <a:pt x="13" y="0"/>
                        </a:moveTo>
                        <a:cubicBezTo>
                          <a:pt x="7" y="4"/>
                          <a:pt x="5" y="11"/>
                          <a:pt x="2" y="18"/>
                        </a:cubicBezTo>
                        <a:cubicBezTo>
                          <a:pt x="0" y="30"/>
                          <a:pt x="3" y="40"/>
                          <a:pt x="5" y="52"/>
                        </a:cubicBezTo>
                        <a:cubicBezTo>
                          <a:pt x="4" y="65"/>
                          <a:pt x="6" y="61"/>
                          <a:pt x="2" y="67"/>
                        </a:cubicBezTo>
                      </a:path>
                    </a:pathLst>
                  </a:custGeom>
                  <a:noFill/>
                  <a:ln w="6350">
                    <a:solidFill>
                      <a:srgbClr val="666633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63" name="Freeform 227"/>
                  <p:cNvSpPr>
                    <a:spLocks noChangeAspect="1"/>
                  </p:cNvSpPr>
                  <p:nvPr/>
                </p:nvSpPr>
                <p:spPr bwMode="auto">
                  <a:xfrm>
                    <a:off x="299" y="2964"/>
                    <a:ext cx="57" cy="47"/>
                  </a:xfrm>
                  <a:custGeom>
                    <a:avLst/>
                    <a:gdLst>
                      <a:gd name="T0" fmla="*/ 0 w 57"/>
                      <a:gd name="T1" fmla="*/ 0 h 47"/>
                      <a:gd name="T2" fmla="*/ 18 w 57"/>
                      <a:gd name="T3" fmla="*/ 9 h 47"/>
                      <a:gd name="T4" fmla="*/ 57 w 57"/>
                      <a:gd name="T5" fmla="*/ 47 h 47"/>
                      <a:gd name="T6" fmla="*/ 0 60000 65536"/>
                      <a:gd name="T7" fmla="*/ 0 60000 65536"/>
                      <a:gd name="T8" fmla="*/ 0 60000 65536"/>
                      <a:gd name="T9" fmla="*/ 0 w 57"/>
                      <a:gd name="T10" fmla="*/ 0 h 47"/>
                      <a:gd name="T11" fmla="*/ 57 w 57"/>
                      <a:gd name="T12" fmla="*/ 47 h 47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57" h="47">
                        <a:moveTo>
                          <a:pt x="0" y="0"/>
                        </a:moveTo>
                        <a:cubicBezTo>
                          <a:pt x="6" y="3"/>
                          <a:pt x="18" y="9"/>
                          <a:pt x="18" y="9"/>
                        </a:cubicBezTo>
                        <a:cubicBezTo>
                          <a:pt x="25" y="17"/>
                          <a:pt x="47" y="47"/>
                          <a:pt x="57" y="47"/>
                        </a:cubicBezTo>
                      </a:path>
                    </a:pathLst>
                  </a:custGeom>
                  <a:noFill/>
                  <a:ln w="6350">
                    <a:solidFill>
                      <a:srgbClr val="666633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64" name="Freeform 228"/>
                  <p:cNvSpPr>
                    <a:spLocks noChangeAspect="1"/>
                  </p:cNvSpPr>
                  <p:nvPr/>
                </p:nvSpPr>
                <p:spPr bwMode="auto">
                  <a:xfrm>
                    <a:off x="170" y="2879"/>
                    <a:ext cx="66" cy="45"/>
                  </a:xfrm>
                  <a:custGeom>
                    <a:avLst/>
                    <a:gdLst>
                      <a:gd name="T0" fmla="*/ 66 w 66"/>
                      <a:gd name="T1" fmla="*/ 0 h 45"/>
                      <a:gd name="T2" fmla="*/ 43 w 66"/>
                      <a:gd name="T3" fmla="*/ 16 h 45"/>
                      <a:gd name="T4" fmla="*/ 22 w 66"/>
                      <a:gd name="T5" fmla="*/ 24 h 45"/>
                      <a:gd name="T6" fmla="*/ 7 w 66"/>
                      <a:gd name="T7" fmla="*/ 39 h 45"/>
                      <a:gd name="T8" fmla="*/ 0 w 66"/>
                      <a:gd name="T9" fmla="*/ 45 h 4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6"/>
                      <a:gd name="T16" fmla="*/ 0 h 45"/>
                      <a:gd name="T17" fmla="*/ 66 w 66"/>
                      <a:gd name="T18" fmla="*/ 45 h 4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6" h="45">
                        <a:moveTo>
                          <a:pt x="66" y="0"/>
                        </a:moveTo>
                        <a:cubicBezTo>
                          <a:pt x="57" y="5"/>
                          <a:pt x="54" y="14"/>
                          <a:pt x="43" y="16"/>
                        </a:cubicBezTo>
                        <a:cubicBezTo>
                          <a:pt x="35" y="20"/>
                          <a:pt x="30" y="21"/>
                          <a:pt x="22" y="24"/>
                        </a:cubicBezTo>
                        <a:cubicBezTo>
                          <a:pt x="17" y="29"/>
                          <a:pt x="12" y="33"/>
                          <a:pt x="7" y="39"/>
                        </a:cubicBezTo>
                        <a:cubicBezTo>
                          <a:pt x="5" y="41"/>
                          <a:pt x="0" y="45"/>
                          <a:pt x="0" y="45"/>
                        </a:cubicBezTo>
                      </a:path>
                    </a:pathLst>
                  </a:custGeom>
                  <a:noFill/>
                  <a:ln w="6350">
                    <a:solidFill>
                      <a:srgbClr val="666633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65" name="Freeform 229"/>
                  <p:cNvSpPr>
                    <a:spLocks noChangeAspect="1"/>
                  </p:cNvSpPr>
                  <p:nvPr/>
                </p:nvSpPr>
                <p:spPr bwMode="auto">
                  <a:xfrm>
                    <a:off x="194" y="2904"/>
                    <a:ext cx="10" cy="32"/>
                  </a:xfrm>
                  <a:custGeom>
                    <a:avLst/>
                    <a:gdLst>
                      <a:gd name="T0" fmla="*/ 0 w 10"/>
                      <a:gd name="T1" fmla="*/ 0 h 32"/>
                      <a:gd name="T2" fmla="*/ 10 w 10"/>
                      <a:gd name="T3" fmla="*/ 32 h 32"/>
                      <a:gd name="T4" fmla="*/ 0 60000 65536"/>
                      <a:gd name="T5" fmla="*/ 0 60000 65536"/>
                      <a:gd name="T6" fmla="*/ 0 w 10"/>
                      <a:gd name="T7" fmla="*/ 0 h 32"/>
                      <a:gd name="T8" fmla="*/ 10 w 10"/>
                      <a:gd name="T9" fmla="*/ 32 h 32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10" h="32">
                        <a:moveTo>
                          <a:pt x="0" y="0"/>
                        </a:moveTo>
                        <a:cubicBezTo>
                          <a:pt x="6" y="10"/>
                          <a:pt x="2" y="24"/>
                          <a:pt x="10" y="32"/>
                        </a:cubicBezTo>
                      </a:path>
                    </a:pathLst>
                  </a:custGeom>
                  <a:noFill/>
                  <a:ln w="6350">
                    <a:solidFill>
                      <a:srgbClr val="666633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66" name="Freeform 230"/>
                  <p:cNvSpPr>
                    <a:spLocks noChangeAspect="1"/>
                  </p:cNvSpPr>
                  <p:nvPr/>
                </p:nvSpPr>
                <p:spPr bwMode="auto">
                  <a:xfrm>
                    <a:off x="302" y="2909"/>
                    <a:ext cx="30" cy="3"/>
                  </a:xfrm>
                  <a:custGeom>
                    <a:avLst/>
                    <a:gdLst>
                      <a:gd name="T0" fmla="*/ 0 w 30"/>
                      <a:gd name="T1" fmla="*/ 0 h 3"/>
                      <a:gd name="T2" fmla="*/ 30 w 30"/>
                      <a:gd name="T3" fmla="*/ 3 h 3"/>
                      <a:gd name="T4" fmla="*/ 0 60000 65536"/>
                      <a:gd name="T5" fmla="*/ 0 60000 65536"/>
                      <a:gd name="T6" fmla="*/ 0 w 30"/>
                      <a:gd name="T7" fmla="*/ 0 h 3"/>
                      <a:gd name="T8" fmla="*/ 30 w 30"/>
                      <a:gd name="T9" fmla="*/ 3 h 3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30" h="3">
                        <a:moveTo>
                          <a:pt x="0" y="0"/>
                        </a:moveTo>
                        <a:cubicBezTo>
                          <a:pt x="11" y="1"/>
                          <a:pt x="20" y="3"/>
                          <a:pt x="30" y="3"/>
                        </a:cubicBezTo>
                      </a:path>
                    </a:pathLst>
                  </a:custGeom>
                  <a:noFill/>
                  <a:ln w="6350">
                    <a:solidFill>
                      <a:srgbClr val="666633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67" name="Freeform 231"/>
                  <p:cNvSpPr>
                    <a:spLocks noChangeAspect="1"/>
                  </p:cNvSpPr>
                  <p:nvPr/>
                </p:nvSpPr>
                <p:spPr bwMode="auto">
                  <a:xfrm>
                    <a:off x="266" y="2942"/>
                    <a:ext cx="61" cy="117"/>
                  </a:xfrm>
                  <a:custGeom>
                    <a:avLst/>
                    <a:gdLst>
                      <a:gd name="T0" fmla="*/ 0 w 61"/>
                      <a:gd name="T1" fmla="*/ 0 h 117"/>
                      <a:gd name="T2" fmla="*/ 28 w 61"/>
                      <a:gd name="T3" fmla="*/ 52 h 117"/>
                      <a:gd name="T4" fmla="*/ 42 w 61"/>
                      <a:gd name="T5" fmla="*/ 105 h 117"/>
                      <a:gd name="T6" fmla="*/ 61 w 61"/>
                      <a:gd name="T7" fmla="*/ 117 h 11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61"/>
                      <a:gd name="T13" fmla="*/ 0 h 117"/>
                      <a:gd name="T14" fmla="*/ 61 w 61"/>
                      <a:gd name="T15" fmla="*/ 117 h 117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61" h="117">
                        <a:moveTo>
                          <a:pt x="0" y="0"/>
                        </a:moveTo>
                        <a:cubicBezTo>
                          <a:pt x="2" y="15"/>
                          <a:pt x="19" y="39"/>
                          <a:pt x="28" y="52"/>
                        </a:cubicBezTo>
                        <a:cubicBezTo>
                          <a:pt x="31" y="69"/>
                          <a:pt x="30" y="91"/>
                          <a:pt x="42" y="105"/>
                        </a:cubicBezTo>
                        <a:cubicBezTo>
                          <a:pt x="47" y="111"/>
                          <a:pt x="56" y="112"/>
                          <a:pt x="61" y="117"/>
                        </a:cubicBezTo>
                      </a:path>
                    </a:pathLst>
                  </a:custGeom>
                  <a:noFill/>
                  <a:ln w="6350">
                    <a:solidFill>
                      <a:srgbClr val="666633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68" name="Freeform 232"/>
                  <p:cNvSpPr>
                    <a:spLocks noChangeAspect="1"/>
                  </p:cNvSpPr>
                  <p:nvPr/>
                </p:nvSpPr>
                <p:spPr bwMode="auto">
                  <a:xfrm>
                    <a:off x="267" y="2919"/>
                    <a:ext cx="41" cy="38"/>
                  </a:xfrm>
                  <a:custGeom>
                    <a:avLst/>
                    <a:gdLst>
                      <a:gd name="T0" fmla="*/ 0 w 41"/>
                      <a:gd name="T1" fmla="*/ 0 h 38"/>
                      <a:gd name="T2" fmla="*/ 20 w 41"/>
                      <a:gd name="T3" fmla="*/ 23 h 38"/>
                      <a:gd name="T4" fmla="*/ 30 w 41"/>
                      <a:gd name="T5" fmla="*/ 35 h 38"/>
                      <a:gd name="T6" fmla="*/ 41 w 41"/>
                      <a:gd name="T7" fmla="*/ 38 h 3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41"/>
                      <a:gd name="T13" fmla="*/ 0 h 38"/>
                      <a:gd name="T14" fmla="*/ 41 w 41"/>
                      <a:gd name="T15" fmla="*/ 38 h 38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41" h="38">
                        <a:moveTo>
                          <a:pt x="0" y="0"/>
                        </a:moveTo>
                        <a:cubicBezTo>
                          <a:pt x="12" y="4"/>
                          <a:pt x="15" y="13"/>
                          <a:pt x="20" y="23"/>
                        </a:cubicBezTo>
                        <a:cubicBezTo>
                          <a:pt x="21" y="29"/>
                          <a:pt x="24" y="32"/>
                          <a:pt x="30" y="35"/>
                        </a:cubicBezTo>
                        <a:cubicBezTo>
                          <a:pt x="33" y="37"/>
                          <a:pt x="41" y="38"/>
                          <a:pt x="41" y="38"/>
                        </a:cubicBezTo>
                      </a:path>
                    </a:pathLst>
                  </a:custGeom>
                  <a:noFill/>
                  <a:ln w="6350">
                    <a:solidFill>
                      <a:srgbClr val="666633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</p:grpSp>
            <p:grpSp>
              <p:nvGrpSpPr>
                <p:cNvPr id="1291" name="Group 233"/>
                <p:cNvGrpSpPr>
                  <a:grpSpLocks noChangeAspect="1"/>
                </p:cNvGrpSpPr>
                <p:nvPr/>
              </p:nvGrpSpPr>
              <p:grpSpPr bwMode="auto">
                <a:xfrm rot="20197848" flipH="1">
                  <a:off x="3993" y="1819"/>
                  <a:ext cx="80" cy="107"/>
                  <a:chOff x="170" y="2879"/>
                  <a:chExt cx="186" cy="229"/>
                </a:xfrm>
              </p:grpSpPr>
              <p:sp>
                <p:nvSpPr>
                  <p:cNvPr id="1345" name="Freeform 234"/>
                  <p:cNvSpPr>
                    <a:spLocks noChangeAspect="1"/>
                  </p:cNvSpPr>
                  <p:nvPr/>
                </p:nvSpPr>
                <p:spPr bwMode="auto">
                  <a:xfrm>
                    <a:off x="251" y="2886"/>
                    <a:ext cx="33" cy="222"/>
                  </a:xfrm>
                  <a:custGeom>
                    <a:avLst/>
                    <a:gdLst>
                      <a:gd name="T0" fmla="*/ 0 w 33"/>
                      <a:gd name="T1" fmla="*/ 0 h 222"/>
                      <a:gd name="T2" fmla="*/ 15 w 33"/>
                      <a:gd name="T3" fmla="*/ 27 h 222"/>
                      <a:gd name="T4" fmla="*/ 15 w 33"/>
                      <a:gd name="T5" fmla="*/ 78 h 222"/>
                      <a:gd name="T6" fmla="*/ 24 w 33"/>
                      <a:gd name="T7" fmla="*/ 105 h 222"/>
                      <a:gd name="T8" fmla="*/ 33 w 33"/>
                      <a:gd name="T9" fmla="*/ 222 h 22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3"/>
                      <a:gd name="T16" fmla="*/ 0 h 222"/>
                      <a:gd name="T17" fmla="*/ 33 w 33"/>
                      <a:gd name="T18" fmla="*/ 222 h 22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3" h="222">
                        <a:moveTo>
                          <a:pt x="0" y="0"/>
                        </a:moveTo>
                        <a:cubicBezTo>
                          <a:pt x="14" y="21"/>
                          <a:pt x="10" y="11"/>
                          <a:pt x="15" y="27"/>
                        </a:cubicBezTo>
                        <a:cubicBezTo>
                          <a:pt x="12" y="51"/>
                          <a:pt x="10" y="51"/>
                          <a:pt x="15" y="78"/>
                        </a:cubicBezTo>
                        <a:cubicBezTo>
                          <a:pt x="17" y="87"/>
                          <a:pt x="24" y="105"/>
                          <a:pt x="24" y="105"/>
                        </a:cubicBezTo>
                        <a:cubicBezTo>
                          <a:pt x="28" y="144"/>
                          <a:pt x="33" y="183"/>
                          <a:pt x="33" y="222"/>
                        </a:cubicBezTo>
                      </a:path>
                    </a:pathLst>
                  </a:custGeom>
                  <a:noFill/>
                  <a:ln w="6350">
                    <a:solidFill>
                      <a:srgbClr val="666633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46" name="Freeform 235"/>
                  <p:cNvSpPr>
                    <a:spLocks noChangeAspect="1"/>
                  </p:cNvSpPr>
                  <p:nvPr/>
                </p:nvSpPr>
                <p:spPr bwMode="auto">
                  <a:xfrm>
                    <a:off x="261" y="3007"/>
                    <a:ext cx="21" cy="78"/>
                  </a:xfrm>
                  <a:custGeom>
                    <a:avLst/>
                    <a:gdLst>
                      <a:gd name="T0" fmla="*/ 12 w 21"/>
                      <a:gd name="T1" fmla="*/ 0 h 78"/>
                      <a:gd name="T2" fmla="*/ 0 w 21"/>
                      <a:gd name="T3" fmla="*/ 78 h 78"/>
                      <a:gd name="T4" fmla="*/ 0 60000 65536"/>
                      <a:gd name="T5" fmla="*/ 0 60000 65536"/>
                      <a:gd name="T6" fmla="*/ 0 w 21"/>
                      <a:gd name="T7" fmla="*/ 0 h 78"/>
                      <a:gd name="T8" fmla="*/ 21 w 21"/>
                      <a:gd name="T9" fmla="*/ 78 h 78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21" h="78">
                        <a:moveTo>
                          <a:pt x="12" y="0"/>
                        </a:moveTo>
                        <a:cubicBezTo>
                          <a:pt x="21" y="26"/>
                          <a:pt x="0" y="51"/>
                          <a:pt x="0" y="78"/>
                        </a:cubicBezTo>
                      </a:path>
                    </a:pathLst>
                  </a:custGeom>
                  <a:noFill/>
                  <a:ln w="6350">
                    <a:solidFill>
                      <a:srgbClr val="666633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47" name="Freeform 236"/>
                  <p:cNvSpPr>
                    <a:spLocks noChangeAspect="1"/>
                  </p:cNvSpPr>
                  <p:nvPr/>
                </p:nvSpPr>
                <p:spPr bwMode="auto">
                  <a:xfrm>
                    <a:off x="206" y="2978"/>
                    <a:ext cx="63" cy="49"/>
                  </a:xfrm>
                  <a:custGeom>
                    <a:avLst/>
                    <a:gdLst>
                      <a:gd name="T0" fmla="*/ 63 w 63"/>
                      <a:gd name="T1" fmla="*/ 0 h 49"/>
                      <a:gd name="T2" fmla="*/ 52 w 63"/>
                      <a:gd name="T3" fmla="*/ 15 h 49"/>
                      <a:gd name="T4" fmla="*/ 28 w 63"/>
                      <a:gd name="T5" fmla="*/ 31 h 49"/>
                      <a:gd name="T6" fmla="*/ 4 w 63"/>
                      <a:gd name="T7" fmla="*/ 42 h 49"/>
                      <a:gd name="T8" fmla="*/ 0 w 63"/>
                      <a:gd name="T9" fmla="*/ 49 h 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3"/>
                      <a:gd name="T16" fmla="*/ 0 h 49"/>
                      <a:gd name="T17" fmla="*/ 63 w 63"/>
                      <a:gd name="T18" fmla="*/ 49 h 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3" h="49">
                        <a:moveTo>
                          <a:pt x="63" y="0"/>
                        </a:moveTo>
                        <a:cubicBezTo>
                          <a:pt x="54" y="2"/>
                          <a:pt x="58" y="9"/>
                          <a:pt x="52" y="15"/>
                        </a:cubicBezTo>
                        <a:cubicBezTo>
                          <a:pt x="46" y="21"/>
                          <a:pt x="36" y="29"/>
                          <a:pt x="28" y="31"/>
                        </a:cubicBezTo>
                        <a:cubicBezTo>
                          <a:pt x="19" y="35"/>
                          <a:pt x="12" y="37"/>
                          <a:pt x="4" y="42"/>
                        </a:cubicBezTo>
                        <a:cubicBezTo>
                          <a:pt x="0" y="47"/>
                          <a:pt x="2" y="44"/>
                          <a:pt x="0" y="49"/>
                        </a:cubicBezTo>
                      </a:path>
                    </a:pathLst>
                  </a:custGeom>
                  <a:noFill/>
                  <a:ln w="6350">
                    <a:solidFill>
                      <a:srgbClr val="666633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48" name="Freeform 237"/>
                  <p:cNvSpPr>
                    <a:spLocks noChangeAspect="1"/>
                  </p:cNvSpPr>
                  <p:nvPr/>
                </p:nvSpPr>
                <p:spPr bwMode="auto">
                  <a:xfrm>
                    <a:off x="185" y="2891"/>
                    <a:ext cx="63" cy="93"/>
                  </a:xfrm>
                  <a:custGeom>
                    <a:avLst/>
                    <a:gdLst>
                      <a:gd name="T0" fmla="*/ 63 w 63"/>
                      <a:gd name="T1" fmla="*/ 0 h 93"/>
                      <a:gd name="T2" fmla="*/ 58 w 63"/>
                      <a:gd name="T3" fmla="*/ 16 h 93"/>
                      <a:gd name="T4" fmla="*/ 40 w 63"/>
                      <a:gd name="T5" fmla="*/ 52 h 93"/>
                      <a:gd name="T6" fmla="*/ 9 w 63"/>
                      <a:gd name="T7" fmla="*/ 70 h 93"/>
                      <a:gd name="T8" fmla="*/ 0 w 63"/>
                      <a:gd name="T9" fmla="*/ 93 h 9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3"/>
                      <a:gd name="T16" fmla="*/ 0 h 93"/>
                      <a:gd name="T17" fmla="*/ 63 w 63"/>
                      <a:gd name="T18" fmla="*/ 93 h 9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3" h="93">
                        <a:moveTo>
                          <a:pt x="63" y="0"/>
                        </a:moveTo>
                        <a:cubicBezTo>
                          <a:pt x="60" y="5"/>
                          <a:pt x="60" y="10"/>
                          <a:pt x="58" y="16"/>
                        </a:cubicBezTo>
                        <a:cubicBezTo>
                          <a:pt x="57" y="30"/>
                          <a:pt x="57" y="49"/>
                          <a:pt x="40" y="52"/>
                        </a:cubicBezTo>
                        <a:cubicBezTo>
                          <a:pt x="31" y="60"/>
                          <a:pt x="18" y="61"/>
                          <a:pt x="9" y="70"/>
                        </a:cubicBezTo>
                        <a:cubicBezTo>
                          <a:pt x="6" y="78"/>
                          <a:pt x="4" y="85"/>
                          <a:pt x="0" y="93"/>
                        </a:cubicBezTo>
                      </a:path>
                    </a:pathLst>
                  </a:custGeom>
                  <a:noFill/>
                  <a:ln w="6350">
                    <a:solidFill>
                      <a:srgbClr val="666633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49" name="Freeform 238"/>
                  <p:cNvSpPr>
                    <a:spLocks noChangeAspect="1"/>
                  </p:cNvSpPr>
                  <p:nvPr/>
                </p:nvSpPr>
                <p:spPr bwMode="auto">
                  <a:xfrm>
                    <a:off x="278" y="2888"/>
                    <a:ext cx="69" cy="69"/>
                  </a:xfrm>
                  <a:custGeom>
                    <a:avLst/>
                    <a:gdLst>
                      <a:gd name="T0" fmla="*/ 0 w 69"/>
                      <a:gd name="T1" fmla="*/ 0 h 69"/>
                      <a:gd name="T2" fmla="*/ 30 w 69"/>
                      <a:gd name="T3" fmla="*/ 39 h 69"/>
                      <a:gd name="T4" fmla="*/ 69 w 69"/>
                      <a:gd name="T5" fmla="*/ 69 h 69"/>
                      <a:gd name="T6" fmla="*/ 0 60000 65536"/>
                      <a:gd name="T7" fmla="*/ 0 60000 65536"/>
                      <a:gd name="T8" fmla="*/ 0 60000 65536"/>
                      <a:gd name="T9" fmla="*/ 0 w 69"/>
                      <a:gd name="T10" fmla="*/ 0 h 69"/>
                      <a:gd name="T11" fmla="*/ 69 w 69"/>
                      <a:gd name="T12" fmla="*/ 69 h 69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69" h="69">
                        <a:moveTo>
                          <a:pt x="0" y="0"/>
                        </a:moveTo>
                        <a:cubicBezTo>
                          <a:pt x="16" y="8"/>
                          <a:pt x="19" y="26"/>
                          <a:pt x="30" y="39"/>
                        </a:cubicBezTo>
                        <a:cubicBezTo>
                          <a:pt x="41" y="52"/>
                          <a:pt x="59" y="54"/>
                          <a:pt x="69" y="69"/>
                        </a:cubicBezTo>
                      </a:path>
                    </a:pathLst>
                  </a:custGeom>
                  <a:noFill/>
                  <a:ln w="6350">
                    <a:solidFill>
                      <a:srgbClr val="666633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50" name="Freeform 239"/>
                  <p:cNvSpPr>
                    <a:spLocks noChangeAspect="1"/>
                  </p:cNvSpPr>
                  <p:nvPr/>
                </p:nvSpPr>
                <p:spPr bwMode="auto">
                  <a:xfrm>
                    <a:off x="292" y="2930"/>
                    <a:ext cx="13" cy="67"/>
                  </a:xfrm>
                  <a:custGeom>
                    <a:avLst/>
                    <a:gdLst>
                      <a:gd name="T0" fmla="*/ 13 w 13"/>
                      <a:gd name="T1" fmla="*/ 0 h 67"/>
                      <a:gd name="T2" fmla="*/ 2 w 13"/>
                      <a:gd name="T3" fmla="*/ 18 h 67"/>
                      <a:gd name="T4" fmla="*/ 5 w 13"/>
                      <a:gd name="T5" fmla="*/ 52 h 67"/>
                      <a:gd name="T6" fmla="*/ 2 w 13"/>
                      <a:gd name="T7" fmla="*/ 67 h 6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13"/>
                      <a:gd name="T13" fmla="*/ 0 h 67"/>
                      <a:gd name="T14" fmla="*/ 13 w 13"/>
                      <a:gd name="T15" fmla="*/ 67 h 67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13" h="67">
                        <a:moveTo>
                          <a:pt x="13" y="0"/>
                        </a:moveTo>
                        <a:cubicBezTo>
                          <a:pt x="7" y="4"/>
                          <a:pt x="5" y="11"/>
                          <a:pt x="2" y="18"/>
                        </a:cubicBezTo>
                        <a:cubicBezTo>
                          <a:pt x="0" y="30"/>
                          <a:pt x="3" y="40"/>
                          <a:pt x="5" y="52"/>
                        </a:cubicBezTo>
                        <a:cubicBezTo>
                          <a:pt x="4" y="65"/>
                          <a:pt x="6" y="61"/>
                          <a:pt x="2" y="67"/>
                        </a:cubicBezTo>
                      </a:path>
                    </a:pathLst>
                  </a:custGeom>
                  <a:noFill/>
                  <a:ln w="6350">
                    <a:solidFill>
                      <a:srgbClr val="666633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51" name="Freeform 240"/>
                  <p:cNvSpPr>
                    <a:spLocks noChangeAspect="1"/>
                  </p:cNvSpPr>
                  <p:nvPr/>
                </p:nvSpPr>
                <p:spPr bwMode="auto">
                  <a:xfrm>
                    <a:off x="299" y="2964"/>
                    <a:ext cx="57" cy="47"/>
                  </a:xfrm>
                  <a:custGeom>
                    <a:avLst/>
                    <a:gdLst>
                      <a:gd name="T0" fmla="*/ 0 w 57"/>
                      <a:gd name="T1" fmla="*/ 0 h 47"/>
                      <a:gd name="T2" fmla="*/ 18 w 57"/>
                      <a:gd name="T3" fmla="*/ 9 h 47"/>
                      <a:gd name="T4" fmla="*/ 57 w 57"/>
                      <a:gd name="T5" fmla="*/ 47 h 47"/>
                      <a:gd name="T6" fmla="*/ 0 60000 65536"/>
                      <a:gd name="T7" fmla="*/ 0 60000 65536"/>
                      <a:gd name="T8" fmla="*/ 0 60000 65536"/>
                      <a:gd name="T9" fmla="*/ 0 w 57"/>
                      <a:gd name="T10" fmla="*/ 0 h 47"/>
                      <a:gd name="T11" fmla="*/ 57 w 57"/>
                      <a:gd name="T12" fmla="*/ 47 h 47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57" h="47">
                        <a:moveTo>
                          <a:pt x="0" y="0"/>
                        </a:moveTo>
                        <a:cubicBezTo>
                          <a:pt x="6" y="3"/>
                          <a:pt x="18" y="9"/>
                          <a:pt x="18" y="9"/>
                        </a:cubicBezTo>
                        <a:cubicBezTo>
                          <a:pt x="25" y="17"/>
                          <a:pt x="47" y="47"/>
                          <a:pt x="57" y="47"/>
                        </a:cubicBezTo>
                      </a:path>
                    </a:pathLst>
                  </a:custGeom>
                  <a:noFill/>
                  <a:ln w="6350">
                    <a:solidFill>
                      <a:srgbClr val="666633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52" name="Freeform 241"/>
                  <p:cNvSpPr>
                    <a:spLocks noChangeAspect="1"/>
                  </p:cNvSpPr>
                  <p:nvPr/>
                </p:nvSpPr>
                <p:spPr bwMode="auto">
                  <a:xfrm>
                    <a:off x="170" y="2879"/>
                    <a:ext cx="66" cy="45"/>
                  </a:xfrm>
                  <a:custGeom>
                    <a:avLst/>
                    <a:gdLst>
                      <a:gd name="T0" fmla="*/ 66 w 66"/>
                      <a:gd name="T1" fmla="*/ 0 h 45"/>
                      <a:gd name="T2" fmla="*/ 43 w 66"/>
                      <a:gd name="T3" fmla="*/ 16 h 45"/>
                      <a:gd name="T4" fmla="*/ 22 w 66"/>
                      <a:gd name="T5" fmla="*/ 24 h 45"/>
                      <a:gd name="T6" fmla="*/ 7 w 66"/>
                      <a:gd name="T7" fmla="*/ 39 h 45"/>
                      <a:gd name="T8" fmla="*/ 0 w 66"/>
                      <a:gd name="T9" fmla="*/ 45 h 4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6"/>
                      <a:gd name="T16" fmla="*/ 0 h 45"/>
                      <a:gd name="T17" fmla="*/ 66 w 66"/>
                      <a:gd name="T18" fmla="*/ 45 h 4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6" h="45">
                        <a:moveTo>
                          <a:pt x="66" y="0"/>
                        </a:moveTo>
                        <a:cubicBezTo>
                          <a:pt x="57" y="5"/>
                          <a:pt x="54" y="14"/>
                          <a:pt x="43" y="16"/>
                        </a:cubicBezTo>
                        <a:cubicBezTo>
                          <a:pt x="35" y="20"/>
                          <a:pt x="30" y="21"/>
                          <a:pt x="22" y="24"/>
                        </a:cubicBezTo>
                        <a:cubicBezTo>
                          <a:pt x="17" y="29"/>
                          <a:pt x="12" y="33"/>
                          <a:pt x="7" y="39"/>
                        </a:cubicBezTo>
                        <a:cubicBezTo>
                          <a:pt x="5" y="41"/>
                          <a:pt x="0" y="45"/>
                          <a:pt x="0" y="45"/>
                        </a:cubicBezTo>
                      </a:path>
                    </a:pathLst>
                  </a:custGeom>
                  <a:noFill/>
                  <a:ln w="6350">
                    <a:solidFill>
                      <a:srgbClr val="666633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53" name="Freeform 242"/>
                  <p:cNvSpPr>
                    <a:spLocks noChangeAspect="1"/>
                  </p:cNvSpPr>
                  <p:nvPr/>
                </p:nvSpPr>
                <p:spPr bwMode="auto">
                  <a:xfrm>
                    <a:off x="194" y="2904"/>
                    <a:ext cx="10" cy="32"/>
                  </a:xfrm>
                  <a:custGeom>
                    <a:avLst/>
                    <a:gdLst>
                      <a:gd name="T0" fmla="*/ 0 w 10"/>
                      <a:gd name="T1" fmla="*/ 0 h 32"/>
                      <a:gd name="T2" fmla="*/ 10 w 10"/>
                      <a:gd name="T3" fmla="*/ 32 h 32"/>
                      <a:gd name="T4" fmla="*/ 0 60000 65536"/>
                      <a:gd name="T5" fmla="*/ 0 60000 65536"/>
                      <a:gd name="T6" fmla="*/ 0 w 10"/>
                      <a:gd name="T7" fmla="*/ 0 h 32"/>
                      <a:gd name="T8" fmla="*/ 10 w 10"/>
                      <a:gd name="T9" fmla="*/ 32 h 32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10" h="32">
                        <a:moveTo>
                          <a:pt x="0" y="0"/>
                        </a:moveTo>
                        <a:cubicBezTo>
                          <a:pt x="6" y="10"/>
                          <a:pt x="2" y="24"/>
                          <a:pt x="10" y="32"/>
                        </a:cubicBezTo>
                      </a:path>
                    </a:pathLst>
                  </a:custGeom>
                  <a:noFill/>
                  <a:ln w="6350">
                    <a:solidFill>
                      <a:srgbClr val="666633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54" name="Freeform 243"/>
                  <p:cNvSpPr>
                    <a:spLocks noChangeAspect="1"/>
                  </p:cNvSpPr>
                  <p:nvPr/>
                </p:nvSpPr>
                <p:spPr bwMode="auto">
                  <a:xfrm>
                    <a:off x="302" y="2909"/>
                    <a:ext cx="30" cy="3"/>
                  </a:xfrm>
                  <a:custGeom>
                    <a:avLst/>
                    <a:gdLst>
                      <a:gd name="T0" fmla="*/ 0 w 30"/>
                      <a:gd name="T1" fmla="*/ 0 h 3"/>
                      <a:gd name="T2" fmla="*/ 30 w 30"/>
                      <a:gd name="T3" fmla="*/ 3 h 3"/>
                      <a:gd name="T4" fmla="*/ 0 60000 65536"/>
                      <a:gd name="T5" fmla="*/ 0 60000 65536"/>
                      <a:gd name="T6" fmla="*/ 0 w 30"/>
                      <a:gd name="T7" fmla="*/ 0 h 3"/>
                      <a:gd name="T8" fmla="*/ 30 w 30"/>
                      <a:gd name="T9" fmla="*/ 3 h 3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30" h="3">
                        <a:moveTo>
                          <a:pt x="0" y="0"/>
                        </a:moveTo>
                        <a:cubicBezTo>
                          <a:pt x="11" y="1"/>
                          <a:pt x="20" y="3"/>
                          <a:pt x="30" y="3"/>
                        </a:cubicBezTo>
                      </a:path>
                    </a:pathLst>
                  </a:custGeom>
                  <a:noFill/>
                  <a:ln w="6350">
                    <a:solidFill>
                      <a:srgbClr val="666633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55" name="Freeform 244"/>
                  <p:cNvSpPr>
                    <a:spLocks noChangeAspect="1"/>
                  </p:cNvSpPr>
                  <p:nvPr/>
                </p:nvSpPr>
                <p:spPr bwMode="auto">
                  <a:xfrm>
                    <a:off x="266" y="2942"/>
                    <a:ext cx="61" cy="117"/>
                  </a:xfrm>
                  <a:custGeom>
                    <a:avLst/>
                    <a:gdLst>
                      <a:gd name="T0" fmla="*/ 0 w 61"/>
                      <a:gd name="T1" fmla="*/ 0 h 117"/>
                      <a:gd name="T2" fmla="*/ 28 w 61"/>
                      <a:gd name="T3" fmla="*/ 52 h 117"/>
                      <a:gd name="T4" fmla="*/ 42 w 61"/>
                      <a:gd name="T5" fmla="*/ 105 h 117"/>
                      <a:gd name="T6" fmla="*/ 61 w 61"/>
                      <a:gd name="T7" fmla="*/ 117 h 11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61"/>
                      <a:gd name="T13" fmla="*/ 0 h 117"/>
                      <a:gd name="T14" fmla="*/ 61 w 61"/>
                      <a:gd name="T15" fmla="*/ 117 h 117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61" h="117">
                        <a:moveTo>
                          <a:pt x="0" y="0"/>
                        </a:moveTo>
                        <a:cubicBezTo>
                          <a:pt x="2" y="15"/>
                          <a:pt x="19" y="39"/>
                          <a:pt x="28" y="52"/>
                        </a:cubicBezTo>
                        <a:cubicBezTo>
                          <a:pt x="31" y="69"/>
                          <a:pt x="30" y="91"/>
                          <a:pt x="42" y="105"/>
                        </a:cubicBezTo>
                        <a:cubicBezTo>
                          <a:pt x="47" y="111"/>
                          <a:pt x="56" y="112"/>
                          <a:pt x="61" y="117"/>
                        </a:cubicBezTo>
                      </a:path>
                    </a:pathLst>
                  </a:custGeom>
                  <a:noFill/>
                  <a:ln w="6350">
                    <a:solidFill>
                      <a:srgbClr val="666633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56" name="Freeform 245"/>
                  <p:cNvSpPr>
                    <a:spLocks noChangeAspect="1"/>
                  </p:cNvSpPr>
                  <p:nvPr/>
                </p:nvSpPr>
                <p:spPr bwMode="auto">
                  <a:xfrm>
                    <a:off x="267" y="2919"/>
                    <a:ext cx="41" cy="38"/>
                  </a:xfrm>
                  <a:custGeom>
                    <a:avLst/>
                    <a:gdLst>
                      <a:gd name="T0" fmla="*/ 0 w 41"/>
                      <a:gd name="T1" fmla="*/ 0 h 38"/>
                      <a:gd name="T2" fmla="*/ 20 w 41"/>
                      <a:gd name="T3" fmla="*/ 23 h 38"/>
                      <a:gd name="T4" fmla="*/ 30 w 41"/>
                      <a:gd name="T5" fmla="*/ 35 h 38"/>
                      <a:gd name="T6" fmla="*/ 41 w 41"/>
                      <a:gd name="T7" fmla="*/ 38 h 3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41"/>
                      <a:gd name="T13" fmla="*/ 0 h 38"/>
                      <a:gd name="T14" fmla="*/ 41 w 41"/>
                      <a:gd name="T15" fmla="*/ 38 h 38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41" h="38">
                        <a:moveTo>
                          <a:pt x="0" y="0"/>
                        </a:moveTo>
                        <a:cubicBezTo>
                          <a:pt x="12" y="4"/>
                          <a:pt x="15" y="13"/>
                          <a:pt x="20" y="23"/>
                        </a:cubicBezTo>
                        <a:cubicBezTo>
                          <a:pt x="21" y="29"/>
                          <a:pt x="24" y="32"/>
                          <a:pt x="30" y="35"/>
                        </a:cubicBezTo>
                        <a:cubicBezTo>
                          <a:pt x="33" y="37"/>
                          <a:pt x="41" y="38"/>
                          <a:pt x="41" y="38"/>
                        </a:cubicBezTo>
                      </a:path>
                    </a:pathLst>
                  </a:custGeom>
                  <a:noFill/>
                  <a:ln w="6350">
                    <a:solidFill>
                      <a:srgbClr val="666633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</p:grpSp>
            <p:pic>
              <p:nvPicPr>
                <p:cNvPr id="1292" name="Picture 246" descr="j0099139"/>
                <p:cNvPicPr>
                  <a:picLocks noChangeAspect="1" noChangeArrowheads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994" y="1251"/>
                  <a:ext cx="217" cy="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1293" name="Group 247"/>
                <p:cNvGrpSpPr>
                  <a:grpSpLocks noChangeAspect="1"/>
                </p:cNvGrpSpPr>
                <p:nvPr/>
              </p:nvGrpSpPr>
              <p:grpSpPr bwMode="auto">
                <a:xfrm>
                  <a:off x="4792" y="1693"/>
                  <a:ext cx="120" cy="101"/>
                  <a:chOff x="1482" y="1078"/>
                  <a:chExt cx="2777" cy="2155"/>
                </a:xfrm>
              </p:grpSpPr>
              <p:pic>
                <p:nvPicPr>
                  <p:cNvPr id="1301" name="Picture 248" descr="j0099139"/>
                  <p:cNvPicPr>
                    <a:picLocks noChangeAspect="1" noChangeArrowheads="1"/>
                  </p:cNvPicPr>
                  <p:nvPr/>
                </p:nvPicPr>
                <p:blipFill>
                  <a:blip r:embed="rId11" cstate="print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169" y="2335"/>
                    <a:ext cx="460" cy="56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1302" name="Picture 249" descr="BD07377_"/>
                  <p:cNvPicPr>
                    <a:picLocks noChangeAspect="1" noChangeArrowheads="1"/>
                  </p:cNvPicPr>
                  <p:nvPr/>
                </p:nvPicPr>
                <p:blipFill>
                  <a:blip r:embed="rId12" cstate="print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764" y="2900"/>
                    <a:ext cx="231" cy="19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1303" name="Freeform 250"/>
                  <p:cNvSpPr>
                    <a:spLocks noChangeAspect="1"/>
                  </p:cNvSpPr>
                  <p:nvPr/>
                </p:nvSpPr>
                <p:spPr bwMode="auto">
                  <a:xfrm>
                    <a:off x="1484" y="1092"/>
                    <a:ext cx="2759" cy="2113"/>
                  </a:xfrm>
                  <a:custGeom>
                    <a:avLst/>
                    <a:gdLst>
                      <a:gd name="T0" fmla="*/ 1 w 5518"/>
                      <a:gd name="T1" fmla="*/ 0 h 4228"/>
                      <a:gd name="T2" fmla="*/ 1 w 5518"/>
                      <a:gd name="T3" fmla="*/ 0 h 4228"/>
                      <a:gd name="T4" fmla="*/ 1 w 5518"/>
                      <a:gd name="T5" fmla="*/ 0 h 4228"/>
                      <a:gd name="T6" fmla="*/ 1 w 5518"/>
                      <a:gd name="T7" fmla="*/ 0 h 4228"/>
                      <a:gd name="T8" fmla="*/ 1 w 5518"/>
                      <a:gd name="T9" fmla="*/ 0 h 4228"/>
                      <a:gd name="T10" fmla="*/ 1 w 5518"/>
                      <a:gd name="T11" fmla="*/ 0 h 4228"/>
                      <a:gd name="T12" fmla="*/ 1 w 5518"/>
                      <a:gd name="T13" fmla="*/ 0 h 4228"/>
                      <a:gd name="T14" fmla="*/ 1 w 5518"/>
                      <a:gd name="T15" fmla="*/ 0 h 4228"/>
                      <a:gd name="T16" fmla="*/ 1 w 5518"/>
                      <a:gd name="T17" fmla="*/ 0 h 4228"/>
                      <a:gd name="T18" fmla="*/ 1 w 5518"/>
                      <a:gd name="T19" fmla="*/ 0 h 4228"/>
                      <a:gd name="T20" fmla="*/ 1 w 5518"/>
                      <a:gd name="T21" fmla="*/ 0 h 4228"/>
                      <a:gd name="T22" fmla="*/ 1 w 5518"/>
                      <a:gd name="T23" fmla="*/ 0 h 4228"/>
                      <a:gd name="T24" fmla="*/ 1 w 5518"/>
                      <a:gd name="T25" fmla="*/ 0 h 4228"/>
                      <a:gd name="T26" fmla="*/ 1 w 5518"/>
                      <a:gd name="T27" fmla="*/ 0 h 4228"/>
                      <a:gd name="T28" fmla="*/ 1 w 5518"/>
                      <a:gd name="T29" fmla="*/ 0 h 4228"/>
                      <a:gd name="T30" fmla="*/ 1 w 5518"/>
                      <a:gd name="T31" fmla="*/ 0 h 4228"/>
                      <a:gd name="T32" fmla="*/ 1 w 5518"/>
                      <a:gd name="T33" fmla="*/ 0 h 4228"/>
                      <a:gd name="T34" fmla="*/ 1 w 5518"/>
                      <a:gd name="T35" fmla="*/ 0 h 4228"/>
                      <a:gd name="T36" fmla="*/ 1 w 5518"/>
                      <a:gd name="T37" fmla="*/ 0 h 4228"/>
                      <a:gd name="T38" fmla="*/ 1 w 5518"/>
                      <a:gd name="T39" fmla="*/ 0 h 4228"/>
                      <a:gd name="T40" fmla="*/ 1 w 5518"/>
                      <a:gd name="T41" fmla="*/ 0 h 4228"/>
                      <a:gd name="T42" fmla="*/ 1 w 5518"/>
                      <a:gd name="T43" fmla="*/ 0 h 4228"/>
                      <a:gd name="T44" fmla="*/ 1 w 5518"/>
                      <a:gd name="T45" fmla="*/ 0 h 4228"/>
                      <a:gd name="T46" fmla="*/ 1 w 5518"/>
                      <a:gd name="T47" fmla="*/ 0 h 4228"/>
                      <a:gd name="T48" fmla="*/ 1 w 5518"/>
                      <a:gd name="T49" fmla="*/ 0 h 4228"/>
                      <a:gd name="T50" fmla="*/ 1 w 5518"/>
                      <a:gd name="T51" fmla="*/ 0 h 4228"/>
                      <a:gd name="T52" fmla="*/ 1 w 5518"/>
                      <a:gd name="T53" fmla="*/ 0 h 4228"/>
                      <a:gd name="T54" fmla="*/ 1 w 5518"/>
                      <a:gd name="T55" fmla="*/ 0 h 4228"/>
                      <a:gd name="T56" fmla="*/ 1 w 5518"/>
                      <a:gd name="T57" fmla="*/ 0 h 4228"/>
                      <a:gd name="T58" fmla="*/ 1 w 5518"/>
                      <a:gd name="T59" fmla="*/ 0 h 4228"/>
                      <a:gd name="T60" fmla="*/ 1 w 5518"/>
                      <a:gd name="T61" fmla="*/ 0 h 4228"/>
                      <a:gd name="T62" fmla="*/ 1 w 5518"/>
                      <a:gd name="T63" fmla="*/ 0 h 4228"/>
                      <a:gd name="T64" fmla="*/ 1 w 5518"/>
                      <a:gd name="T65" fmla="*/ 0 h 4228"/>
                      <a:gd name="T66" fmla="*/ 1 w 5518"/>
                      <a:gd name="T67" fmla="*/ 0 h 4228"/>
                      <a:gd name="T68" fmla="*/ 1 w 5518"/>
                      <a:gd name="T69" fmla="*/ 0 h 4228"/>
                      <a:gd name="T70" fmla="*/ 1 w 5518"/>
                      <a:gd name="T71" fmla="*/ 0 h 4228"/>
                      <a:gd name="T72" fmla="*/ 1 w 5518"/>
                      <a:gd name="T73" fmla="*/ 0 h 4228"/>
                      <a:gd name="T74" fmla="*/ 1 w 5518"/>
                      <a:gd name="T75" fmla="*/ 0 h 4228"/>
                      <a:gd name="T76" fmla="*/ 1 w 5518"/>
                      <a:gd name="T77" fmla="*/ 0 h 4228"/>
                      <a:gd name="T78" fmla="*/ 1 w 5518"/>
                      <a:gd name="T79" fmla="*/ 0 h 4228"/>
                      <a:gd name="T80" fmla="*/ 1 w 5518"/>
                      <a:gd name="T81" fmla="*/ 0 h 4228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5518"/>
                      <a:gd name="T124" fmla="*/ 0 h 4228"/>
                      <a:gd name="T125" fmla="*/ 5518 w 5518"/>
                      <a:gd name="T126" fmla="*/ 4228 h 4228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5518" h="4228">
                        <a:moveTo>
                          <a:pt x="376" y="2008"/>
                        </a:moveTo>
                        <a:lnTo>
                          <a:pt x="669" y="1721"/>
                        </a:lnTo>
                        <a:lnTo>
                          <a:pt x="1060" y="1447"/>
                        </a:lnTo>
                        <a:lnTo>
                          <a:pt x="1566" y="1282"/>
                        </a:lnTo>
                        <a:lnTo>
                          <a:pt x="2068" y="1207"/>
                        </a:lnTo>
                        <a:lnTo>
                          <a:pt x="2418" y="1202"/>
                        </a:lnTo>
                        <a:lnTo>
                          <a:pt x="2756" y="1323"/>
                        </a:lnTo>
                        <a:lnTo>
                          <a:pt x="3007" y="1432"/>
                        </a:lnTo>
                        <a:lnTo>
                          <a:pt x="3180" y="1527"/>
                        </a:lnTo>
                        <a:lnTo>
                          <a:pt x="3377" y="1679"/>
                        </a:lnTo>
                        <a:lnTo>
                          <a:pt x="3581" y="1641"/>
                        </a:lnTo>
                        <a:lnTo>
                          <a:pt x="3742" y="1673"/>
                        </a:lnTo>
                        <a:lnTo>
                          <a:pt x="3826" y="1688"/>
                        </a:lnTo>
                        <a:lnTo>
                          <a:pt x="3832" y="1605"/>
                        </a:lnTo>
                        <a:lnTo>
                          <a:pt x="3455" y="1244"/>
                        </a:lnTo>
                        <a:lnTo>
                          <a:pt x="3273" y="926"/>
                        </a:lnTo>
                        <a:lnTo>
                          <a:pt x="3147" y="649"/>
                        </a:lnTo>
                        <a:lnTo>
                          <a:pt x="3147" y="424"/>
                        </a:lnTo>
                        <a:lnTo>
                          <a:pt x="3159" y="356"/>
                        </a:lnTo>
                        <a:lnTo>
                          <a:pt x="3231" y="303"/>
                        </a:lnTo>
                        <a:lnTo>
                          <a:pt x="3315" y="299"/>
                        </a:lnTo>
                        <a:lnTo>
                          <a:pt x="3467" y="341"/>
                        </a:lnTo>
                        <a:lnTo>
                          <a:pt x="3676" y="497"/>
                        </a:lnTo>
                        <a:lnTo>
                          <a:pt x="3931" y="717"/>
                        </a:lnTo>
                        <a:lnTo>
                          <a:pt x="4088" y="863"/>
                        </a:lnTo>
                        <a:lnTo>
                          <a:pt x="4229" y="1072"/>
                        </a:lnTo>
                        <a:lnTo>
                          <a:pt x="4385" y="1369"/>
                        </a:lnTo>
                        <a:lnTo>
                          <a:pt x="4448" y="1458"/>
                        </a:lnTo>
                        <a:lnTo>
                          <a:pt x="4463" y="1223"/>
                        </a:lnTo>
                        <a:lnTo>
                          <a:pt x="4484" y="930"/>
                        </a:lnTo>
                        <a:lnTo>
                          <a:pt x="4626" y="487"/>
                        </a:lnTo>
                        <a:lnTo>
                          <a:pt x="4714" y="94"/>
                        </a:lnTo>
                        <a:lnTo>
                          <a:pt x="4782" y="0"/>
                        </a:lnTo>
                        <a:lnTo>
                          <a:pt x="4902" y="57"/>
                        </a:lnTo>
                        <a:lnTo>
                          <a:pt x="4991" y="240"/>
                        </a:lnTo>
                        <a:lnTo>
                          <a:pt x="4944" y="658"/>
                        </a:lnTo>
                        <a:lnTo>
                          <a:pt x="4875" y="1264"/>
                        </a:lnTo>
                        <a:lnTo>
                          <a:pt x="4881" y="1599"/>
                        </a:lnTo>
                        <a:lnTo>
                          <a:pt x="5006" y="1745"/>
                        </a:lnTo>
                        <a:lnTo>
                          <a:pt x="5278" y="1954"/>
                        </a:lnTo>
                        <a:lnTo>
                          <a:pt x="5293" y="2086"/>
                        </a:lnTo>
                        <a:lnTo>
                          <a:pt x="5362" y="2217"/>
                        </a:lnTo>
                        <a:lnTo>
                          <a:pt x="5377" y="2367"/>
                        </a:lnTo>
                        <a:lnTo>
                          <a:pt x="5497" y="2603"/>
                        </a:lnTo>
                        <a:lnTo>
                          <a:pt x="5518" y="2838"/>
                        </a:lnTo>
                        <a:lnTo>
                          <a:pt x="5508" y="2937"/>
                        </a:lnTo>
                        <a:lnTo>
                          <a:pt x="5398" y="3021"/>
                        </a:lnTo>
                        <a:lnTo>
                          <a:pt x="5206" y="3059"/>
                        </a:lnTo>
                        <a:lnTo>
                          <a:pt x="5016" y="3059"/>
                        </a:lnTo>
                        <a:lnTo>
                          <a:pt x="4797" y="3179"/>
                        </a:lnTo>
                        <a:lnTo>
                          <a:pt x="4683" y="3355"/>
                        </a:lnTo>
                        <a:lnTo>
                          <a:pt x="4605" y="3376"/>
                        </a:lnTo>
                        <a:lnTo>
                          <a:pt x="4510" y="3507"/>
                        </a:lnTo>
                        <a:lnTo>
                          <a:pt x="4370" y="3570"/>
                        </a:lnTo>
                        <a:lnTo>
                          <a:pt x="4286" y="3618"/>
                        </a:lnTo>
                        <a:lnTo>
                          <a:pt x="4286" y="3728"/>
                        </a:lnTo>
                        <a:lnTo>
                          <a:pt x="4328" y="3800"/>
                        </a:lnTo>
                        <a:lnTo>
                          <a:pt x="4484" y="3789"/>
                        </a:lnTo>
                        <a:lnTo>
                          <a:pt x="4588" y="3842"/>
                        </a:lnTo>
                        <a:lnTo>
                          <a:pt x="4687" y="3947"/>
                        </a:lnTo>
                        <a:lnTo>
                          <a:pt x="4615" y="3973"/>
                        </a:lnTo>
                        <a:lnTo>
                          <a:pt x="4522" y="3998"/>
                        </a:lnTo>
                        <a:lnTo>
                          <a:pt x="4295" y="4024"/>
                        </a:lnTo>
                        <a:lnTo>
                          <a:pt x="3623" y="4108"/>
                        </a:lnTo>
                        <a:lnTo>
                          <a:pt x="2516" y="4228"/>
                        </a:lnTo>
                        <a:lnTo>
                          <a:pt x="1165" y="4135"/>
                        </a:lnTo>
                        <a:lnTo>
                          <a:pt x="1013" y="4057"/>
                        </a:lnTo>
                        <a:lnTo>
                          <a:pt x="920" y="3920"/>
                        </a:lnTo>
                        <a:lnTo>
                          <a:pt x="815" y="4015"/>
                        </a:lnTo>
                        <a:lnTo>
                          <a:pt x="732" y="4057"/>
                        </a:lnTo>
                        <a:lnTo>
                          <a:pt x="633" y="4072"/>
                        </a:lnTo>
                        <a:lnTo>
                          <a:pt x="570" y="4051"/>
                        </a:lnTo>
                        <a:lnTo>
                          <a:pt x="448" y="3983"/>
                        </a:lnTo>
                        <a:lnTo>
                          <a:pt x="260" y="3794"/>
                        </a:lnTo>
                        <a:lnTo>
                          <a:pt x="215" y="3528"/>
                        </a:lnTo>
                        <a:lnTo>
                          <a:pt x="78" y="3412"/>
                        </a:lnTo>
                        <a:lnTo>
                          <a:pt x="0" y="3163"/>
                        </a:lnTo>
                        <a:lnTo>
                          <a:pt x="32" y="2943"/>
                        </a:lnTo>
                        <a:lnTo>
                          <a:pt x="99" y="2593"/>
                        </a:lnTo>
                        <a:lnTo>
                          <a:pt x="230" y="2222"/>
                        </a:lnTo>
                        <a:lnTo>
                          <a:pt x="376" y="2008"/>
                        </a:lnTo>
                        <a:close/>
                      </a:path>
                    </a:pathLst>
                  </a:custGeom>
                  <a:solidFill>
                    <a:srgbClr val="8000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04" name="Freeform 251"/>
                  <p:cNvSpPr>
                    <a:spLocks noChangeAspect="1"/>
                  </p:cNvSpPr>
                  <p:nvPr/>
                </p:nvSpPr>
                <p:spPr bwMode="auto">
                  <a:xfrm>
                    <a:off x="3499" y="1883"/>
                    <a:ext cx="684" cy="610"/>
                  </a:xfrm>
                  <a:custGeom>
                    <a:avLst/>
                    <a:gdLst>
                      <a:gd name="T0" fmla="*/ 0 w 1369"/>
                      <a:gd name="T1" fmla="*/ 1 h 1218"/>
                      <a:gd name="T2" fmla="*/ 0 w 1369"/>
                      <a:gd name="T3" fmla="*/ 1 h 1218"/>
                      <a:gd name="T4" fmla="*/ 0 w 1369"/>
                      <a:gd name="T5" fmla="*/ 1 h 1218"/>
                      <a:gd name="T6" fmla="*/ 0 w 1369"/>
                      <a:gd name="T7" fmla="*/ 1 h 1218"/>
                      <a:gd name="T8" fmla="*/ 0 w 1369"/>
                      <a:gd name="T9" fmla="*/ 1 h 1218"/>
                      <a:gd name="T10" fmla="*/ 0 w 1369"/>
                      <a:gd name="T11" fmla="*/ 1 h 1218"/>
                      <a:gd name="T12" fmla="*/ 0 w 1369"/>
                      <a:gd name="T13" fmla="*/ 1 h 1218"/>
                      <a:gd name="T14" fmla="*/ 0 w 1369"/>
                      <a:gd name="T15" fmla="*/ 1 h 1218"/>
                      <a:gd name="T16" fmla="*/ 0 w 1369"/>
                      <a:gd name="T17" fmla="*/ 1 h 1218"/>
                      <a:gd name="T18" fmla="*/ 0 w 1369"/>
                      <a:gd name="T19" fmla="*/ 1 h 1218"/>
                      <a:gd name="T20" fmla="*/ 0 w 1369"/>
                      <a:gd name="T21" fmla="*/ 1 h 1218"/>
                      <a:gd name="T22" fmla="*/ 0 w 1369"/>
                      <a:gd name="T23" fmla="*/ 1 h 1218"/>
                      <a:gd name="T24" fmla="*/ 0 w 1369"/>
                      <a:gd name="T25" fmla="*/ 1 h 1218"/>
                      <a:gd name="T26" fmla="*/ 0 w 1369"/>
                      <a:gd name="T27" fmla="*/ 1 h 1218"/>
                      <a:gd name="T28" fmla="*/ 0 w 1369"/>
                      <a:gd name="T29" fmla="*/ 1 h 1218"/>
                      <a:gd name="T30" fmla="*/ 0 w 1369"/>
                      <a:gd name="T31" fmla="*/ 1 h 1218"/>
                      <a:gd name="T32" fmla="*/ 0 w 1369"/>
                      <a:gd name="T33" fmla="*/ 1 h 1218"/>
                      <a:gd name="T34" fmla="*/ 0 w 1369"/>
                      <a:gd name="T35" fmla="*/ 1 h 1218"/>
                      <a:gd name="T36" fmla="*/ 0 w 1369"/>
                      <a:gd name="T37" fmla="*/ 1 h 1218"/>
                      <a:gd name="T38" fmla="*/ 0 w 1369"/>
                      <a:gd name="T39" fmla="*/ 1 h 1218"/>
                      <a:gd name="T40" fmla="*/ 0 w 1369"/>
                      <a:gd name="T41" fmla="*/ 1 h 1218"/>
                      <a:gd name="T42" fmla="*/ 0 w 1369"/>
                      <a:gd name="T43" fmla="*/ 1 h 1218"/>
                      <a:gd name="T44" fmla="*/ 0 w 1369"/>
                      <a:gd name="T45" fmla="*/ 1 h 1218"/>
                      <a:gd name="T46" fmla="*/ 0 w 1369"/>
                      <a:gd name="T47" fmla="*/ 1 h 1218"/>
                      <a:gd name="T48" fmla="*/ 0 w 1369"/>
                      <a:gd name="T49" fmla="*/ 1 h 1218"/>
                      <a:gd name="T50" fmla="*/ 0 w 1369"/>
                      <a:gd name="T51" fmla="*/ 1 h 1218"/>
                      <a:gd name="T52" fmla="*/ 0 w 1369"/>
                      <a:gd name="T53" fmla="*/ 1 h 1218"/>
                      <a:gd name="T54" fmla="*/ 0 w 1369"/>
                      <a:gd name="T55" fmla="*/ 1 h 1218"/>
                      <a:gd name="T56" fmla="*/ 0 w 1369"/>
                      <a:gd name="T57" fmla="*/ 1 h 1218"/>
                      <a:gd name="T58" fmla="*/ 0 w 1369"/>
                      <a:gd name="T59" fmla="*/ 1 h 1218"/>
                      <a:gd name="T60" fmla="*/ 0 w 1369"/>
                      <a:gd name="T61" fmla="*/ 1 h 1218"/>
                      <a:gd name="T62" fmla="*/ 0 w 1369"/>
                      <a:gd name="T63" fmla="*/ 1 h 1218"/>
                      <a:gd name="T64" fmla="*/ 0 w 1369"/>
                      <a:gd name="T65" fmla="*/ 1 h 1218"/>
                      <a:gd name="T66" fmla="*/ 0 w 1369"/>
                      <a:gd name="T67" fmla="*/ 1 h 1218"/>
                      <a:gd name="T68" fmla="*/ 0 w 1369"/>
                      <a:gd name="T69" fmla="*/ 1 h 1218"/>
                      <a:gd name="T70" fmla="*/ 0 w 1369"/>
                      <a:gd name="T71" fmla="*/ 1 h 1218"/>
                      <a:gd name="T72" fmla="*/ 0 w 1369"/>
                      <a:gd name="T73" fmla="*/ 1 h 1218"/>
                      <a:gd name="T74" fmla="*/ 0 w 1369"/>
                      <a:gd name="T75" fmla="*/ 1 h 1218"/>
                      <a:gd name="T76" fmla="*/ 0 w 1369"/>
                      <a:gd name="T77" fmla="*/ 1 h 1218"/>
                      <a:gd name="T78" fmla="*/ 0 w 1369"/>
                      <a:gd name="T79" fmla="*/ 1 h 1218"/>
                      <a:gd name="T80" fmla="*/ 0 w 1369"/>
                      <a:gd name="T81" fmla="*/ 1 h 1218"/>
                      <a:gd name="T82" fmla="*/ 0 w 1369"/>
                      <a:gd name="T83" fmla="*/ 1 h 1218"/>
                      <a:gd name="T84" fmla="*/ 0 w 1369"/>
                      <a:gd name="T85" fmla="*/ 1 h 1218"/>
                      <a:gd name="T86" fmla="*/ 0 w 1369"/>
                      <a:gd name="T87" fmla="*/ 1 h 1218"/>
                      <a:gd name="T88" fmla="*/ 0 w 1369"/>
                      <a:gd name="T89" fmla="*/ 1 h 1218"/>
                      <a:gd name="T90" fmla="*/ 0 w 1369"/>
                      <a:gd name="T91" fmla="*/ 1 h 1218"/>
                      <a:gd name="T92" fmla="*/ 0 w 1369"/>
                      <a:gd name="T93" fmla="*/ 1 h 1218"/>
                      <a:gd name="T94" fmla="*/ 0 w 1369"/>
                      <a:gd name="T95" fmla="*/ 1 h 1218"/>
                      <a:gd name="T96" fmla="*/ 0 w 1369"/>
                      <a:gd name="T97" fmla="*/ 1 h 1218"/>
                      <a:gd name="T98" fmla="*/ 0 w 1369"/>
                      <a:gd name="T99" fmla="*/ 1 h 1218"/>
                      <a:gd name="T100" fmla="*/ 0 w 1369"/>
                      <a:gd name="T101" fmla="*/ 1 h 1218"/>
                      <a:gd name="T102" fmla="*/ 0 w 1369"/>
                      <a:gd name="T103" fmla="*/ 1 h 1218"/>
                      <a:gd name="T104" fmla="*/ 0 w 1369"/>
                      <a:gd name="T105" fmla="*/ 1 h 1218"/>
                      <a:gd name="T106" fmla="*/ 0 w 1369"/>
                      <a:gd name="T107" fmla="*/ 1 h 1218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w 1369"/>
                      <a:gd name="T163" fmla="*/ 0 h 1218"/>
                      <a:gd name="T164" fmla="*/ 1369 w 1369"/>
                      <a:gd name="T165" fmla="*/ 1218 h 1218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T162" t="T163" r="T164" b="T165"/>
                    <a:pathLst>
                      <a:path w="1369" h="1218">
                        <a:moveTo>
                          <a:pt x="601" y="15"/>
                        </a:moveTo>
                        <a:lnTo>
                          <a:pt x="726" y="131"/>
                        </a:lnTo>
                        <a:lnTo>
                          <a:pt x="753" y="89"/>
                        </a:lnTo>
                        <a:lnTo>
                          <a:pt x="852" y="173"/>
                        </a:lnTo>
                        <a:lnTo>
                          <a:pt x="1010" y="325"/>
                        </a:lnTo>
                        <a:lnTo>
                          <a:pt x="1109" y="466"/>
                        </a:lnTo>
                        <a:lnTo>
                          <a:pt x="1186" y="481"/>
                        </a:lnTo>
                        <a:lnTo>
                          <a:pt x="1259" y="600"/>
                        </a:lnTo>
                        <a:lnTo>
                          <a:pt x="1280" y="764"/>
                        </a:lnTo>
                        <a:lnTo>
                          <a:pt x="1321" y="872"/>
                        </a:lnTo>
                        <a:lnTo>
                          <a:pt x="1369" y="992"/>
                        </a:lnTo>
                        <a:lnTo>
                          <a:pt x="1280" y="872"/>
                        </a:lnTo>
                        <a:lnTo>
                          <a:pt x="1327" y="977"/>
                        </a:lnTo>
                        <a:lnTo>
                          <a:pt x="1249" y="872"/>
                        </a:lnTo>
                        <a:lnTo>
                          <a:pt x="1276" y="973"/>
                        </a:lnTo>
                        <a:lnTo>
                          <a:pt x="1186" y="836"/>
                        </a:lnTo>
                        <a:lnTo>
                          <a:pt x="1249" y="983"/>
                        </a:lnTo>
                        <a:lnTo>
                          <a:pt x="1171" y="941"/>
                        </a:lnTo>
                        <a:lnTo>
                          <a:pt x="1243" y="1034"/>
                        </a:lnTo>
                        <a:lnTo>
                          <a:pt x="1154" y="977"/>
                        </a:lnTo>
                        <a:lnTo>
                          <a:pt x="1207" y="1057"/>
                        </a:lnTo>
                        <a:lnTo>
                          <a:pt x="1118" y="1024"/>
                        </a:lnTo>
                        <a:lnTo>
                          <a:pt x="1166" y="1093"/>
                        </a:lnTo>
                        <a:lnTo>
                          <a:pt x="1040" y="1030"/>
                        </a:lnTo>
                        <a:lnTo>
                          <a:pt x="993" y="1024"/>
                        </a:lnTo>
                        <a:lnTo>
                          <a:pt x="846" y="1030"/>
                        </a:lnTo>
                        <a:lnTo>
                          <a:pt x="753" y="1078"/>
                        </a:lnTo>
                        <a:lnTo>
                          <a:pt x="711" y="1102"/>
                        </a:lnTo>
                        <a:lnTo>
                          <a:pt x="804" y="1003"/>
                        </a:lnTo>
                        <a:lnTo>
                          <a:pt x="706" y="1030"/>
                        </a:lnTo>
                        <a:lnTo>
                          <a:pt x="744" y="884"/>
                        </a:lnTo>
                        <a:lnTo>
                          <a:pt x="846" y="773"/>
                        </a:lnTo>
                        <a:lnTo>
                          <a:pt x="879" y="627"/>
                        </a:lnTo>
                        <a:lnTo>
                          <a:pt x="822" y="690"/>
                        </a:lnTo>
                        <a:lnTo>
                          <a:pt x="816" y="475"/>
                        </a:lnTo>
                        <a:lnTo>
                          <a:pt x="801" y="559"/>
                        </a:lnTo>
                        <a:lnTo>
                          <a:pt x="721" y="433"/>
                        </a:lnTo>
                        <a:lnTo>
                          <a:pt x="726" y="538"/>
                        </a:lnTo>
                        <a:lnTo>
                          <a:pt x="675" y="466"/>
                        </a:lnTo>
                        <a:lnTo>
                          <a:pt x="711" y="675"/>
                        </a:lnTo>
                        <a:lnTo>
                          <a:pt x="685" y="741"/>
                        </a:lnTo>
                        <a:lnTo>
                          <a:pt x="664" y="600"/>
                        </a:lnTo>
                        <a:lnTo>
                          <a:pt x="628" y="517"/>
                        </a:lnTo>
                        <a:lnTo>
                          <a:pt x="544" y="439"/>
                        </a:lnTo>
                        <a:lnTo>
                          <a:pt x="434" y="424"/>
                        </a:lnTo>
                        <a:lnTo>
                          <a:pt x="398" y="397"/>
                        </a:lnTo>
                        <a:lnTo>
                          <a:pt x="320" y="376"/>
                        </a:lnTo>
                        <a:lnTo>
                          <a:pt x="329" y="433"/>
                        </a:lnTo>
                        <a:lnTo>
                          <a:pt x="289" y="418"/>
                        </a:lnTo>
                        <a:lnTo>
                          <a:pt x="310" y="481"/>
                        </a:lnTo>
                        <a:lnTo>
                          <a:pt x="341" y="528"/>
                        </a:lnTo>
                        <a:lnTo>
                          <a:pt x="247" y="466"/>
                        </a:lnTo>
                        <a:lnTo>
                          <a:pt x="310" y="555"/>
                        </a:lnTo>
                        <a:lnTo>
                          <a:pt x="236" y="564"/>
                        </a:lnTo>
                        <a:lnTo>
                          <a:pt x="325" y="627"/>
                        </a:lnTo>
                        <a:lnTo>
                          <a:pt x="200" y="618"/>
                        </a:lnTo>
                        <a:lnTo>
                          <a:pt x="272" y="648"/>
                        </a:lnTo>
                        <a:lnTo>
                          <a:pt x="173" y="659"/>
                        </a:lnTo>
                        <a:lnTo>
                          <a:pt x="305" y="711"/>
                        </a:lnTo>
                        <a:lnTo>
                          <a:pt x="185" y="705"/>
                        </a:lnTo>
                        <a:lnTo>
                          <a:pt x="299" y="747"/>
                        </a:lnTo>
                        <a:lnTo>
                          <a:pt x="215" y="747"/>
                        </a:lnTo>
                        <a:lnTo>
                          <a:pt x="356" y="794"/>
                        </a:lnTo>
                        <a:lnTo>
                          <a:pt x="263" y="830"/>
                        </a:lnTo>
                        <a:lnTo>
                          <a:pt x="346" y="846"/>
                        </a:lnTo>
                        <a:lnTo>
                          <a:pt x="278" y="893"/>
                        </a:lnTo>
                        <a:lnTo>
                          <a:pt x="392" y="899"/>
                        </a:lnTo>
                        <a:lnTo>
                          <a:pt x="266" y="983"/>
                        </a:lnTo>
                        <a:lnTo>
                          <a:pt x="227" y="1057"/>
                        </a:lnTo>
                        <a:lnTo>
                          <a:pt x="371" y="973"/>
                        </a:lnTo>
                        <a:lnTo>
                          <a:pt x="247" y="1072"/>
                        </a:lnTo>
                        <a:lnTo>
                          <a:pt x="388" y="1003"/>
                        </a:lnTo>
                        <a:lnTo>
                          <a:pt x="289" y="1097"/>
                        </a:lnTo>
                        <a:lnTo>
                          <a:pt x="415" y="1045"/>
                        </a:lnTo>
                        <a:lnTo>
                          <a:pt x="352" y="1114"/>
                        </a:lnTo>
                        <a:lnTo>
                          <a:pt x="508" y="1045"/>
                        </a:lnTo>
                        <a:lnTo>
                          <a:pt x="424" y="1119"/>
                        </a:lnTo>
                        <a:lnTo>
                          <a:pt x="618" y="1078"/>
                        </a:lnTo>
                        <a:lnTo>
                          <a:pt x="517" y="1135"/>
                        </a:lnTo>
                        <a:lnTo>
                          <a:pt x="643" y="1119"/>
                        </a:lnTo>
                        <a:lnTo>
                          <a:pt x="592" y="1165"/>
                        </a:lnTo>
                        <a:lnTo>
                          <a:pt x="711" y="1165"/>
                        </a:lnTo>
                        <a:lnTo>
                          <a:pt x="607" y="1213"/>
                        </a:lnTo>
                        <a:lnTo>
                          <a:pt x="403" y="1218"/>
                        </a:lnTo>
                        <a:lnTo>
                          <a:pt x="266" y="1171"/>
                        </a:lnTo>
                        <a:lnTo>
                          <a:pt x="179" y="1129"/>
                        </a:lnTo>
                        <a:lnTo>
                          <a:pt x="101" y="1057"/>
                        </a:lnTo>
                        <a:lnTo>
                          <a:pt x="147" y="992"/>
                        </a:lnTo>
                        <a:lnTo>
                          <a:pt x="105" y="950"/>
                        </a:lnTo>
                        <a:lnTo>
                          <a:pt x="122" y="878"/>
                        </a:lnTo>
                        <a:lnTo>
                          <a:pt x="33" y="768"/>
                        </a:lnTo>
                        <a:lnTo>
                          <a:pt x="0" y="585"/>
                        </a:lnTo>
                        <a:lnTo>
                          <a:pt x="69" y="642"/>
                        </a:lnTo>
                        <a:lnTo>
                          <a:pt x="69" y="523"/>
                        </a:lnTo>
                        <a:lnTo>
                          <a:pt x="111" y="570"/>
                        </a:lnTo>
                        <a:lnTo>
                          <a:pt x="122" y="433"/>
                        </a:lnTo>
                        <a:lnTo>
                          <a:pt x="164" y="355"/>
                        </a:lnTo>
                        <a:lnTo>
                          <a:pt x="227" y="218"/>
                        </a:lnTo>
                        <a:lnTo>
                          <a:pt x="278" y="161"/>
                        </a:lnTo>
                        <a:lnTo>
                          <a:pt x="278" y="215"/>
                        </a:lnTo>
                        <a:lnTo>
                          <a:pt x="325" y="99"/>
                        </a:lnTo>
                        <a:lnTo>
                          <a:pt x="371" y="42"/>
                        </a:lnTo>
                        <a:lnTo>
                          <a:pt x="460" y="0"/>
                        </a:lnTo>
                        <a:lnTo>
                          <a:pt x="424" y="78"/>
                        </a:lnTo>
                        <a:lnTo>
                          <a:pt x="508" y="21"/>
                        </a:lnTo>
                        <a:lnTo>
                          <a:pt x="493" y="78"/>
                        </a:lnTo>
                        <a:lnTo>
                          <a:pt x="601" y="15"/>
                        </a:lnTo>
                        <a:close/>
                      </a:path>
                    </a:pathLst>
                  </a:custGeom>
                  <a:solidFill>
                    <a:srgbClr val="CC66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05" name="Freeform 252"/>
                  <p:cNvSpPr>
                    <a:spLocks noChangeAspect="1"/>
                  </p:cNvSpPr>
                  <p:nvPr/>
                </p:nvSpPr>
                <p:spPr bwMode="auto">
                  <a:xfrm>
                    <a:off x="3883" y="2309"/>
                    <a:ext cx="360" cy="312"/>
                  </a:xfrm>
                  <a:custGeom>
                    <a:avLst/>
                    <a:gdLst>
                      <a:gd name="T0" fmla="*/ 0 w 721"/>
                      <a:gd name="T1" fmla="*/ 1 h 624"/>
                      <a:gd name="T2" fmla="*/ 0 w 721"/>
                      <a:gd name="T3" fmla="*/ 1 h 624"/>
                      <a:gd name="T4" fmla="*/ 0 w 721"/>
                      <a:gd name="T5" fmla="*/ 1 h 624"/>
                      <a:gd name="T6" fmla="*/ 0 w 721"/>
                      <a:gd name="T7" fmla="*/ 1 h 624"/>
                      <a:gd name="T8" fmla="*/ 0 w 721"/>
                      <a:gd name="T9" fmla="*/ 1 h 624"/>
                      <a:gd name="T10" fmla="*/ 0 w 721"/>
                      <a:gd name="T11" fmla="*/ 1 h 624"/>
                      <a:gd name="T12" fmla="*/ 0 w 721"/>
                      <a:gd name="T13" fmla="*/ 1 h 624"/>
                      <a:gd name="T14" fmla="*/ 0 w 721"/>
                      <a:gd name="T15" fmla="*/ 1 h 624"/>
                      <a:gd name="T16" fmla="*/ 0 w 721"/>
                      <a:gd name="T17" fmla="*/ 1 h 624"/>
                      <a:gd name="T18" fmla="*/ 0 w 721"/>
                      <a:gd name="T19" fmla="*/ 1 h 624"/>
                      <a:gd name="T20" fmla="*/ 0 w 721"/>
                      <a:gd name="T21" fmla="*/ 1 h 624"/>
                      <a:gd name="T22" fmla="*/ 0 w 721"/>
                      <a:gd name="T23" fmla="*/ 1 h 624"/>
                      <a:gd name="T24" fmla="*/ 0 w 721"/>
                      <a:gd name="T25" fmla="*/ 1 h 624"/>
                      <a:gd name="T26" fmla="*/ 0 w 721"/>
                      <a:gd name="T27" fmla="*/ 1 h 624"/>
                      <a:gd name="T28" fmla="*/ 0 w 721"/>
                      <a:gd name="T29" fmla="*/ 1 h 624"/>
                      <a:gd name="T30" fmla="*/ 0 w 721"/>
                      <a:gd name="T31" fmla="*/ 1 h 624"/>
                      <a:gd name="T32" fmla="*/ 0 w 721"/>
                      <a:gd name="T33" fmla="*/ 1 h 624"/>
                      <a:gd name="T34" fmla="*/ 0 w 721"/>
                      <a:gd name="T35" fmla="*/ 1 h 624"/>
                      <a:gd name="T36" fmla="*/ 0 w 721"/>
                      <a:gd name="T37" fmla="*/ 1 h 624"/>
                      <a:gd name="T38" fmla="*/ 0 w 721"/>
                      <a:gd name="T39" fmla="*/ 1 h 624"/>
                      <a:gd name="T40" fmla="*/ 0 w 721"/>
                      <a:gd name="T41" fmla="*/ 1 h 624"/>
                      <a:gd name="T42" fmla="*/ 0 w 721"/>
                      <a:gd name="T43" fmla="*/ 1 h 624"/>
                      <a:gd name="T44" fmla="*/ 0 w 721"/>
                      <a:gd name="T45" fmla="*/ 1 h 624"/>
                      <a:gd name="T46" fmla="*/ 0 w 721"/>
                      <a:gd name="T47" fmla="*/ 1 h 624"/>
                      <a:gd name="T48" fmla="*/ 0 w 721"/>
                      <a:gd name="T49" fmla="*/ 0 h 624"/>
                      <a:gd name="T50" fmla="*/ 0 w 721"/>
                      <a:gd name="T51" fmla="*/ 1 h 624"/>
                      <a:gd name="T52" fmla="*/ 0 w 721"/>
                      <a:gd name="T53" fmla="*/ 1 h 624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721"/>
                      <a:gd name="T82" fmla="*/ 0 h 624"/>
                      <a:gd name="T83" fmla="*/ 721 w 721"/>
                      <a:gd name="T84" fmla="*/ 624 h 624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721" h="624">
                        <a:moveTo>
                          <a:pt x="633" y="78"/>
                        </a:moveTo>
                        <a:lnTo>
                          <a:pt x="711" y="147"/>
                        </a:lnTo>
                        <a:lnTo>
                          <a:pt x="721" y="377"/>
                        </a:lnTo>
                        <a:lnTo>
                          <a:pt x="694" y="508"/>
                        </a:lnTo>
                        <a:lnTo>
                          <a:pt x="595" y="576"/>
                        </a:lnTo>
                        <a:lnTo>
                          <a:pt x="455" y="618"/>
                        </a:lnTo>
                        <a:lnTo>
                          <a:pt x="329" y="592"/>
                        </a:lnTo>
                        <a:lnTo>
                          <a:pt x="188" y="624"/>
                        </a:lnTo>
                        <a:lnTo>
                          <a:pt x="69" y="576"/>
                        </a:lnTo>
                        <a:lnTo>
                          <a:pt x="0" y="481"/>
                        </a:lnTo>
                        <a:lnTo>
                          <a:pt x="27" y="346"/>
                        </a:lnTo>
                        <a:lnTo>
                          <a:pt x="131" y="263"/>
                        </a:lnTo>
                        <a:lnTo>
                          <a:pt x="219" y="227"/>
                        </a:lnTo>
                        <a:lnTo>
                          <a:pt x="418" y="278"/>
                        </a:lnTo>
                        <a:lnTo>
                          <a:pt x="424" y="209"/>
                        </a:lnTo>
                        <a:lnTo>
                          <a:pt x="502" y="263"/>
                        </a:lnTo>
                        <a:lnTo>
                          <a:pt x="455" y="164"/>
                        </a:lnTo>
                        <a:lnTo>
                          <a:pt x="508" y="227"/>
                        </a:lnTo>
                        <a:lnTo>
                          <a:pt x="508" y="158"/>
                        </a:lnTo>
                        <a:lnTo>
                          <a:pt x="532" y="209"/>
                        </a:lnTo>
                        <a:lnTo>
                          <a:pt x="532" y="132"/>
                        </a:lnTo>
                        <a:lnTo>
                          <a:pt x="580" y="206"/>
                        </a:lnTo>
                        <a:lnTo>
                          <a:pt x="580" y="137"/>
                        </a:lnTo>
                        <a:lnTo>
                          <a:pt x="616" y="194"/>
                        </a:lnTo>
                        <a:lnTo>
                          <a:pt x="571" y="0"/>
                        </a:lnTo>
                        <a:lnTo>
                          <a:pt x="633" y="78"/>
                        </a:lnTo>
                        <a:close/>
                      </a:path>
                    </a:pathLst>
                  </a:custGeom>
                  <a:solidFill>
                    <a:srgbClr val="FFB5B5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06" name="Freeform 253"/>
                  <p:cNvSpPr>
                    <a:spLocks noChangeAspect="1"/>
                  </p:cNvSpPr>
                  <p:nvPr/>
                </p:nvSpPr>
                <p:spPr bwMode="auto">
                  <a:xfrm>
                    <a:off x="3914" y="2451"/>
                    <a:ext cx="178" cy="140"/>
                  </a:xfrm>
                  <a:custGeom>
                    <a:avLst/>
                    <a:gdLst>
                      <a:gd name="T0" fmla="*/ 1 w 355"/>
                      <a:gd name="T1" fmla="*/ 0 h 281"/>
                      <a:gd name="T2" fmla="*/ 1 w 355"/>
                      <a:gd name="T3" fmla="*/ 0 h 281"/>
                      <a:gd name="T4" fmla="*/ 1 w 355"/>
                      <a:gd name="T5" fmla="*/ 0 h 281"/>
                      <a:gd name="T6" fmla="*/ 1 w 355"/>
                      <a:gd name="T7" fmla="*/ 0 h 281"/>
                      <a:gd name="T8" fmla="*/ 1 w 355"/>
                      <a:gd name="T9" fmla="*/ 0 h 281"/>
                      <a:gd name="T10" fmla="*/ 1 w 355"/>
                      <a:gd name="T11" fmla="*/ 0 h 281"/>
                      <a:gd name="T12" fmla="*/ 1 w 355"/>
                      <a:gd name="T13" fmla="*/ 0 h 281"/>
                      <a:gd name="T14" fmla="*/ 1 w 355"/>
                      <a:gd name="T15" fmla="*/ 0 h 281"/>
                      <a:gd name="T16" fmla="*/ 1 w 355"/>
                      <a:gd name="T17" fmla="*/ 0 h 281"/>
                      <a:gd name="T18" fmla="*/ 1 w 355"/>
                      <a:gd name="T19" fmla="*/ 0 h 281"/>
                      <a:gd name="T20" fmla="*/ 0 w 355"/>
                      <a:gd name="T21" fmla="*/ 0 h 281"/>
                      <a:gd name="T22" fmla="*/ 1 w 355"/>
                      <a:gd name="T23" fmla="*/ 0 h 281"/>
                      <a:gd name="T24" fmla="*/ 1 w 355"/>
                      <a:gd name="T25" fmla="*/ 0 h 281"/>
                      <a:gd name="T26" fmla="*/ 1 w 355"/>
                      <a:gd name="T27" fmla="*/ 0 h 281"/>
                      <a:gd name="T28" fmla="*/ 1 w 355"/>
                      <a:gd name="T29" fmla="*/ 0 h 281"/>
                      <a:gd name="T30" fmla="*/ 1 w 355"/>
                      <a:gd name="T31" fmla="*/ 0 h 281"/>
                      <a:gd name="T32" fmla="*/ 1 w 355"/>
                      <a:gd name="T33" fmla="*/ 0 h 281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355"/>
                      <a:gd name="T52" fmla="*/ 0 h 281"/>
                      <a:gd name="T53" fmla="*/ 355 w 355"/>
                      <a:gd name="T54" fmla="*/ 281 h 281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355" h="281">
                        <a:moveTo>
                          <a:pt x="260" y="30"/>
                        </a:moveTo>
                        <a:lnTo>
                          <a:pt x="298" y="68"/>
                        </a:lnTo>
                        <a:lnTo>
                          <a:pt x="293" y="125"/>
                        </a:lnTo>
                        <a:lnTo>
                          <a:pt x="355" y="173"/>
                        </a:lnTo>
                        <a:lnTo>
                          <a:pt x="302" y="188"/>
                        </a:lnTo>
                        <a:lnTo>
                          <a:pt x="198" y="188"/>
                        </a:lnTo>
                        <a:lnTo>
                          <a:pt x="245" y="218"/>
                        </a:lnTo>
                        <a:lnTo>
                          <a:pt x="194" y="245"/>
                        </a:lnTo>
                        <a:lnTo>
                          <a:pt x="125" y="281"/>
                        </a:lnTo>
                        <a:lnTo>
                          <a:pt x="57" y="260"/>
                        </a:lnTo>
                        <a:lnTo>
                          <a:pt x="0" y="193"/>
                        </a:lnTo>
                        <a:lnTo>
                          <a:pt x="6" y="114"/>
                        </a:lnTo>
                        <a:lnTo>
                          <a:pt x="57" y="68"/>
                        </a:lnTo>
                        <a:lnTo>
                          <a:pt x="120" y="9"/>
                        </a:lnTo>
                        <a:lnTo>
                          <a:pt x="173" y="0"/>
                        </a:lnTo>
                        <a:lnTo>
                          <a:pt x="260" y="30"/>
                        </a:lnTo>
                        <a:close/>
                      </a:path>
                    </a:pathLst>
                  </a:custGeom>
                  <a:solidFill>
                    <a:srgbClr val="FFE8E8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07" name="Freeform 254"/>
                  <p:cNvSpPr>
                    <a:spLocks noChangeAspect="1"/>
                  </p:cNvSpPr>
                  <p:nvPr/>
                </p:nvSpPr>
                <p:spPr bwMode="auto">
                  <a:xfrm>
                    <a:off x="4102" y="2419"/>
                    <a:ext cx="107" cy="84"/>
                  </a:xfrm>
                  <a:custGeom>
                    <a:avLst/>
                    <a:gdLst>
                      <a:gd name="T0" fmla="*/ 0 w 213"/>
                      <a:gd name="T1" fmla="*/ 1 h 167"/>
                      <a:gd name="T2" fmla="*/ 1 w 213"/>
                      <a:gd name="T3" fmla="*/ 1 h 167"/>
                      <a:gd name="T4" fmla="*/ 1 w 213"/>
                      <a:gd name="T5" fmla="*/ 1 h 167"/>
                      <a:gd name="T6" fmla="*/ 1 w 213"/>
                      <a:gd name="T7" fmla="*/ 1 h 167"/>
                      <a:gd name="T8" fmla="*/ 1 w 213"/>
                      <a:gd name="T9" fmla="*/ 1 h 167"/>
                      <a:gd name="T10" fmla="*/ 1 w 213"/>
                      <a:gd name="T11" fmla="*/ 1 h 167"/>
                      <a:gd name="T12" fmla="*/ 1 w 213"/>
                      <a:gd name="T13" fmla="*/ 0 h 167"/>
                      <a:gd name="T14" fmla="*/ 1 w 213"/>
                      <a:gd name="T15" fmla="*/ 1 h 167"/>
                      <a:gd name="T16" fmla="*/ 1 w 213"/>
                      <a:gd name="T17" fmla="*/ 1 h 167"/>
                      <a:gd name="T18" fmla="*/ 1 w 213"/>
                      <a:gd name="T19" fmla="*/ 1 h 167"/>
                      <a:gd name="T20" fmla="*/ 1 w 213"/>
                      <a:gd name="T21" fmla="*/ 1 h 167"/>
                      <a:gd name="T22" fmla="*/ 1 w 213"/>
                      <a:gd name="T23" fmla="*/ 1 h 167"/>
                      <a:gd name="T24" fmla="*/ 1 w 213"/>
                      <a:gd name="T25" fmla="*/ 1 h 167"/>
                      <a:gd name="T26" fmla="*/ 1 w 213"/>
                      <a:gd name="T27" fmla="*/ 1 h 167"/>
                      <a:gd name="T28" fmla="*/ 1 w 213"/>
                      <a:gd name="T29" fmla="*/ 1 h 167"/>
                      <a:gd name="T30" fmla="*/ 0 w 213"/>
                      <a:gd name="T31" fmla="*/ 1 h 167"/>
                      <a:gd name="T32" fmla="*/ 0 w 213"/>
                      <a:gd name="T33" fmla="*/ 1 h 167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213"/>
                      <a:gd name="T52" fmla="*/ 0 h 167"/>
                      <a:gd name="T53" fmla="*/ 213 w 213"/>
                      <a:gd name="T54" fmla="*/ 167 h 167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213" h="167">
                        <a:moveTo>
                          <a:pt x="0" y="89"/>
                        </a:moveTo>
                        <a:lnTo>
                          <a:pt x="52" y="146"/>
                        </a:lnTo>
                        <a:lnTo>
                          <a:pt x="99" y="167"/>
                        </a:lnTo>
                        <a:lnTo>
                          <a:pt x="147" y="167"/>
                        </a:lnTo>
                        <a:lnTo>
                          <a:pt x="198" y="141"/>
                        </a:lnTo>
                        <a:lnTo>
                          <a:pt x="213" y="93"/>
                        </a:lnTo>
                        <a:lnTo>
                          <a:pt x="204" y="0"/>
                        </a:lnTo>
                        <a:lnTo>
                          <a:pt x="177" y="63"/>
                        </a:lnTo>
                        <a:lnTo>
                          <a:pt x="151" y="6"/>
                        </a:lnTo>
                        <a:lnTo>
                          <a:pt x="141" y="66"/>
                        </a:lnTo>
                        <a:lnTo>
                          <a:pt x="111" y="15"/>
                        </a:lnTo>
                        <a:lnTo>
                          <a:pt x="105" y="72"/>
                        </a:lnTo>
                        <a:lnTo>
                          <a:pt x="69" y="15"/>
                        </a:lnTo>
                        <a:lnTo>
                          <a:pt x="69" y="66"/>
                        </a:lnTo>
                        <a:lnTo>
                          <a:pt x="21" y="36"/>
                        </a:lnTo>
                        <a:lnTo>
                          <a:pt x="0" y="89"/>
                        </a:lnTo>
                        <a:close/>
                      </a:path>
                    </a:pathLst>
                  </a:custGeom>
                  <a:solidFill>
                    <a:srgbClr val="FFE8E8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08" name="Freeform 255"/>
                  <p:cNvSpPr>
                    <a:spLocks noChangeAspect="1"/>
                  </p:cNvSpPr>
                  <p:nvPr/>
                </p:nvSpPr>
                <p:spPr bwMode="auto">
                  <a:xfrm>
                    <a:off x="4011" y="2304"/>
                    <a:ext cx="245" cy="314"/>
                  </a:xfrm>
                  <a:custGeom>
                    <a:avLst/>
                    <a:gdLst>
                      <a:gd name="T0" fmla="*/ 1 w 490"/>
                      <a:gd name="T1" fmla="*/ 1 h 627"/>
                      <a:gd name="T2" fmla="*/ 1 w 490"/>
                      <a:gd name="T3" fmla="*/ 1 h 627"/>
                      <a:gd name="T4" fmla="*/ 1 w 490"/>
                      <a:gd name="T5" fmla="*/ 1 h 627"/>
                      <a:gd name="T6" fmla="*/ 1 w 490"/>
                      <a:gd name="T7" fmla="*/ 1 h 627"/>
                      <a:gd name="T8" fmla="*/ 1 w 490"/>
                      <a:gd name="T9" fmla="*/ 1 h 627"/>
                      <a:gd name="T10" fmla="*/ 1 w 490"/>
                      <a:gd name="T11" fmla="*/ 1 h 627"/>
                      <a:gd name="T12" fmla="*/ 1 w 490"/>
                      <a:gd name="T13" fmla="*/ 1 h 627"/>
                      <a:gd name="T14" fmla="*/ 1 w 490"/>
                      <a:gd name="T15" fmla="*/ 1 h 627"/>
                      <a:gd name="T16" fmla="*/ 1 w 490"/>
                      <a:gd name="T17" fmla="*/ 1 h 627"/>
                      <a:gd name="T18" fmla="*/ 1 w 490"/>
                      <a:gd name="T19" fmla="*/ 1 h 627"/>
                      <a:gd name="T20" fmla="*/ 0 w 490"/>
                      <a:gd name="T21" fmla="*/ 1 h 627"/>
                      <a:gd name="T22" fmla="*/ 1 w 490"/>
                      <a:gd name="T23" fmla="*/ 1 h 627"/>
                      <a:gd name="T24" fmla="*/ 1 w 490"/>
                      <a:gd name="T25" fmla="*/ 1 h 627"/>
                      <a:gd name="T26" fmla="*/ 1 w 490"/>
                      <a:gd name="T27" fmla="*/ 1 h 627"/>
                      <a:gd name="T28" fmla="*/ 1 w 490"/>
                      <a:gd name="T29" fmla="*/ 1 h 627"/>
                      <a:gd name="T30" fmla="*/ 1 w 490"/>
                      <a:gd name="T31" fmla="*/ 1 h 627"/>
                      <a:gd name="T32" fmla="*/ 1 w 490"/>
                      <a:gd name="T33" fmla="*/ 1 h 627"/>
                      <a:gd name="T34" fmla="*/ 1 w 490"/>
                      <a:gd name="T35" fmla="*/ 1 h 627"/>
                      <a:gd name="T36" fmla="*/ 1 w 490"/>
                      <a:gd name="T37" fmla="*/ 1 h 627"/>
                      <a:gd name="T38" fmla="*/ 1 w 490"/>
                      <a:gd name="T39" fmla="*/ 0 h 627"/>
                      <a:gd name="T40" fmla="*/ 1 w 490"/>
                      <a:gd name="T41" fmla="*/ 1 h 627"/>
                      <a:gd name="T42" fmla="*/ 1 w 490"/>
                      <a:gd name="T43" fmla="*/ 1 h 627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490"/>
                      <a:gd name="T67" fmla="*/ 0 h 627"/>
                      <a:gd name="T68" fmla="*/ 490 w 490"/>
                      <a:gd name="T69" fmla="*/ 627 h 627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490" h="627">
                        <a:moveTo>
                          <a:pt x="350" y="63"/>
                        </a:moveTo>
                        <a:lnTo>
                          <a:pt x="376" y="177"/>
                        </a:lnTo>
                        <a:lnTo>
                          <a:pt x="418" y="287"/>
                        </a:lnTo>
                        <a:lnTo>
                          <a:pt x="386" y="376"/>
                        </a:lnTo>
                        <a:lnTo>
                          <a:pt x="329" y="424"/>
                        </a:lnTo>
                        <a:lnTo>
                          <a:pt x="255" y="412"/>
                        </a:lnTo>
                        <a:lnTo>
                          <a:pt x="108" y="314"/>
                        </a:lnTo>
                        <a:lnTo>
                          <a:pt x="129" y="407"/>
                        </a:lnTo>
                        <a:lnTo>
                          <a:pt x="203" y="460"/>
                        </a:lnTo>
                        <a:lnTo>
                          <a:pt x="125" y="511"/>
                        </a:lnTo>
                        <a:lnTo>
                          <a:pt x="0" y="570"/>
                        </a:lnTo>
                        <a:lnTo>
                          <a:pt x="129" y="574"/>
                        </a:lnTo>
                        <a:lnTo>
                          <a:pt x="152" y="627"/>
                        </a:lnTo>
                        <a:lnTo>
                          <a:pt x="266" y="585"/>
                        </a:lnTo>
                        <a:lnTo>
                          <a:pt x="344" y="547"/>
                        </a:lnTo>
                        <a:lnTo>
                          <a:pt x="353" y="523"/>
                        </a:lnTo>
                        <a:lnTo>
                          <a:pt x="443" y="511"/>
                        </a:lnTo>
                        <a:lnTo>
                          <a:pt x="490" y="365"/>
                        </a:lnTo>
                        <a:lnTo>
                          <a:pt x="464" y="192"/>
                        </a:lnTo>
                        <a:lnTo>
                          <a:pt x="353" y="0"/>
                        </a:lnTo>
                        <a:lnTo>
                          <a:pt x="350" y="63"/>
                        </a:lnTo>
                        <a:close/>
                      </a:path>
                    </a:pathLst>
                  </a:custGeom>
                  <a:solidFill>
                    <a:srgbClr val="FF8282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09" name="Freeform 256"/>
                  <p:cNvSpPr>
                    <a:spLocks noChangeAspect="1"/>
                  </p:cNvSpPr>
                  <p:nvPr/>
                </p:nvSpPr>
                <p:spPr bwMode="auto">
                  <a:xfrm>
                    <a:off x="3095" y="2393"/>
                    <a:ext cx="934" cy="612"/>
                  </a:xfrm>
                  <a:custGeom>
                    <a:avLst/>
                    <a:gdLst>
                      <a:gd name="T0" fmla="*/ 1 w 1868"/>
                      <a:gd name="T1" fmla="*/ 1 h 1224"/>
                      <a:gd name="T2" fmla="*/ 1 w 1868"/>
                      <a:gd name="T3" fmla="*/ 1 h 1224"/>
                      <a:gd name="T4" fmla="*/ 1 w 1868"/>
                      <a:gd name="T5" fmla="*/ 1 h 1224"/>
                      <a:gd name="T6" fmla="*/ 1 w 1868"/>
                      <a:gd name="T7" fmla="*/ 1 h 1224"/>
                      <a:gd name="T8" fmla="*/ 1 w 1868"/>
                      <a:gd name="T9" fmla="*/ 1 h 1224"/>
                      <a:gd name="T10" fmla="*/ 1 w 1868"/>
                      <a:gd name="T11" fmla="*/ 1 h 1224"/>
                      <a:gd name="T12" fmla="*/ 1 w 1868"/>
                      <a:gd name="T13" fmla="*/ 1 h 1224"/>
                      <a:gd name="T14" fmla="*/ 1 w 1868"/>
                      <a:gd name="T15" fmla="*/ 1 h 1224"/>
                      <a:gd name="T16" fmla="*/ 1 w 1868"/>
                      <a:gd name="T17" fmla="*/ 1 h 1224"/>
                      <a:gd name="T18" fmla="*/ 1 w 1868"/>
                      <a:gd name="T19" fmla="*/ 1 h 1224"/>
                      <a:gd name="T20" fmla="*/ 1 w 1868"/>
                      <a:gd name="T21" fmla="*/ 1 h 1224"/>
                      <a:gd name="T22" fmla="*/ 1 w 1868"/>
                      <a:gd name="T23" fmla="*/ 1 h 1224"/>
                      <a:gd name="T24" fmla="*/ 1 w 1868"/>
                      <a:gd name="T25" fmla="*/ 1 h 1224"/>
                      <a:gd name="T26" fmla="*/ 1 w 1868"/>
                      <a:gd name="T27" fmla="*/ 1 h 1224"/>
                      <a:gd name="T28" fmla="*/ 1 w 1868"/>
                      <a:gd name="T29" fmla="*/ 1 h 1224"/>
                      <a:gd name="T30" fmla="*/ 1 w 1868"/>
                      <a:gd name="T31" fmla="*/ 1 h 1224"/>
                      <a:gd name="T32" fmla="*/ 1 w 1868"/>
                      <a:gd name="T33" fmla="*/ 1 h 1224"/>
                      <a:gd name="T34" fmla="*/ 1 w 1868"/>
                      <a:gd name="T35" fmla="*/ 1 h 1224"/>
                      <a:gd name="T36" fmla="*/ 1 w 1868"/>
                      <a:gd name="T37" fmla="*/ 1 h 1224"/>
                      <a:gd name="T38" fmla="*/ 1 w 1868"/>
                      <a:gd name="T39" fmla="*/ 1 h 1224"/>
                      <a:gd name="T40" fmla="*/ 1 w 1868"/>
                      <a:gd name="T41" fmla="*/ 1 h 1224"/>
                      <a:gd name="T42" fmla="*/ 1 w 1868"/>
                      <a:gd name="T43" fmla="*/ 1 h 1224"/>
                      <a:gd name="T44" fmla="*/ 1 w 1868"/>
                      <a:gd name="T45" fmla="*/ 1 h 1224"/>
                      <a:gd name="T46" fmla="*/ 1 w 1868"/>
                      <a:gd name="T47" fmla="*/ 1 h 1224"/>
                      <a:gd name="T48" fmla="*/ 1 w 1868"/>
                      <a:gd name="T49" fmla="*/ 1 h 1224"/>
                      <a:gd name="T50" fmla="*/ 1 w 1868"/>
                      <a:gd name="T51" fmla="*/ 1 h 1224"/>
                      <a:gd name="T52" fmla="*/ 1 w 1868"/>
                      <a:gd name="T53" fmla="*/ 1 h 1224"/>
                      <a:gd name="T54" fmla="*/ 1 w 1868"/>
                      <a:gd name="T55" fmla="*/ 1 h 1224"/>
                      <a:gd name="T56" fmla="*/ 1 w 1868"/>
                      <a:gd name="T57" fmla="*/ 1 h 1224"/>
                      <a:gd name="T58" fmla="*/ 1 w 1868"/>
                      <a:gd name="T59" fmla="*/ 1 h 1224"/>
                      <a:gd name="T60" fmla="*/ 1 w 1868"/>
                      <a:gd name="T61" fmla="*/ 1 h 1224"/>
                      <a:gd name="T62" fmla="*/ 1 w 1868"/>
                      <a:gd name="T63" fmla="*/ 1 h 1224"/>
                      <a:gd name="T64" fmla="*/ 1 w 1868"/>
                      <a:gd name="T65" fmla="*/ 1 h 1224"/>
                      <a:gd name="T66" fmla="*/ 1 w 1868"/>
                      <a:gd name="T67" fmla="*/ 1 h 1224"/>
                      <a:gd name="T68" fmla="*/ 1 w 1868"/>
                      <a:gd name="T69" fmla="*/ 1 h 1224"/>
                      <a:gd name="T70" fmla="*/ 1 w 1868"/>
                      <a:gd name="T71" fmla="*/ 1 h 1224"/>
                      <a:gd name="T72" fmla="*/ 1 w 1868"/>
                      <a:gd name="T73" fmla="*/ 1 h 1224"/>
                      <a:gd name="T74" fmla="*/ 1 w 1868"/>
                      <a:gd name="T75" fmla="*/ 1 h 1224"/>
                      <a:gd name="T76" fmla="*/ 1 w 1868"/>
                      <a:gd name="T77" fmla="*/ 1 h 1224"/>
                      <a:gd name="T78" fmla="*/ 1 w 1868"/>
                      <a:gd name="T79" fmla="*/ 1 h 1224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1868"/>
                      <a:gd name="T121" fmla="*/ 0 h 1224"/>
                      <a:gd name="T122" fmla="*/ 1868 w 1868"/>
                      <a:gd name="T123" fmla="*/ 1224 h 1224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1868" h="1224">
                        <a:moveTo>
                          <a:pt x="908" y="142"/>
                        </a:moveTo>
                        <a:lnTo>
                          <a:pt x="1013" y="167"/>
                        </a:lnTo>
                        <a:lnTo>
                          <a:pt x="1058" y="220"/>
                        </a:lnTo>
                        <a:lnTo>
                          <a:pt x="1153" y="224"/>
                        </a:lnTo>
                        <a:lnTo>
                          <a:pt x="1142" y="256"/>
                        </a:lnTo>
                        <a:lnTo>
                          <a:pt x="1252" y="262"/>
                        </a:lnTo>
                        <a:lnTo>
                          <a:pt x="1237" y="309"/>
                        </a:lnTo>
                        <a:lnTo>
                          <a:pt x="1315" y="330"/>
                        </a:lnTo>
                        <a:lnTo>
                          <a:pt x="1300" y="367"/>
                        </a:lnTo>
                        <a:lnTo>
                          <a:pt x="1387" y="367"/>
                        </a:lnTo>
                        <a:lnTo>
                          <a:pt x="1465" y="304"/>
                        </a:lnTo>
                        <a:lnTo>
                          <a:pt x="1503" y="262"/>
                        </a:lnTo>
                        <a:lnTo>
                          <a:pt x="1419" y="266"/>
                        </a:lnTo>
                        <a:lnTo>
                          <a:pt x="1551" y="205"/>
                        </a:lnTo>
                        <a:lnTo>
                          <a:pt x="1528" y="266"/>
                        </a:lnTo>
                        <a:lnTo>
                          <a:pt x="1524" y="355"/>
                        </a:lnTo>
                        <a:lnTo>
                          <a:pt x="1592" y="382"/>
                        </a:lnTo>
                        <a:lnTo>
                          <a:pt x="1560" y="418"/>
                        </a:lnTo>
                        <a:lnTo>
                          <a:pt x="1632" y="435"/>
                        </a:lnTo>
                        <a:lnTo>
                          <a:pt x="1608" y="471"/>
                        </a:lnTo>
                        <a:lnTo>
                          <a:pt x="1712" y="418"/>
                        </a:lnTo>
                        <a:lnTo>
                          <a:pt x="1868" y="429"/>
                        </a:lnTo>
                        <a:lnTo>
                          <a:pt x="1727" y="492"/>
                        </a:lnTo>
                        <a:lnTo>
                          <a:pt x="1638" y="538"/>
                        </a:lnTo>
                        <a:lnTo>
                          <a:pt x="1524" y="638"/>
                        </a:lnTo>
                        <a:lnTo>
                          <a:pt x="1456" y="743"/>
                        </a:lnTo>
                        <a:lnTo>
                          <a:pt x="1383" y="794"/>
                        </a:lnTo>
                        <a:lnTo>
                          <a:pt x="1246" y="925"/>
                        </a:lnTo>
                        <a:lnTo>
                          <a:pt x="1127" y="977"/>
                        </a:lnTo>
                        <a:lnTo>
                          <a:pt x="1064" y="1024"/>
                        </a:lnTo>
                        <a:lnTo>
                          <a:pt x="971" y="1087"/>
                        </a:lnTo>
                        <a:lnTo>
                          <a:pt x="788" y="1140"/>
                        </a:lnTo>
                        <a:lnTo>
                          <a:pt x="625" y="1176"/>
                        </a:lnTo>
                        <a:lnTo>
                          <a:pt x="568" y="1171"/>
                        </a:lnTo>
                        <a:lnTo>
                          <a:pt x="490" y="1203"/>
                        </a:lnTo>
                        <a:lnTo>
                          <a:pt x="349" y="1224"/>
                        </a:lnTo>
                        <a:lnTo>
                          <a:pt x="224" y="1186"/>
                        </a:lnTo>
                        <a:lnTo>
                          <a:pt x="140" y="1125"/>
                        </a:lnTo>
                        <a:lnTo>
                          <a:pt x="87" y="1072"/>
                        </a:lnTo>
                        <a:lnTo>
                          <a:pt x="292" y="1144"/>
                        </a:lnTo>
                        <a:lnTo>
                          <a:pt x="475" y="1114"/>
                        </a:lnTo>
                        <a:lnTo>
                          <a:pt x="610" y="1062"/>
                        </a:lnTo>
                        <a:lnTo>
                          <a:pt x="334" y="1081"/>
                        </a:lnTo>
                        <a:lnTo>
                          <a:pt x="374" y="1045"/>
                        </a:lnTo>
                        <a:lnTo>
                          <a:pt x="197" y="1087"/>
                        </a:lnTo>
                        <a:lnTo>
                          <a:pt x="233" y="994"/>
                        </a:lnTo>
                        <a:lnTo>
                          <a:pt x="161" y="1020"/>
                        </a:lnTo>
                        <a:lnTo>
                          <a:pt x="203" y="946"/>
                        </a:lnTo>
                        <a:lnTo>
                          <a:pt x="77" y="916"/>
                        </a:lnTo>
                        <a:lnTo>
                          <a:pt x="114" y="851"/>
                        </a:lnTo>
                        <a:lnTo>
                          <a:pt x="0" y="868"/>
                        </a:lnTo>
                        <a:lnTo>
                          <a:pt x="62" y="769"/>
                        </a:lnTo>
                        <a:lnTo>
                          <a:pt x="66" y="528"/>
                        </a:lnTo>
                        <a:lnTo>
                          <a:pt x="209" y="716"/>
                        </a:lnTo>
                        <a:lnTo>
                          <a:pt x="209" y="638"/>
                        </a:lnTo>
                        <a:lnTo>
                          <a:pt x="374" y="836"/>
                        </a:lnTo>
                        <a:lnTo>
                          <a:pt x="553" y="910"/>
                        </a:lnTo>
                        <a:lnTo>
                          <a:pt x="490" y="809"/>
                        </a:lnTo>
                        <a:lnTo>
                          <a:pt x="657" y="910"/>
                        </a:lnTo>
                        <a:lnTo>
                          <a:pt x="646" y="836"/>
                        </a:lnTo>
                        <a:lnTo>
                          <a:pt x="726" y="868"/>
                        </a:lnTo>
                        <a:lnTo>
                          <a:pt x="855" y="884"/>
                        </a:lnTo>
                        <a:lnTo>
                          <a:pt x="975" y="851"/>
                        </a:lnTo>
                        <a:lnTo>
                          <a:pt x="1132" y="779"/>
                        </a:lnTo>
                        <a:lnTo>
                          <a:pt x="1262" y="669"/>
                        </a:lnTo>
                        <a:lnTo>
                          <a:pt x="1357" y="560"/>
                        </a:lnTo>
                        <a:lnTo>
                          <a:pt x="1241" y="591"/>
                        </a:lnTo>
                        <a:lnTo>
                          <a:pt x="1283" y="528"/>
                        </a:lnTo>
                        <a:lnTo>
                          <a:pt x="1127" y="642"/>
                        </a:lnTo>
                        <a:lnTo>
                          <a:pt x="1195" y="507"/>
                        </a:lnTo>
                        <a:lnTo>
                          <a:pt x="1073" y="602"/>
                        </a:lnTo>
                        <a:lnTo>
                          <a:pt x="1070" y="465"/>
                        </a:lnTo>
                        <a:lnTo>
                          <a:pt x="980" y="538"/>
                        </a:lnTo>
                        <a:lnTo>
                          <a:pt x="992" y="387"/>
                        </a:lnTo>
                        <a:lnTo>
                          <a:pt x="923" y="424"/>
                        </a:lnTo>
                        <a:lnTo>
                          <a:pt x="912" y="313"/>
                        </a:lnTo>
                        <a:lnTo>
                          <a:pt x="824" y="271"/>
                        </a:lnTo>
                        <a:lnTo>
                          <a:pt x="804" y="119"/>
                        </a:lnTo>
                        <a:lnTo>
                          <a:pt x="819" y="0"/>
                        </a:lnTo>
                        <a:lnTo>
                          <a:pt x="908" y="142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10" name="Freeform 257"/>
                  <p:cNvSpPr>
                    <a:spLocks noChangeAspect="1"/>
                  </p:cNvSpPr>
                  <p:nvPr/>
                </p:nvSpPr>
                <p:spPr bwMode="auto">
                  <a:xfrm>
                    <a:off x="3711" y="2145"/>
                    <a:ext cx="119" cy="130"/>
                  </a:xfrm>
                  <a:custGeom>
                    <a:avLst/>
                    <a:gdLst>
                      <a:gd name="T0" fmla="*/ 0 w 240"/>
                      <a:gd name="T1" fmla="*/ 0 h 260"/>
                      <a:gd name="T2" fmla="*/ 0 w 240"/>
                      <a:gd name="T3" fmla="*/ 1 h 260"/>
                      <a:gd name="T4" fmla="*/ 0 w 240"/>
                      <a:gd name="T5" fmla="*/ 1 h 260"/>
                      <a:gd name="T6" fmla="*/ 0 w 240"/>
                      <a:gd name="T7" fmla="*/ 1 h 260"/>
                      <a:gd name="T8" fmla="*/ 0 w 240"/>
                      <a:gd name="T9" fmla="*/ 1 h 260"/>
                      <a:gd name="T10" fmla="*/ 0 w 240"/>
                      <a:gd name="T11" fmla="*/ 1 h 260"/>
                      <a:gd name="T12" fmla="*/ 0 w 240"/>
                      <a:gd name="T13" fmla="*/ 1 h 260"/>
                      <a:gd name="T14" fmla="*/ 0 w 240"/>
                      <a:gd name="T15" fmla="*/ 1 h 260"/>
                      <a:gd name="T16" fmla="*/ 0 w 240"/>
                      <a:gd name="T17" fmla="*/ 1 h 260"/>
                      <a:gd name="T18" fmla="*/ 0 w 240"/>
                      <a:gd name="T19" fmla="*/ 0 h 260"/>
                      <a:gd name="T20" fmla="*/ 0 w 240"/>
                      <a:gd name="T21" fmla="*/ 0 h 260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240"/>
                      <a:gd name="T34" fmla="*/ 0 h 260"/>
                      <a:gd name="T35" fmla="*/ 240 w 240"/>
                      <a:gd name="T36" fmla="*/ 260 h 260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240" h="260">
                        <a:moveTo>
                          <a:pt x="36" y="0"/>
                        </a:moveTo>
                        <a:lnTo>
                          <a:pt x="6" y="74"/>
                        </a:lnTo>
                        <a:lnTo>
                          <a:pt x="0" y="152"/>
                        </a:lnTo>
                        <a:lnTo>
                          <a:pt x="31" y="214"/>
                        </a:lnTo>
                        <a:lnTo>
                          <a:pt x="135" y="250"/>
                        </a:lnTo>
                        <a:lnTo>
                          <a:pt x="209" y="260"/>
                        </a:lnTo>
                        <a:lnTo>
                          <a:pt x="240" y="218"/>
                        </a:lnTo>
                        <a:lnTo>
                          <a:pt x="215" y="89"/>
                        </a:lnTo>
                        <a:lnTo>
                          <a:pt x="135" y="5"/>
                        </a:lnTo>
                        <a:lnTo>
                          <a:pt x="36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11" name="Freeform 258"/>
                  <p:cNvSpPr>
                    <a:spLocks noChangeAspect="1"/>
                  </p:cNvSpPr>
                  <p:nvPr/>
                </p:nvSpPr>
                <p:spPr bwMode="auto">
                  <a:xfrm>
                    <a:off x="2721" y="1818"/>
                    <a:ext cx="815" cy="1121"/>
                  </a:xfrm>
                  <a:custGeom>
                    <a:avLst/>
                    <a:gdLst>
                      <a:gd name="T0" fmla="*/ 1 w 1629"/>
                      <a:gd name="T1" fmla="*/ 0 h 2243"/>
                      <a:gd name="T2" fmla="*/ 1 w 1629"/>
                      <a:gd name="T3" fmla="*/ 0 h 2243"/>
                      <a:gd name="T4" fmla="*/ 1 w 1629"/>
                      <a:gd name="T5" fmla="*/ 0 h 2243"/>
                      <a:gd name="T6" fmla="*/ 1 w 1629"/>
                      <a:gd name="T7" fmla="*/ 0 h 2243"/>
                      <a:gd name="T8" fmla="*/ 1 w 1629"/>
                      <a:gd name="T9" fmla="*/ 0 h 2243"/>
                      <a:gd name="T10" fmla="*/ 1 w 1629"/>
                      <a:gd name="T11" fmla="*/ 0 h 2243"/>
                      <a:gd name="T12" fmla="*/ 1 w 1629"/>
                      <a:gd name="T13" fmla="*/ 0 h 2243"/>
                      <a:gd name="T14" fmla="*/ 1 w 1629"/>
                      <a:gd name="T15" fmla="*/ 0 h 2243"/>
                      <a:gd name="T16" fmla="*/ 1 w 1629"/>
                      <a:gd name="T17" fmla="*/ 0 h 2243"/>
                      <a:gd name="T18" fmla="*/ 1 w 1629"/>
                      <a:gd name="T19" fmla="*/ 0 h 2243"/>
                      <a:gd name="T20" fmla="*/ 1 w 1629"/>
                      <a:gd name="T21" fmla="*/ 0 h 2243"/>
                      <a:gd name="T22" fmla="*/ 1 w 1629"/>
                      <a:gd name="T23" fmla="*/ 0 h 2243"/>
                      <a:gd name="T24" fmla="*/ 1 w 1629"/>
                      <a:gd name="T25" fmla="*/ 0 h 2243"/>
                      <a:gd name="T26" fmla="*/ 1 w 1629"/>
                      <a:gd name="T27" fmla="*/ 0 h 2243"/>
                      <a:gd name="T28" fmla="*/ 1 w 1629"/>
                      <a:gd name="T29" fmla="*/ 0 h 2243"/>
                      <a:gd name="T30" fmla="*/ 1 w 1629"/>
                      <a:gd name="T31" fmla="*/ 0 h 2243"/>
                      <a:gd name="T32" fmla="*/ 1 w 1629"/>
                      <a:gd name="T33" fmla="*/ 0 h 2243"/>
                      <a:gd name="T34" fmla="*/ 1 w 1629"/>
                      <a:gd name="T35" fmla="*/ 0 h 2243"/>
                      <a:gd name="T36" fmla="*/ 1 w 1629"/>
                      <a:gd name="T37" fmla="*/ 0 h 2243"/>
                      <a:gd name="T38" fmla="*/ 1 w 1629"/>
                      <a:gd name="T39" fmla="*/ 0 h 2243"/>
                      <a:gd name="T40" fmla="*/ 1 w 1629"/>
                      <a:gd name="T41" fmla="*/ 0 h 2243"/>
                      <a:gd name="T42" fmla="*/ 1 w 1629"/>
                      <a:gd name="T43" fmla="*/ 0 h 2243"/>
                      <a:gd name="T44" fmla="*/ 1 w 1629"/>
                      <a:gd name="T45" fmla="*/ 0 h 2243"/>
                      <a:gd name="T46" fmla="*/ 1 w 1629"/>
                      <a:gd name="T47" fmla="*/ 0 h 2243"/>
                      <a:gd name="T48" fmla="*/ 1 w 1629"/>
                      <a:gd name="T49" fmla="*/ 0 h 2243"/>
                      <a:gd name="T50" fmla="*/ 1 w 1629"/>
                      <a:gd name="T51" fmla="*/ 0 h 2243"/>
                      <a:gd name="T52" fmla="*/ 1 w 1629"/>
                      <a:gd name="T53" fmla="*/ 0 h 2243"/>
                      <a:gd name="T54" fmla="*/ 1 w 1629"/>
                      <a:gd name="T55" fmla="*/ 0 h 2243"/>
                      <a:gd name="T56" fmla="*/ 1 w 1629"/>
                      <a:gd name="T57" fmla="*/ 0 h 2243"/>
                      <a:gd name="T58" fmla="*/ 1 w 1629"/>
                      <a:gd name="T59" fmla="*/ 0 h 2243"/>
                      <a:gd name="T60" fmla="*/ 1 w 1629"/>
                      <a:gd name="T61" fmla="*/ 0 h 2243"/>
                      <a:gd name="T62" fmla="*/ 1 w 1629"/>
                      <a:gd name="T63" fmla="*/ 0 h 2243"/>
                      <a:gd name="T64" fmla="*/ 1 w 1629"/>
                      <a:gd name="T65" fmla="*/ 0 h 2243"/>
                      <a:gd name="T66" fmla="*/ 1 w 1629"/>
                      <a:gd name="T67" fmla="*/ 0 h 2243"/>
                      <a:gd name="T68" fmla="*/ 1 w 1629"/>
                      <a:gd name="T69" fmla="*/ 0 h 2243"/>
                      <a:gd name="T70" fmla="*/ 1 w 1629"/>
                      <a:gd name="T71" fmla="*/ 0 h 2243"/>
                      <a:gd name="T72" fmla="*/ 1 w 1629"/>
                      <a:gd name="T73" fmla="*/ 0 h 2243"/>
                      <a:gd name="T74" fmla="*/ 1 w 1629"/>
                      <a:gd name="T75" fmla="*/ 0 h 2243"/>
                      <a:gd name="T76" fmla="*/ 1 w 1629"/>
                      <a:gd name="T77" fmla="*/ 0 h 2243"/>
                      <a:gd name="T78" fmla="*/ 1 w 1629"/>
                      <a:gd name="T79" fmla="*/ 0 h 2243"/>
                      <a:gd name="T80" fmla="*/ 1 w 1629"/>
                      <a:gd name="T81" fmla="*/ 0 h 2243"/>
                      <a:gd name="T82" fmla="*/ 1 w 1629"/>
                      <a:gd name="T83" fmla="*/ 0 h 2243"/>
                      <a:gd name="T84" fmla="*/ 1 w 1629"/>
                      <a:gd name="T85" fmla="*/ 0 h 2243"/>
                      <a:gd name="T86" fmla="*/ 1 w 1629"/>
                      <a:gd name="T87" fmla="*/ 0 h 2243"/>
                      <a:gd name="T88" fmla="*/ 1 w 1629"/>
                      <a:gd name="T89" fmla="*/ 0 h 2243"/>
                      <a:gd name="T90" fmla="*/ 1 w 1629"/>
                      <a:gd name="T91" fmla="*/ 0 h 2243"/>
                      <a:gd name="T92" fmla="*/ 1 w 1629"/>
                      <a:gd name="T93" fmla="*/ 0 h 2243"/>
                      <a:gd name="T94" fmla="*/ 1 w 1629"/>
                      <a:gd name="T95" fmla="*/ 0 h 2243"/>
                      <a:gd name="T96" fmla="*/ 1 w 1629"/>
                      <a:gd name="T97" fmla="*/ 0 h 2243"/>
                      <a:gd name="T98" fmla="*/ 1 w 1629"/>
                      <a:gd name="T99" fmla="*/ 0 h 2243"/>
                      <a:gd name="T100" fmla="*/ 1 w 1629"/>
                      <a:gd name="T101" fmla="*/ 0 h 2243"/>
                      <a:gd name="T102" fmla="*/ 1 w 1629"/>
                      <a:gd name="T103" fmla="*/ 0 h 2243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1629"/>
                      <a:gd name="T157" fmla="*/ 0 h 2243"/>
                      <a:gd name="T158" fmla="*/ 1629 w 1629"/>
                      <a:gd name="T159" fmla="*/ 2243 h 2243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1629" h="2243">
                        <a:moveTo>
                          <a:pt x="1294" y="340"/>
                        </a:moveTo>
                        <a:lnTo>
                          <a:pt x="1070" y="325"/>
                        </a:lnTo>
                        <a:lnTo>
                          <a:pt x="939" y="367"/>
                        </a:lnTo>
                        <a:lnTo>
                          <a:pt x="783" y="465"/>
                        </a:lnTo>
                        <a:lnTo>
                          <a:pt x="762" y="576"/>
                        </a:lnTo>
                        <a:lnTo>
                          <a:pt x="720" y="477"/>
                        </a:lnTo>
                        <a:lnTo>
                          <a:pt x="636" y="304"/>
                        </a:lnTo>
                        <a:lnTo>
                          <a:pt x="693" y="319"/>
                        </a:lnTo>
                        <a:lnTo>
                          <a:pt x="663" y="241"/>
                        </a:lnTo>
                        <a:lnTo>
                          <a:pt x="705" y="251"/>
                        </a:lnTo>
                        <a:lnTo>
                          <a:pt x="669" y="194"/>
                        </a:lnTo>
                        <a:lnTo>
                          <a:pt x="741" y="220"/>
                        </a:lnTo>
                        <a:lnTo>
                          <a:pt x="684" y="157"/>
                        </a:lnTo>
                        <a:lnTo>
                          <a:pt x="501" y="38"/>
                        </a:lnTo>
                        <a:lnTo>
                          <a:pt x="406" y="0"/>
                        </a:lnTo>
                        <a:lnTo>
                          <a:pt x="427" y="110"/>
                        </a:lnTo>
                        <a:lnTo>
                          <a:pt x="319" y="57"/>
                        </a:lnTo>
                        <a:lnTo>
                          <a:pt x="385" y="157"/>
                        </a:lnTo>
                        <a:lnTo>
                          <a:pt x="182" y="89"/>
                        </a:lnTo>
                        <a:lnTo>
                          <a:pt x="382" y="230"/>
                        </a:lnTo>
                        <a:lnTo>
                          <a:pt x="209" y="163"/>
                        </a:lnTo>
                        <a:lnTo>
                          <a:pt x="323" y="262"/>
                        </a:lnTo>
                        <a:lnTo>
                          <a:pt x="146" y="226"/>
                        </a:lnTo>
                        <a:lnTo>
                          <a:pt x="302" y="346"/>
                        </a:lnTo>
                        <a:lnTo>
                          <a:pt x="182" y="319"/>
                        </a:lnTo>
                        <a:lnTo>
                          <a:pt x="230" y="376"/>
                        </a:lnTo>
                        <a:lnTo>
                          <a:pt x="125" y="367"/>
                        </a:lnTo>
                        <a:lnTo>
                          <a:pt x="209" y="444"/>
                        </a:lnTo>
                        <a:lnTo>
                          <a:pt x="72" y="418"/>
                        </a:lnTo>
                        <a:lnTo>
                          <a:pt x="250" y="555"/>
                        </a:lnTo>
                        <a:lnTo>
                          <a:pt x="89" y="528"/>
                        </a:lnTo>
                        <a:lnTo>
                          <a:pt x="203" y="627"/>
                        </a:lnTo>
                        <a:lnTo>
                          <a:pt x="68" y="612"/>
                        </a:lnTo>
                        <a:lnTo>
                          <a:pt x="110" y="669"/>
                        </a:lnTo>
                        <a:lnTo>
                          <a:pt x="15" y="674"/>
                        </a:lnTo>
                        <a:lnTo>
                          <a:pt x="72" y="815"/>
                        </a:lnTo>
                        <a:lnTo>
                          <a:pt x="0" y="800"/>
                        </a:lnTo>
                        <a:lnTo>
                          <a:pt x="68" y="973"/>
                        </a:lnTo>
                        <a:lnTo>
                          <a:pt x="20" y="941"/>
                        </a:lnTo>
                        <a:lnTo>
                          <a:pt x="89" y="1114"/>
                        </a:lnTo>
                        <a:lnTo>
                          <a:pt x="182" y="1228"/>
                        </a:lnTo>
                        <a:lnTo>
                          <a:pt x="11" y="1129"/>
                        </a:lnTo>
                        <a:lnTo>
                          <a:pt x="182" y="1323"/>
                        </a:lnTo>
                        <a:lnTo>
                          <a:pt x="83" y="1307"/>
                        </a:lnTo>
                        <a:lnTo>
                          <a:pt x="135" y="1480"/>
                        </a:lnTo>
                        <a:lnTo>
                          <a:pt x="57" y="1600"/>
                        </a:lnTo>
                        <a:lnTo>
                          <a:pt x="214" y="1526"/>
                        </a:lnTo>
                        <a:lnTo>
                          <a:pt x="72" y="1729"/>
                        </a:lnTo>
                        <a:lnTo>
                          <a:pt x="245" y="1631"/>
                        </a:lnTo>
                        <a:lnTo>
                          <a:pt x="119" y="1804"/>
                        </a:lnTo>
                        <a:lnTo>
                          <a:pt x="235" y="1735"/>
                        </a:lnTo>
                        <a:lnTo>
                          <a:pt x="110" y="1980"/>
                        </a:lnTo>
                        <a:lnTo>
                          <a:pt x="239" y="1861"/>
                        </a:lnTo>
                        <a:lnTo>
                          <a:pt x="209" y="2028"/>
                        </a:lnTo>
                        <a:lnTo>
                          <a:pt x="313" y="1908"/>
                        </a:lnTo>
                        <a:lnTo>
                          <a:pt x="292" y="2066"/>
                        </a:lnTo>
                        <a:lnTo>
                          <a:pt x="463" y="1834"/>
                        </a:lnTo>
                        <a:lnTo>
                          <a:pt x="427" y="2007"/>
                        </a:lnTo>
                        <a:lnTo>
                          <a:pt x="549" y="1893"/>
                        </a:lnTo>
                        <a:lnTo>
                          <a:pt x="490" y="2117"/>
                        </a:lnTo>
                        <a:lnTo>
                          <a:pt x="589" y="2039"/>
                        </a:lnTo>
                        <a:lnTo>
                          <a:pt x="553" y="2222"/>
                        </a:lnTo>
                        <a:lnTo>
                          <a:pt x="657" y="2159"/>
                        </a:lnTo>
                        <a:lnTo>
                          <a:pt x="657" y="2243"/>
                        </a:lnTo>
                        <a:lnTo>
                          <a:pt x="756" y="2091"/>
                        </a:lnTo>
                        <a:lnTo>
                          <a:pt x="669" y="2018"/>
                        </a:lnTo>
                        <a:lnTo>
                          <a:pt x="720" y="1861"/>
                        </a:lnTo>
                        <a:lnTo>
                          <a:pt x="819" y="1558"/>
                        </a:lnTo>
                        <a:lnTo>
                          <a:pt x="714" y="1663"/>
                        </a:lnTo>
                        <a:lnTo>
                          <a:pt x="819" y="1296"/>
                        </a:lnTo>
                        <a:lnTo>
                          <a:pt x="902" y="1490"/>
                        </a:lnTo>
                        <a:lnTo>
                          <a:pt x="980" y="1693"/>
                        </a:lnTo>
                        <a:lnTo>
                          <a:pt x="977" y="1574"/>
                        </a:lnTo>
                        <a:lnTo>
                          <a:pt x="1070" y="1729"/>
                        </a:lnTo>
                        <a:lnTo>
                          <a:pt x="1096" y="1642"/>
                        </a:lnTo>
                        <a:lnTo>
                          <a:pt x="1210" y="1741"/>
                        </a:lnTo>
                        <a:lnTo>
                          <a:pt x="1321" y="1767"/>
                        </a:lnTo>
                        <a:lnTo>
                          <a:pt x="1492" y="1756"/>
                        </a:lnTo>
                        <a:lnTo>
                          <a:pt x="1431" y="1710"/>
                        </a:lnTo>
                        <a:lnTo>
                          <a:pt x="1587" y="1729"/>
                        </a:lnTo>
                        <a:lnTo>
                          <a:pt x="1518" y="1667"/>
                        </a:lnTo>
                        <a:lnTo>
                          <a:pt x="1629" y="1651"/>
                        </a:lnTo>
                        <a:lnTo>
                          <a:pt x="1560" y="1615"/>
                        </a:lnTo>
                        <a:lnTo>
                          <a:pt x="1596" y="1553"/>
                        </a:lnTo>
                        <a:lnTo>
                          <a:pt x="1414" y="1385"/>
                        </a:lnTo>
                        <a:lnTo>
                          <a:pt x="1440" y="1334"/>
                        </a:lnTo>
                        <a:lnTo>
                          <a:pt x="1476" y="1269"/>
                        </a:lnTo>
                        <a:lnTo>
                          <a:pt x="1383" y="1182"/>
                        </a:lnTo>
                        <a:lnTo>
                          <a:pt x="1440" y="1188"/>
                        </a:lnTo>
                        <a:lnTo>
                          <a:pt x="1305" y="1066"/>
                        </a:lnTo>
                        <a:lnTo>
                          <a:pt x="1410" y="1066"/>
                        </a:lnTo>
                        <a:lnTo>
                          <a:pt x="1273" y="952"/>
                        </a:lnTo>
                        <a:lnTo>
                          <a:pt x="1336" y="952"/>
                        </a:lnTo>
                        <a:lnTo>
                          <a:pt x="1231" y="857"/>
                        </a:lnTo>
                        <a:lnTo>
                          <a:pt x="1362" y="853"/>
                        </a:lnTo>
                        <a:lnTo>
                          <a:pt x="1264" y="764"/>
                        </a:lnTo>
                        <a:lnTo>
                          <a:pt x="1336" y="752"/>
                        </a:lnTo>
                        <a:lnTo>
                          <a:pt x="1305" y="654"/>
                        </a:lnTo>
                        <a:lnTo>
                          <a:pt x="1404" y="644"/>
                        </a:lnTo>
                        <a:lnTo>
                          <a:pt x="1326" y="534"/>
                        </a:lnTo>
                        <a:lnTo>
                          <a:pt x="1404" y="507"/>
                        </a:lnTo>
                        <a:lnTo>
                          <a:pt x="1351" y="397"/>
                        </a:lnTo>
                        <a:lnTo>
                          <a:pt x="1294" y="340"/>
                        </a:lnTo>
                        <a:close/>
                      </a:path>
                    </a:pathLst>
                  </a:custGeom>
                  <a:solidFill>
                    <a:srgbClr val="CC66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12" name="Freeform 259"/>
                  <p:cNvSpPr>
                    <a:spLocks noChangeAspect="1"/>
                  </p:cNvSpPr>
                  <p:nvPr/>
                </p:nvSpPr>
                <p:spPr bwMode="auto">
                  <a:xfrm>
                    <a:off x="1844" y="1737"/>
                    <a:ext cx="1018" cy="988"/>
                  </a:xfrm>
                  <a:custGeom>
                    <a:avLst/>
                    <a:gdLst>
                      <a:gd name="T0" fmla="*/ 1 w 2036"/>
                      <a:gd name="T1" fmla="*/ 0 h 1977"/>
                      <a:gd name="T2" fmla="*/ 1 w 2036"/>
                      <a:gd name="T3" fmla="*/ 0 h 1977"/>
                      <a:gd name="T4" fmla="*/ 1 w 2036"/>
                      <a:gd name="T5" fmla="*/ 0 h 1977"/>
                      <a:gd name="T6" fmla="*/ 1 w 2036"/>
                      <a:gd name="T7" fmla="*/ 0 h 1977"/>
                      <a:gd name="T8" fmla="*/ 1 w 2036"/>
                      <a:gd name="T9" fmla="*/ 0 h 1977"/>
                      <a:gd name="T10" fmla="*/ 1 w 2036"/>
                      <a:gd name="T11" fmla="*/ 0 h 1977"/>
                      <a:gd name="T12" fmla="*/ 1 w 2036"/>
                      <a:gd name="T13" fmla="*/ 0 h 1977"/>
                      <a:gd name="T14" fmla="*/ 1 w 2036"/>
                      <a:gd name="T15" fmla="*/ 0 h 1977"/>
                      <a:gd name="T16" fmla="*/ 1 w 2036"/>
                      <a:gd name="T17" fmla="*/ 0 h 1977"/>
                      <a:gd name="T18" fmla="*/ 1 w 2036"/>
                      <a:gd name="T19" fmla="*/ 0 h 1977"/>
                      <a:gd name="T20" fmla="*/ 1 w 2036"/>
                      <a:gd name="T21" fmla="*/ 0 h 1977"/>
                      <a:gd name="T22" fmla="*/ 1 w 2036"/>
                      <a:gd name="T23" fmla="*/ 0 h 1977"/>
                      <a:gd name="T24" fmla="*/ 1 w 2036"/>
                      <a:gd name="T25" fmla="*/ 0 h 1977"/>
                      <a:gd name="T26" fmla="*/ 1 w 2036"/>
                      <a:gd name="T27" fmla="*/ 0 h 1977"/>
                      <a:gd name="T28" fmla="*/ 1 w 2036"/>
                      <a:gd name="T29" fmla="*/ 0 h 1977"/>
                      <a:gd name="T30" fmla="*/ 1 w 2036"/>
                      <a:gd name="T31" fmla="*/ 0 h 1977"/>
                      <a:gd name="T32" fmla="*/ 1 w 2036"/>
                      <a:gd name="T33" fmla="*/ 0 h 1977"/>
                      <a:gd name="T34" fmla="*/ 1 w 2036"/>
                      <a:gd name="T35" fmla="*/ 0 h 1977"/>
                      <a:gd name="T36" fmla="*/ 1 w 2036"/>
                      <a:gd name="T37" fmla="*/ 0 h 1977"/>
                      <a:gd name="T38" fmla="*/ 1 w 2036"/>
                      <a:gd name="T39" fmla="*/ 0 h 1977"/>
                      <a:gd name="T40" fmla="*/ 1 w 2036"/>
                      <a:gd name="T41" fmla="*/ 0 h 1977"/>
                      <a:gd name="T42" fmla="*/ 1 w 2036"/>
                      <a:gd name="T43" fmla="*/ 0 h 1977"/>
                      <a:gd name="T44" fmla="*/ 1 w 2036"/>
                      <a:gd name="T45" fmla="*/ 0 h 1977"/>
                      <a:gd name="T46" fmla="*/ 1 w 2036"/>
                      <a:gd name="T47" fmla="*/ 0 h 1977"/>
                      <a:gd name="T48" fmla="*/ 1 w 2036"/>
                      <a:gd name="T49" fmla="*/ 0 h 1977"/>
                      <a:gd name="T50" fmla="*/ 1 w 2036"/>
                      <a:gd name="T51" fmla="*/ 0 h 1977"/>
                      <a:gd name="T52" fmla="*/ 1 w 2036"/>
                      <a:gd name="T53" fmla="*/ 0 h 1977"/>
                      <a:gd name="T54" fmla="*/ 1 w 2036"/>
                      <a:gd name="T55" fmla="*/ 0 h 1977"/>
                      <a:gd name="T56" fmla="*/ 1 w 2036"/>
                      <a:gd name="T57" fmla="*/ 0 h 1977"/>
                      <a:gd name="T58" fmla="*/ 1 w 2036"/>
                      <a:gd name="T59" fmla="*/ 0 h 1977"/>
                      <a:gd name="T60" fmla="*/ 1 w 2036"/>
                      <a:gd name="T61" fmla="*/ 0 h 1977"/>
                      <a:gd name="T62" fmla="*/ 1 w 2036"/>
                      <a:gd name="T63" fmla="*/ 0 h 1977"/>
                      <a:gd name="T64" fmla="*/ 1 w 2036"/>
                      <a:gd name="T65" fmla="*/ 0 h 1977"/>
                      <a:gd name="T66" fmla="*/ 1 w 2036"/>
                      <a:gd name="T67" fmla="*/ 0 h 1977"/>
                      <a:gd name="T68" fmla="*/ 1 w 2036"/>
                      <a:gd name="T69" fmla="*/ 0 h 1977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2036"/>
                      <a:gd name="T106" fmla="*/ 0 h 1977"/>
                      <a:gd name="T107" fmla="*/ 2036 w 2036"/>
                      <a:gd name="T108" fmla="*/ 1977 h 1977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2036" h="1977">
                        <a:moveTo>
                          <a:pt x="1426" y="0"/>
                        </a:moveTo>
                        <a:lnTo>
                          <a:pt x="861" y="69"/>
                        </a:lnTo>
                        <a:lnTo>
                          <a:pt x="439" y="219"/>
                        </a:lnTo>
                        <a:lnTo>
                          <a:pt x="221" y="371"/>
                        </a:lnTo>
                        <a:lnTo>
                          <a:pt x="105" y="517"/>
                        </a:lnTo>
                        <a:lnTo>
                          <a:pt x="12" y="648"/>
                        </a:lnTo>
                        <a:lnTo>
                          <a:pt x="0" y="732"/>
                        </a:lnTo>
                        <a:lnTo>
                          <a:pt x="57" y="852"/>
                        </a:lnTo>
                        <a:lnTo>
                          <a:pt x="158" y="962"/>
                        </a:lnTo>
                        <a:lnTo>
                          <a:pt x="200" y="1046"/>
                        </a:lnTo>
                        <a:lnTo>
                          <a:pt x="302" y="1165"/>
                        </a:lnTo>
                        <a:lnTo>
                          <a:pt x="365" y="1281"/>
                        </a:lnTo>
                        <a:lnTo>
                          <a:pt x="466" y="1521"/>
                        </a:lnTo>
                        <a:lnTo>
                          <a:pt x="454" y="1449"/>
                        </a:lnTo>
                        <a:lnTo>
                          <a:pt x="470" y="1291"/>
                        </a:lnTo>
                        <a:lnTo>
                          <a:pt x="532" y="1473"/>
                        </a:lnTo>
                        <a:lnTo>
                          <a:pt x="586" y="1673"/>
                        </a:lnTo>
                        <a:lnTo>
                          <a:pt x="595" y="1536"/>
                        </a:lnTo>
                        <a:lnTo>
                          <a:pt x="658" y="1699"/>
                        </a:lnTo>
                        <a:lnTo>
                          <a:pt x="795" y="1850"/>
                        </a:lnTo>
                        <a:lnTo>
                          <a:pt x="941" y="1960"/>
                        </a:lnTo>
                        <a:lnTo>
                          <a:pt x="840" y="1798"/>
                        </a:lnTo>
                        <a:lnTo>
                          <a:pt x="1013" y="1933"/>
                        </a:lnTo>
                        <a:lnTo>
                          <a:pt x="1013" y="1834"/>
                        </a:lnTo>
                        <a:lnTo>
                          <a:pt x="1211" y="1977"/>
                        </a:lnTo>
                        <a:lnTo>
                          <a:pt x="1295" y="1861"/>
                        </a:lnTo>
                        <a:lnTo>
                          <a:pt x="1390" y="1682"/>
                        </a:lnTo>
                        <a:lnTo>
                          <a:pt x="1291" y="1954"/>
                        </a:lnTo>
                        <a:lnTo>
                          <a:pt x="1483" y="1688"/>
                        </a:lnTo>
                        <a:lnTo>
                          <a:pt x="1441" y="1867"/>
                        </a:lnTo>
                        <a:lnTo>
                          <a:pt x="1629" y="1625"/>
                        </a:lnTo>
                        <a:lnTo>
                          <a:pt x="1593" y="1793"/>
                        </a:lnTo>
                        <a:lnTo>
                          <a:pt x="1698" y="1637"/>
                        </a:lnTo>
                        <a:lnTo>
                          <a:pt x="1734" y="1511"/>
                        </a:lnTo>
                        <a:lnTo>
                          <a:pt x="1749" y="1652"/>
                        </a:lnTo>
                        <a:lnTo>
                          <a:pt x="1827" y="1496"/>
                        </a:lnTo>
                        <a:lnTo>
                          <a:pt x="1796" y="1658"/>
                        </a:lnTo>
                        <a:lnTo>
                          <a:pt x="2015" y="1500"/>
                        </a:lnTo>
                        <a:lnTo>
                          <a:pt x="2036" y="1239"/>
                        </a:lnTo>
                        <a:lnTo>
                          <a:pt x="1871" y="1228"/>
                        </a:lnTo>
                        <a:lnTo>
                          <a:pt x="1692" y="1129"/>
                        </a:lnTo>
                        <a:lnTo>
                          <a:pt x="1718" y="1234"/>
                        </a:lnTo>
                        <a:lnTo>
                          <a:pt x="1745" y="1338"/>
                        </a:lnTo>
                        <a:lnTo>
                          <a:pt x="1661" y="1255"/>
                        </a:lnTo>
                        <a:lnTo>
                          <a:pt x="1540" y="1114"/>
                        </a:lnTo>
                        <a:lnTo>
                          <a:pt x="1420" y="1025"/>
                        </a:lnTo>
                        <a:lnTo>
                          <a:pt x="1456" y="994"/>
                        </a:lnTo>
                        <a:lnTo>
                          <a:pt x="1312" y="952"/>
                        </a:lnTo>
                        <a:lnTo>
                          <a:pt x="1431" y="873"/>
                        </a:lnTo>
                        <a:lnTo>
                          <a:pt x="1342" y="842"/>
                        </a:lnTo>
                        <a:lnTo>
                          <a:pt x="1390" y="795"/>
                        </a:lnTo>
                        <a:lnTo>
                          <a:pt x="1274" y="762"/>
                        </a:lnTo>
                        <a:lnTo>
                          <a:pt x="1431" y="681"/>
                        </a:lnTo>
                        <a:lnTo>
                          <a:pt x="1333" y="633"/>
                        </a:lnTo>
                        <a:lnTo>
                          <a:pt x="1416" y="555"/>
                        </a:lnTo>
                        <a:lnTo>
                          <a:pt x="1201" y="517"/>
                        </a:lnTo>
                        <a:lnTo>
                          <a:pt x="1363" y="388"/>
                        </a:lnTo>
                        <a:lnTo>
                          <a:pt x="1196" y="392"/>
                        </a:lnTo>
                        <a:lnTo>
                          <a:pt x="1363" y="319"/>
                        </a:lnTo>
                        <a:lnTo>
                          <a:pt x="1238" y="314"/>
                        </a:lnTo>
                        <a:lnTo>
                          <a:pt x="1395" y="241"/>
                        </a:lnTo>
                        <a:lnTo>
                          <a:pt x="1306" y="236"/>
                        </a:lnTo>
                        <a:lnTo>
                          <a:pt x="1441" y="179"/>
                        </a:lnTo>
                        <a:lnTo>
                          <a:pt x="1566" y="167"/>
                        </a:lnTo>
                        <a:lnTo>
                          <a:pt x="1441" y="141"/>
                        </a:lnTo>
                        <a:lnTo>
                          <a:pt x="1620" y="105"/>
                        </a:lnTo>
                        <a:lnTo>
                          <a:pt x="1452" y="74"/>
                        </a:lnTo>
                        <a:lnTo>
                          <a:pt x="1734" y="27"/>
                        </a:lnTo>
                        <a:lnTo>
                          <a:pt x="1426" y="0"/>
                        </a:lnTo>
                        <a:close/>
                      </a:path>
                    </a:pathLst>
                  </a:custGeom>
                  <a:solidFill>
                    <a:srgbClr val="CC66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13" name="Freeform 260"/>
                  <p:cNvSpPr>
                    <a:spLocks noChangeAspect="1"/>
                  </p:cNvSpPr>
                  <p:nvPr/>
                </p:nvSpPr>
                <p:spPr bwMode="auto">
                  <a:xfrm>
                    <a:off x="1641" y="2378"/>
                    <a:ext cx="757" cy="517"/>
                  </a:xfrm>
                  <a:custGeom>
                    <a:avLst/>
                    <a:gdLst>
                      <a:gd name="T0" fmla="*/ 0 w 1515"/>
                      <a:gd name="T1" fmla="*/ 0 h 1034"/>
                      <a:gd name="T2" fmla="*/ 0 w 1515"/>
                      <a:gd name="T3" fmla="*/ 1 h 1034"/>
                      <a:gd name="T4" fmla="*/ 0 w 1515"/>
                      <a:gd name="T5" fmla="*/ 1 h 1034"/>
                      <a:gd name="T6" fmla="*/ 0 w 1515"/>
                      <a:gd name="T7" fmla="*/ 1 h 1034"/>
                      <a:gd name="T8" fmla="*/ 0 w 1515"/>
                      <a:gd name="T9" fmla="*/ 1 h 1034"/>
                      <a:gd name="T10" fmla="*/ 0 w 1515"/>
                      <a:gd name="T11" fmla="*/ 1 h 1034"/>
                      <a:gd name="T12" fmla="*/ 0 w 1515"/>
                      <a:gd name="T13" fmla="*/ 1 h 1034"/>
                      <a:gd name="T14" fmla="*/ 0 w 1515"/>
                      <a:gd name="T15" fmla="*/ 1 h 1034"/>
                      <a:gd name="T16" fmla="*/ 0 w 1515"/>
                      <a:gd name="T17" fmla="*/ 1 h 1034"/>
                      <a:gd name="T18" fmla="*/ 0 w 1515"/>
                      <a:gd name="T19" fmla="*/ 1 h 1034"/>
                      <a:gd name="T20" fmla="*/ 0 w 1515"/>
                      <a:gd name="T21" fmla="*/ 1 h 1034"/>
                      <a:gd name="T22" fmla="*/ 0 w 1515"/>
                      <a:gd name="T23" fmla="*/ 1 h 1034"/>
                      <a:gd name="T24" fmla="*/ 0 w 1515"/>
                      <a:gd name="T25" fmla="*/ 1 h 1034"/>
                      <a:gd name="T26" fmla="*/ 0 w 1515"/>
                      <a:gd name="T27" fmla="*/ 1 h 1034"/>
                      <a:gd name="T28" fmla="*/ 0 w 1515"/>
                      <a:gd name="T29" fmla="*/ 1 h 1034"/>
                      <a:gd name="T30" fmla="*/ 0 w 1515"/>
                      <a:gd name="T31" fmla="*/ 1 h 1034"/>
                      <a:gd name="T32" fmla="*/ 0 w 1515"/>
                      <a:gd name="T33" fmla="*/ 1 h 1034"/>
                      <a:gd name="T34" fmla="*/ 0 w 1515"/>
                      <a:gd name="T35" fmla="*/ 1 h 1034"/>
                      <a:gd name="T36" fmla="*/ 0 w 1515"/>
                      <a:gd name="T37" fmla="*/ 1 h 1034"/>
                      <a:gd name="T38" fmla="*/ 0 w 1515"/>
                      <a:gd name="T39" fmla="*/ 1 h 1034"/>
                      <a:gd name="T40" fmla="*/ 0 w 1515"/>
                      <a:gd name="T41" fmla="*/ 1 h 1034"/>
                      <a:gd name="T42" fmla="*/ 0 w 1515"/>
                      <a:gd name="T43" fmla="*/ 1 h 1034"/>
                      <a:gd name="T44" fmla="*/ 0 w 1515"/>
                      <a:gd name="T45" fmla="*/ 1 h 1034"/>
                      <a:gd name="T46" fmla="*/ 0 w 1515"/>
                      <a:gd name="T47" fmla="*/ 1 h 1034"/>
                      <a:gd name="T48" fmla="*/ 0 w 1515"/>
                      <a:gd name="T49" fmla="*/ 1 h 1034"/>
                      <a:gd name="T50" fmla="*/ 0 w 1515"/>
                      <a:gd name="T51" fmla="*/ 1 h 1034"/>
                      <a:gd name="T52" fmla="*/ 0 w 1515"/>
                      <a:gd name="T53" fmla="*/ 0 h 1034"/>
                      <a:gd name="T54" fmla="*/ 0 w 1515"/>
                      <a:gd name="T55" fmla="*/ 0 h 1034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w 1515"/>
                      <a:gd name="T85" fmla="*/ 0 h 1034"/>
                      <a:gd name="T86" fmla="*/ 1515 w 1515"/>
                      <a:gd name="T87" fmla="*/ 1034 h 1034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T84" t="T85" r="T86" b="T87"/>
                    <a:pathLst>
                      <a:path w="1515" h="1034">
                        <a:moveTo>
                          <a:pt x="73" y="0"/>
                        </a:moveTo>
                        <a:lnTo>
                          <a:pt x="303" y="31"/>
                        </a:lnTo>
                        <a:lnTo>
                          <a:pt x="574" y="168"/>
                        </a:lnTo>
                        <a:lnTo>
                          <a:pt x="658" y="377"/>
                        </a:lnTo>
                        <a:lnTo>
                          <a:pt x="694" y="569"/>
                        </a:lnTo>
                        <a:lnTo>
                          <a:pt x="856" y="628"/>
                        </a:lnTo>
                        <a:lnTo>
                          <a:pt x="1169" y="783"/>
                        </a:lnTo>
                        <a:lnTo>
                          <a:pt x="1274" y="783"/>
                        </a:lnTo>
                        <a:lnTo>
                          <a:pt x="1441" y="852"/>
                        </a:lnTo>
                        <a:lnTo>
                          <a:pt x="1515" y="1004"/>
                        </a:lnTo>
                        <a:lnTo>
                          <a:pt x="1295" y="930"/>
                        </a:lnTo>
                        <a:lnTo>
                          <a:pt x="1190" y="998"/>
                        </a:lnTo>
                        <a:lnTo>
                          <a:pt x="1071" y="977"/>
                        </a:lnTo>
                        <a:lnTo>
                          <a:pt x="799" y="1034"/>
                        </a:lnTo>
                        <a:lnTo>
                          <a:pt x="894" y="966"/>
                        </a:lnTo>
                        <a:lnTo>
                          <a:pt x="664" y="966"/>
                        </a:lnTo>
                        <a:lnTo>
                          <a:pt x="685" y="861"/>
                        </a:lnTo>
                        <a:lnTo>
                          <a:pt x="533" y="846"/>
                        </a:lnTo>
                        <a:lnTo>
                          <a:pt x="523" y="774"/>
                        </a:lnTo>
                        <a:lnTo>
                          <a:pt x="381" y="753"/>
                        </a:lnTo>
                        <a:lnTo>
                          <a:pt x="236" y="726"/>
                        </a:lnTo>
                        <a:lnTo>
                          <a:pt x="324" y="679"/>
                        </a:lnTo>
                        <a:lnTo>
                          <a:pt x="173" y="673"/>
                        </a:lnTo>
                        <a:lnTo>
                          <a:pt x="78" y="523"/>
                        </a:lnTo>
                        <a:lnTo>
                          <a:pt x="37" y="340"/>
                        </a:lnTo>
                        <a:lnTo>
                          <a:pt x="0" y="135"/>
                        </a:lnTo>
                        <a:lnTo>
                          <a:pt x="73" y="0"/>
                        </a:lnTo>
                        <a:close/>
                      </a:path>
                    </a:pathLst>
                  </a:custGeom>
                  <a:solidFill>
                    <a:srgbClr val="CC66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14" name="Freeform 261"/>
                  <p:cNvSpPr>
                    <a:spLocks noChangeAspect="1"/>
                  </p:cNvSpPr>
                  <p:nvPr/>
                </p:nvSpPr>
                <p:spPr bwMode="auto">
                  <a:xfrm>
                    <a:off x="1662" y="2838"/>
                    <a:ext cx="248" cy="255"/>
                  </a:xfrm>
                  <a:custGeom>
                    <a:avLst/>
                    <a:gdLst>
                      <a:gd name="T0" fmla="*/ 1 w 496"/>
                      <a:gd name="T1" fmla="*/ 0 h 512"/>
                      <a:gd name="T2" fmla="*/ 1 w 496"/>
                      <a:gd name="T3" fmla="*/ 0 h 512"/>
                      <a:gd name="T4" fmla="*/ 1 w 496"/>
                      <a:gd name="T5" fmla="*/ 0 h 512"/>
                      <a:gd name="T6" fmla="*/ 1 w 496"/>
                      <a:gd name="T7" fmla="*/ 0 h 512"/>
                      <a:gd name="T8" fmla="*/ 1 w 496"/>
                      <a:gd name="T9" fmla="*/ 0 h 512"/>
                      <a:gd name="T10" fmla="*/ 1 w 496"/>
                      <a:gd name="T11" fmla="*/ 0 h 512"/>
                      <a:gd name="T12" fmla="*/ 1 w 496"/>
                      <a:gd name="T13" fmla="*/ 0 h 512"/>
                      <a:gd name="T14" fmla="*/ 1 w 496"/>
                      <a:gd name="T15" fmla="*/ 0 h 512"/>
                      <a:gd name="T16" fmla="*/ 1 w 496"/>
                      <a:gd name="T17" fmla="*/ 0 h 512"/>
                      <a:gd name="T18" fmla="*/ 1 w 496"/>
                      <a:gd name="T19" fmla="*/ 0 h 512"/>
                      <a:gd name="T20" fmla="*/ 1 w 496"/>
                      <a:gd name="T21" fmla="*/ 0 h 512"/>
                      <a:gd name="T22" fmla="*/ 1 w 496"/>
                      <a:gd name="T23" fmla="*/ 0 h 512"/>
                      <a:gd name="T24" fmla="*/ 1 w 496"/>
                      <a:gd name="T25" fmla="*/ 0 h 512"/>
                      <a:gd name="T26" fmla="*/ 1 w 496"/>
                      <a:gd name="T27" fmla="*/ 0 h 512"/>
                      <a:gd name="T28" fmla="*/ 1 w 496"/>
                      <a:gd name="T29" fmla="*/ 0 h 512"/>
                      <a:gd name="T30" fmla="*/ 1 w 496"/>
                      <a:gd name="T31" fmla="*/ 0 h 512"/>
                      <a:gd name="T32" fmla="*/ 1 w 496"/>
                      <a:gd name="T33" fmla="*/ 0 h 512"/>
                      <a:gd name="T34" fmla="*/ 0 w 496"/>
                      <a:gd name="T35" fmla="*/ 0 h 512"/>
                      <a:gd name="T36" fmla="*/ 1 w 496"/>
                      <a:gd name="T37" fmla="*/ 0 h 512"/>
                      <a:gd name="T38" fmla="*/ 1 w 496"/>
                      <a:gd name="T39" fmla="*/ 0 h 512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496"/>
                      <a:gd name="T61" fmla="*/ 0 h 512"/>
                      <a:gd name="T62" fmla="*/ 496 w 496"/>
                      <a:gd name="T63" fmla="*/ 512 h 512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496" h="512">
                        <a:moveTo>
                          <a:pt x="36" y="4"/>
                        </a:moveTo>
                        <a:lnTo>
                          <a:pt x="194" y="0"/>
                        </a:lnTo>
                        <a:lnTo>
                          <a:pt x="320" y="46"/>
                        </a:lnTo>
                        <a:lnTo>
                          <a:pt x="329" y="114"/>
                        </a:lnTo>
                        <a:lnTo>
                          <a:pt x="449" y="188"/>
                        </a:lnTo>
                        <a:lnTo>
                          <a:pt x="496" y="293"/>
                        </a:lnTo>
                        <a:lnTo>
                          <a:pt x="496" y="401"/>
                        </a:lnTo>
                        <a:lnTo>
                          <a:pt x="413" y="512"/>
                        </a:lnTo>
                        <a:lnTo>
                          <a:pt x="293" y="506"/>
                        </a:lnTo>
                        <a:lnTo>
                          <a:pt x="443" y="418"/>
                        </a:lnTo>
                        <a:lnTo>
                          <a:pt x="401" y="314"/>
                        </a:lnTo>
                        <a:lnTo>
                          <a:pt x="293" y="255"/>
                        </a:lnTo>
                        <a:lnTo>
                          <a:pt x="335" y="213"/>
                        </a:lnTo>
                        <a:lnTo>
                          <a:pt x="188" y="183"/>
                        </a:lnTo>
                        <a:lnTo>
                          <a:pt x="215" y="46"/>
                        </a:lnTo>
                        <a:lnTo>
                          <a:pt x="99" y="109"/>
                        </a:lnTo>
                        <a:lnTo>
                          <a:pt x="105" y="42"/>
                        </a:lnTo>
                        <a:lnTo>
                          <a:pt x="0" y="63"/>
                        </a:lnTo>
                        <a:lnTo>
                          <a:pt x="36" y="4"/>
                        </a:lnTo>
                        <a:close/>
                      </a:path>
                    </a:pathLst>
                  </a:custGeom>
                  <a:solidFill>
                    <a:srgbClr val="CC66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15" name="Freeform 262"/>
                  <p:cNvSpPr>
                    <a:spLocks noChangeAspect="1"/>
                  </p:cNvSpPr>
                  <p:nvPr/>
                </p:nvSpPr>
                <p:spPr bwMode="auto">
                  <a:xfrm>
                    <a:off x="2275" y="2965"/>
                    <a:ext cx="222" cy="110"/>
                  </a:xfrm>
                  <a:custGeom>
                    <a:avLst/>
                    <a:gdLst>
                      <a:gd name="T0" fmla="*/ 0 w 445"/>
                      <a:gd name="T1" fmla="*/ 1 h 220"/>
                      <a:gd name="T2" fmla="*/ 0 w 445"/>
                      <a:gd name="T3" fmla="*/ 1 h 220"/>
                      <a:gd name="T4" fmla="*/ 0 w 445"/>
                      <a:gd name="T5" fmla="*/ 0 h 220"/>
                      <a:gd name="T6" fmla="*/ 0 w 445"/>
                      <a:gd name="T7" fmla="*/ 1 h 220"/>
                      <a:gd name="T8" fmla="*/ 0 w 445"/>
                      <a:gd name="T9" fmla="*/ 1 h 220"/>
                      <a:gd name="T10" fmla="*/ 0 w 445"/>
                      <a:gd name="T11" fmla="*/ 1 h 220"/>
                      <a:gd name="T12" fmla="*/ 0 w 445"/>
                      <a:gd name="T13" fmla="*/ 1 h 220"/>
                      <a:gd name="T14" fmla="*/ 0 w 445"/>
                      <a:gd name="T15" fmla="*/ 1 h 220"/>
                      <a:gd name="T16" fmla="*/ 0 w 445"/>
                      <a:gd name="T17" fmla="*/ 1 h 220"/>
                      <a:gd name="T18" fmla="*/ 0 w 445"/>
                      <a:gd name="T19" fmla="*/ 1 h 220"/>
                      <a:gd name="T20" fmla="*/ 0 w 445"/>
                      <a:gd name="T21" fmla="*/ 1 h 220"/>
                      <a:gd name="T22" fmla="*/ 0 w 445"/>
                      <a:gd name="T23" fmla="*/ 1 h 220"/>
                      <a:gd name="T24" fmla="*/ 0 w 445"/>
                      <a:gd name="T25" fmla="*/ 1 h 220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445"/>
                      <a:gd name="T40" fmla="*/ 0 h 220"/>
                      <a:gd name="T41" fmla="*/ 445 w 445"/>
                      <a:gd name="T42" fmla="*/ 220 h 220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445" h="220">
                        <a:moveTo>
                          <a:pt x="0" y="200"/>
                        </a:moveTo>
                        <a:lnTo>
                          <a:pt x="194" y="74"/>
                        </a:lnTo>
                        <a:lnTo>
                          <a:pt x="445" y="0"/>
                        </a:lnTo>
                        <a:lnTo>
                          <a:pt x="418" y="65"/>
                        </a:lnTo>
                        <a:lnTo>
                          <a:pt x="445" y="220"/>
                        </a:lnTo>
                        <a:lnTo>
                          <a:pt x="367" y="127"/>
                        </a:lnTo>
                        <a:lnTo>
                          <a:pt x="340" y="200"/>
                        </a:lnTo>
                        <a:lnTo>
                          <a:pt x="287" y="146"/>
                        </a:lnTo>
                        <a:lnTo>
                          <a:pt x="247" y="200"/>
                        </a:lnTo>
                        <a:lnTo>
                          <a:pt x="143" y="205"/>
                        </a:lnTo>
                        <a:lnTo>
                          <a:pt x="179" y="152"/>
                        </a:lnTo>
                        <a:lnTo>
                          <a:pt x="0" y="200"/>
                        </a:lnTo>
                        <a:close/>
                      </a:path>
                    </a:pathLst>
                  </a:custGeom>
                  <a:solidFill>
                    <a:srgbClr val="CC66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16" name="Freeform 263"/>
                  <p:cNvSpPr>
                    <a:spLocks noChangeAspect="1"/>
                  </p:cNvSpPr>
                  <p:nvPr/>
                </p:nvSpPr>
                <p:spPr bwMode="auto">
                  <a:xfrm>
                    <a:off x="2539" y="2957"/>
                    <a:ext cx="407" cy="145"/>
                  </a:xfrm>
                  <a:custGeom>
                    <a:avLst/>
                    <a:gdLst>
                      <a:gd name="T0" fmla="*/ 1 w 813"/>
                      <a:gd name="T1" fmla="*/ 0 h 289"/>
                      <a:gd name="T2" fmla="*/ 1 w 813"/>
                      <a:gd name="T3" fmla="*/ 1 h 289"/>
                      <a:gd name="T4" fmla="*/ 1 w 813"/>
                      <a:gd name="T5" fmla="*/ 1 h 289"/>
                      <a:gd name="T6" fmla="*/ 0 w 813"/>
                      <a:gd name="T7" fmla="*/ 1 h 289"/>
                      <a:gd name="T8" fmla="*/ 1 w 813"/>
                      <a:gd name="T9" fmla="*/ 1 h 289"/>
                      <a:gd name="T10" fmla="*/ 1 w 813"/>
                      <a:gd name="T11" fmla="*/ 1 h 289"/>
                      <a:gd name="T12" fmla="*/ 1 w 813"/>
                      <a:gd name="T13" fmla="*/ 1 h 289"/>
                      <a:gd name="T14" fmla="*/ 1 w 813"/>
                      <a:gd name="T15" fmla="*/ 1 h 289"/>
                      <a:gd name="T16" fmla="*/ 1 w 813"/>
                      <a:gd name="T17" fmla="*/ 1 h 289"/>
                      <a:gd name="T18" fmla="*/ 1 w 813"/>
                      <a:gd name="T19" fmla="*/ 1 h 289"/>
                      <a:gd name="T20" fmla="*/ 1 w 813"/>
                      <a:gd name="T21" fmla="*/ 1 h 289"/>
                      <a:gd name="T22" fmla="*/ 1 w 813"/>
                      <a:gd name="T23" fmla="*/ 1 h 289"/>
                      <a:gd name="T24" fmla="*/ 1 w 813"/>
                      <a:gd name="T25" fmla="*/ 1 h 289"/>
                      <a:gd name="T26" fmla="*/ 1 w 813"/>
                      <a:gd name="T27" fmla="*/ 0 h 289"/>
                      <a:gd name="T28" fmla="*/ 1 w 813"/>
                      <a:gd name="T29" fmla="*/ 0 h 289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813"/>
                      <a:gd name="T46" fmla="*/ 0 h 289"/>
                      <a:gd name="T47" fmla="*/ 813 w 813"/>
                      <a:gd name="T48" fmla="*/ 289 h 289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813" h="289">
                        <a:moveTo>
                          <a:pt x="167" y="0"/>
                        </a:moveTo>
                        <a:lnTo>
                          <a:pt x="93" y="42"/>
                        </a:lnTo>
                        <a:lnTo>
                          <a:pt x="62" y="137"/>
                        </a:lnTo>
                        <a:lnTo>
                          <a:pt x="0" y="194"/>
                        </a:lnTo>
                        <a:lnTo>
                          <a:pt x="317" y="158"/>
                        </a:lnTo>
                        <a:lnTo>
                          <a:pt x="391" y="266"/>
                        </a:lnTo>
                        <a:lnTo>
                          <a:pt x="463" y="289"/>
                        </a:lnTo>
                        <a:lnTo>
                          <a:pt x="595" y="235"/>
                        </a:lnTo>
                        <a:lnTo>
                          <a:pt x="705" y="289"/>
                        </a:lnTo>
                        <a:lnTo>
                          <a:pt x="813" y="247"/>
                        </a:lnTo>
                        <a:lnTo>
                          <a:pt x="672" y="119"/>
                        </a:lnTo>
                        <a:lnTo>
                          <a:pt x="538" y="5"/>
                        </a:lnTo>
                        <a:lnTo>
                          <a:pt x="370" y="5"/>
                        </a:lnTo>
                        <a:lnTo>
                          <a:pt x="167" y="0"/>
                        </a:lnTo>
                        <a:close/>
                      </a:path>
                    </a:pathLst>
                  </a:custGeom>
                  <a:solidFill>
                    <a:srgbClr val="CC66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17" name="Freeform 264"/>
                  <p:cNvSpPr>
                    <a:spLocks noChangeAspect="1"/>
                  </p:cNvSpPr>
                  <p:nvPr/>
                </p:nvSpPr>
                <p:spPr bwMode="auto">
                  <a:xfrm>
                    <a:off x="3530" y="1573"/>
                    <a:ext cx="115" cy="391"/>
                  </a:xfrm>
                  <a:custGeom>
                    <a:avLst/>
                    <a:gdLst>
                      <a:gd name="T0" fmla="*/ 0 w 230"/>
                      <a:gd name="T1" fmla="*/ 0 h 783"/>
                      <a:gd name="T2" fmla="*/ 1 w 230"/>
                      <a:gd name="T3" fmla="*/ 0 h 783"/>
                      <a:gd name="T4" fmla="*/ 1 w 230"/>
                      <a:gd name="T5" fmla="*/ 0 h 783"/>
                      <a:gd name="T6" fmla="*/ 1 w 230"/>
                      <a:gd name="T7" fmla="*/ 0 h 783"/>
                      <a:gd name="T8" fmla="*/ 1 w 230"/>
                      <a:gd name="T9" fmla="*/ 0 h 783"/>
                      <a:gd name="T10" fmla="*/ 1 w 230"/>
                      <a:gd name="T11" fmla="*/ 0 h 783"/>
                      <a:gd name="T12" fmla="*/ 1 w 230"/>
                      <a:gd name="T13" fmla="*/ 0 h 783"/>
                      <a:gd name="T14" fmla="*/ 1 w 230"/>
                      <a:gd name="T15" fmla="*/ 0 h 783"/>
                      <a:gd name="T16" fmla="*/ 0 w 230"/>
                      <a:gd name="T17" fmla="*/ 0 h 783"/>
                      <a:gd name="T18" fmla="*/ 0 w 230"/>
                      <a:gd name="T19" fmla="*/ 0 h 78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230"/>
                      <a:gd name="T31" fmla="*/ 0 h 783"/>
                      <a:gd name="T32" fmla="*/ 230 w 230"/>
                      <a:gd name="T33" fmla="*/ 783 h 78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230" h="783">
                        <a:moveTo>
                          <a:pt x="0" y="0"/>
                        </a:moveTo>
                        <a:lnTo>
                          <a:pt x="80" y="266"/>
                        </a:lnTo>
                        <a:lnTo>
                          <a:pt x="131" y="475"/>
                        </a:lnTo>
                        <a:lnTo>
                          <a:pt x="143" y="783"/>
                        </a:lnTo>
                        <a:lnTo>
                          <a:pt x="200" y="616"/>
                        </a:lnTo>
                        <a:lnTo>
                          <a:pt x="230" y="475"/>
                        </a:lnTo>
                        <a:lnTo>
                          <a:pt x="194" y="340"/>
                        </a:lnTo>
                        <a:lnTo>
                          <a:pt x="126" y="19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CC66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18" name="Freeform 265"/>
                  <p:cNvSpPr>
                    <a:spLocks noChangeAspect="1"/>
                  </p:cNvSpPr>
                  <p:nvPr/>
                </p:nvSpPr>
                <p:spPr bwMode="auto">
                  <a:xfrm>
                    <a:off x="3739" y="1249"/>
                    <a:ext cx="160" cy="588"/>
                  </a:xfrm>
                  <a:custGeom>
                    <a:avLst/>
                    <a:gdLst>
                      <a:gd name="T0" fmla="*/ 0 w 320"/>
                      <a:gd name="T1" fmla="*/ 0 h 1177"/>
                      <a:gd name="T2" fmla="*/ 0 w 320"/>
                      <a:gd name="T3" fmla="*/ 0 h 1177"/>
                      <a:gd name="T4" fmla="*/ 1 w 320"/>
                      <a:gd name="T5" fmla="*/ 0 h 1177"/>
                      <a:gd name="T6" fmla="*/ 1 w 320"/>
                      <a:gd name="T7" fmla="*/ 0 h 1177"/>
                      <a:gd name="T8" fmla="*/ 1 w 320"/>
                      <a:gd name="T9" fmla="*/ 0 h 1177"/>
                      <a:gd name="T10" fmla="*/ 1 w 320"/>
                      <a:gd name="T11" fmla="*/ 0 h 1177"/>
                      <a:gd name="T12" fmla="*/ 1 w 320"/>
                      <a:gd name="T13" fmla="*/ 0 h 1177"/>
                      <a:gd name="T14" fmla="*/ 1 w 320"/>
                      <a:gd name="T15" fmla="*/ 0 h 1177"/>
                      <a:gd name="T16" fmla="*/ 1 w 320"/>
                      <a:gd name="T17" fmla="*/ 0 h 1177"/>
                      <a:gd name="T18" fmla="*/ 1 w 320"/>
                      <a:gd name="T19" fmla="*/ 0 h 1177"/>
                      <a:gd name="T20" fmla="*/ 1 w 320"/>
                      <a:gd name="T21" fmla="*/ 0 h 1177"/>
                      <a:gd name="T22" fmla="*/ 1 w 320"/>
                      <a:gd name="T23" fmla="*/ 0 h 1177"/>
                      <a:gd name="T24" fmla="*/ 1 w 320"/>
                      <a:gd name="T25" fmla="*/ 0 h 1177"/>
                      <a:gd name="T26" fmla="*/ 1 w 320"/>
                      <a:gd name="T27" fmla="*/ 0 h 1177"/>
                      <a:gd name="T28" fmla="*/ 1 w 320"/>
                      <a:gd name="T29" fmla="*/ 0 h 1177"/>
                      <a:gd name="T30" fmla="*/ 1 w 320"/>
                      <a:gd name="T31" fmla="*/ 0 h 1177"/>
                      <a:gd name="T32" fmla="*/ 0 w 320"/>
                      <a:gd name="T33" fmla="*/ 0 h 1177"/>
                      <a:gd name="T34" fmla="*/ 0 w 320"/>
                      <a:gd name="T35" fmla="*/ 0 h 1177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320"/>
                      <a:gd name="T55" fmla="*/ 0 h 1177"/>
                      <a:gd name="T56" fmla="*/ 320 w 320"/>
                      <a:gd name="T57" fmla="*/ 1177 h 1177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320" h="1177">
                        <a:moveTo>
                          <a:pt x="0" y="956"/>
                        </a:moveTo>
                        <a:lnTo>
                          <a:pt x="0" y="627"/>
                        </a:lnTo>
                        <a:lnTo>
                          <a:pt x="116" y="413"/>
                        </a:lnTo>
                        <a:lnTo>
                          <a:pt x="200" y="194"/>
                        </a:lnTo>
                        <a:lnTo>
                          <a:pt x="287" y="0"/>
                        </a:lnTo>
                        <a:lnTo>
                          <a:pt x="320" y="281"/>
                        </a:lnTo>
                        <a:lnTo>
                          <a:pt x="304" y="627"/>
                        </a:lnTo>
                        <a:lnTo>
                          <a:pt x="236" y="768"/>
                        </a:lnTo>
                        <a:lnTo>
                          <a:pt x="245" y="867"/>
                        </a:lnTo>
                        <a:lnTo>
                          <a:pt x="215" y="941"/>
                        </a:lnTo>
                        <a:lnTo>
                          <a:pt x="240" y="1019"/>
                        </a:lnTo>
                        <a:lnTo>
                          <a:pt x="263" y="1177"/>
                        </a:lnTo>
                        <a:lnTo>
                          <a:pt x="183" y="1114"/>
                        </a:lnTo>
                        <a:lnTo>
                          <a:pt x="42" y="1103"/>
                        </a:lnTo>
                        <a:lnTo>
                          <a:pt x="147" y="1040"/>
                        </a:lnTo>
                        <a:lnTo>
                          <a:pt x="33" y="998"/>
                        </a:lnTo>
                        <a:lnTo>
                          <a:pt x="0" y="956"/>
                        </a:lnTo>
                        <a:close/>
                      </a:path>
                    </a:pathLst>
                  </a:custGeom>
                  <a:solidFill>
                    <a:srgbClr val="CC66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19" name="Freeform 266"/>
                  <p:cNvSpPr>
                    <a:spLocks noChangeAspect="1"/>
                  </p:cNvSpPr>
                  <p:nvPr/>
                </p:nvSpPr>
                <p:spPr bwMode="auto">
                  <a:xfrm>
                    <a:off x="3089" y="1304"/>
                    <a:ext cx="444" cy="660"/>
                  </a:xfrm>
                  <a:custGeom>
                    <a:avLst/>
                    <a:gdLst>
                      <a:gd name="T0" fmla="*/ 1 w 888"/>
                      <a:gd name="T1" fmla="*/ 0 h 1321"/>
                      <a:gd name="T2" fmla="*/ 1 w 888"/>
                      <a:gd name="T3" fmla="*/ 0 h 1321"/>
                      <a:gd name="T4" fmla="*/ 1 w 888"/>
                      <a:gd name="T5" fmla="*/ 0 h 1321"/>
                      <a:gd name="T6" fmla="*/ 1 w 888"/>
                      <a:gd name="T7" fmla="*/ 0 h 1321"/>
                      <a:gd name="T8" fmla="*/ 1 w 888"/>
                      <a:gd name="T9" fmla="*/ 0 h 1321"/>
                      <a:gd name="T10" fmla="*/ 1 w 888"/>
                      <a:gd name="T11" fmla="*/ 0 h 1321"/>
                      <a:gd name="T12" fmla="*/ 0 w 888"/>
                      <a:gd name="T13" fmla="*/ 0 h 1321"/>
                      <a:gd name="T14" fmla="*/ 1 w 888"/>
                      <a:gd name="T15" fmla="*/ 0 h 1321"/>
                      <a:gd name="T16" fmla="*/ 1 w 888"/>
                      <a:gd name="T17" fmla="*/ 0 h 1321"/>
                      <a:gd name="T18" fmla="*/ 1 w 888"/>
                      <a:gd name="T19" fmla="*/ 0 h 1321"/>
                      <a:gd name="T20" fmla="*/ 1 w 888"/>
                      <a:gd name="T21" fmla="*/ 0 h 1321"/>
                      <a:gd name="T22" fmla="*/ 1 w 888"/>
                      <a:gd name="T23" fmla="*/ 0 h 1321"/>
                      <a:gd name="T24" fmla="*/ 1 w 888"/>
                      <a:gd name="T25" fmla="*/ 0 h 1321"/>
                      <a:gd name="T26" fmla="*/ 1 w 888"/>
                      <a:gd name="T27" fmla="*/ 0 h 1321"/>
                      <a:gd name="T28" fmla="*/ 1 w 888"/>
                      <a:gd name="T29" fmla="*/ 0 h 1321"/>
                      <a:gd name="T30" fmla="*/ 1 w 888"/>
                      <a:gd name="T31" fmla="*/ 0 h 1321"/>
                      <a:gd name="T32" fmla="*/ 1 w 888"/>
                      <a:gd name="T33" fmla="*/ 0 h 1321"/>
                      <a:gd name="T34" fmla="*/ 1 w 888"/>
                      <a:gd name="T35" fmla="*/ 0 h 1321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888"/>
                      <a:gd name="T55" fmla="*/ 0 h 1321"/>
                      <a:gd name="T56" fmla="*/ 888 w 888"/>
                      <a:gd name="T57" fmla="*/ 1321 h 1321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888" h="1321">
                        <a:moveTo>
                          <a:pt x="825" y="732"/>
                        </a:moveTo>
                        <a:lnTo>
                          <a:pt x="696" y="476"/>
                        </a:lnTo>
                        <a:lnTo>
                          <a:pt x="523" y="251"/>
                        </a:lnTo>
                        <a:lnTo>
                          <a:pt x="335" y="99"/>
                        </a:lnTo>
                        <a:lnTo>
                          <a:pt x="158" y="16"/>
                        </a:lnTo>
                        <a:lnTo>
                          <a:pt x="42" y="0"/>
                        </a:lnTo>
                        <a:lnTo>
                          <a:pt x="0" y="88"/>
                        </a:lnTo>
                        <a:lnTo>
                          <a:pt x="17" y="219"/>
                        </a:lnTo>
                        <a:lnTo>
                          <a:pt x="53" y="350"/>
                        </a:lnTo>
                        <a:lnTo>
                          <a:pt x="209" y="580"/>
                        </a:lnTo>
                        <a:lnTo>
                          <a:pt x="346" y="711"/>
                        </a:lnTo>
                        <a:lnTo>
                          <a:pt x="523" y="903"/>
                        </a:lnTo>
                        <a:lnTo>
                          <a:pt x="696" y="1034"/>
                        </a:lnTo>
                        <a:lnTo>
                          <a:pt x="705" y="1127"/>
                        </a:lnTo>
                        <a:lnTo>
                          <a:pt x="774" y="1061"/>
                        </a:lnTo>
                        <a:lnTo>
                          <a:pt x="888" y="1321"/>
                        </a:lnTo>
                        <a:lnTo>
                          <a:pt x="825" y="732"/>
                        </a:lnTo>
                        <a:close/>
                      </a:path>
                    </a:pathLst>
                  </a:custGeom>
                  <a:solidFill>
                    <a:srgbClr val="FFE8E8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20" name="Freeform 267"/>
                  <p:cNvSpPr>
                    <a:spLocks noChangeAspect="1"/>
                  </p:cNvSpPr>
                  <p:nvPr/>
                </p:nvSpPr>
                <p:spPr bwMode="auto">
                  <a:xfrm>
                    <a:off x="3170" y="1437"/>
                    <a:ext cx="332" cy="536"/>
                  </a:xfrm>
                  <a:custGeom>
                    <a:avLst/>
                    <a:gdLst>
                      <a:gd name="T0" fmla="*/ 1 w 663"/>
                      <a:gd name="T1" fmla="*/ 1 h 1072"/>
                      <a:gd name="T2" fmla="*/ 1 w 663"/>
                      <a:gd name="T3" fmla="*/ 1 h 1072"/>
                      <a:gd name="T4" fmla="*/ 1 w 663"/>
                      <a:gd name="T5" fmla="*/ 1 h 1072"/>
                      <a:gd name="T6" fmla="*/ 1 w 663"/>
                      <a:gd name="T7" fmla="*/ 1 h 1072"/>
                      <a:gd name="T8" fmla="*/ 1 w 663"/>
                      <a:gd name="T9" fmla="*/ 1 h 1072"/>
                      <a:gd name="T10" fmla="*/ 1 w 663"/>
                      <a:gd name="T11" fmla="*/ 1 h 1072"/>
                      <a:gd name="T12" fmla="*/ 1 w 663"/>
                      <a:gd name="T13" fmla="*/ 1 h 1072"/>
                      <a:gd name="T14" fmla="*/ 1 w 663"/>
                      <a:gd name="T15" fmla="*/ 1 h 1072"/>
                      <a:gd name="T16" fmla="*/ 1 w 663"/>
                      <a:gd name="T17" fmla="*/ 1 h 1072"/>
                      <a:gd name="T18" fmla="*/ 1 w 663"/>
                      <a:gd name="T19" fmla="*/ 1 h 1072"/>
                      <a:gd name="T20" fmla="*/ 1 w 663"/>
                      <a:gd name="T21" fmla="*/ 1 h 1072"/>
                      <a:gd name="T22" fmla="*/ 1 w 663"/>
                      <a:gd name="T23" fmla="*/ 1 h 1072"/>
                      <a:gd name="T24" fmla="*/ 1 w 663"/>
                      <a:gd name="T25" fmla="*/ 1 h 1072"/>
                      <a:gd name="T26" fmla="*/ 1 w 663"/>
                      <a:gd name="T27" fmla="*/ 1 h 1072"/>
                      <a:gd name="T28" fmla="*/ 1 w 663"/>
                      <a:gd name="T29" fmla="*/ 1 h 1072"/>
                      <a:gd name="T30" fmla="*/ 1 w 663"/>
                      <a:gd name="T31" fmla="*/ 1 h 1072"/>
                      <a:gd name="T32" fmla="*/ 1 w 663"/>
                      <a:gd name="T33" fmla="*/ 1 h 1072"/>
                      <a:gd name="T34" fmla="*/ 1 w 663"/>
                      <a:gd name="T35" fmla="*/ 1 h 1072"/>
                      <a:gd name="T36" fmla="*/ 1 w 663"/>
                      <a:gd name="T37" fmla="*/ 1 h 1072"/>
                      <a:gd name="T38" fmla="*/ 1 w 663"/>
                      <a:gd name="T39" fmla="*/ 1 h 1072"/>
                      <a:gd name="T40" fmla="*/ 1 w 663"/>
                      <a:gd name="T41" fmla="*/ 1 h 1072"/>
                      <a:gd name="T42" fmla="*/ 1 w 663"/>
                      <a:gd name="T43" fmla="*/ 1 h 1072"/>
                      <a:gd name="T44" fmla="*/ 1 w 663"/>
                      <a:gd name="T45" fmla="*/ 1 h 1072"/>
                      <a:gd name="T46" fmla="*/ 1 w 663"/>
                      <a:gd name="T47" fmla="*/ 1 h 1072"/>
                      <a:gd name="T48" fmla="*/ 1 w 663"/>
                      <a:gd name="T49" fmla="*/ 1 h 1072"/>
                      <a:gd name="T50" fmla="*/ 1 w 663"/>
                      <a:gd name="T51" fmla="*/ 1 h 1072"/>
                      <a:gd name="T52" fmla="*/ 1 w 663"/>
                      <a:gd name="T53" fmla="*/ 1 h 1072"/>
                      <a:gd name="T54" fmla="*/ 1 w 663"/>
                      <a:gd name="T55" fmla="*/ 1 h 1072"/>
                      <a:gd name="T56" fmla="*/ 1 w 663"/>
                      <a:gd name="T57" fmla="*/ 1 h 1072"/>
                      <a:gd name="T58" fmla="*/ 1 w 663"/>
                      <a:gd name="T59" fmla="*/ 1 h 1072"/>
                      <a:gd name="T60" fmla="*/ 0 w 663"/>
                      <a:gd name="T61" fmla="*/ 0 h 1072"/>
                      <a:gd name="T62" fmla="*/ 1 w 663"/>
                      <a:gd name="T63" fmla="*/ 1 h 1072"/>
                      <a:gd name="T64" fmla="*/ 1 w 663"/>
                      <a:gd name="T65" fmla="*/ 1 h 1072"/>
                      <a:gd name="T66" fmla="*/ 1 w 663"/>
                      <a:gd name="T67" fmla="*/ 1 h 1072"/>
                      <a:gd name="T68" fmla="*/ 1 w 663"/>
                      <a:gd name="T69" fmla="*/ 1 h 1072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663"/>
                      <a:gd name="T106" fmla="*/ 0 h 1072"/>
                      <a:gd name="T107" fmla="*/ 663 w 663"/>
                      <a:gd name="T108" fmla="*/ 1072 h 1072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663" h="1072">
                        <a:moveTo>
                          <a:pt x="663" y="1014"/>
                        </a:moveTo>
                        <a:lnTo>
                          <a:pt x="661" y="938"/>
                        </a:lnTo>
                        <a:lnTo>
                          <a:pt x="659" y="920"/>
                        </a:lnTo>
                        <a:lnTo>
                          <a:pt x="659" y="919"/>
                        </a:lnTo>
                        <a:lnTo>
                          <a:pt x="659" y="917"/>
                        </a:lnTo>
                        <a:lnTo>
                          <a:pt x="659" y="911"/>
                        </a:lnTo>
                        <a:lnTo>
                          <a:pt x="659" y="907"/>
                        </a:lnTo>
                        <a:lnTo>
                          <a:pt x="659" y="903"/>
                        </a:lnTo>
                        <a:lnTo>
                          <a:pt x="659" y="898"/>
                        </a:lnTo>
                        <a:lnTo>
                          <a:pt x="657" y="894"/>
                        </a:lnTo>
                        <a:lnTo>
                          <a:pt x="657" y="884"/>
                        </a:lnTo>
                        <a:lnTo>
                          <a:pt x="657" y="875"/>
                        </a:lnTo>
                        <a:lnTo>
                          <a:pt x="657" y="865"/>
                        </a:lnTo>
                        <a:lnTo>
                          <a:pt x="657" y="856"/>
                        </a:lnTo>
                        <a:lnTo>
                          <a:pt x="655" y="846"/>
                        </a:lnTo>
                        <a:lnTo>
                          <a:pt x="655" y="837"/>
                        </a:lnTo>
                        <a:lnTo>
                          <a:pt x="655" y="827"/>
                        </a:lnTo>
                        <a:lnTo>
                          <a:pt x="654" y="818"/>
                        </a:lnTo>
                        <a:lnTo>
                          <a:pt x="654" y="806"/>
                        </a:lnTo>
                        <a:lnTo>
                          <a:pt x="654" y="803"/>
                        </a:lnTo>
                        <a:lnTo>
                          <a:pt x="654" y="799"/>
                        </a:lnTo>
                        <a:lnTo>
                          <a:pt x="654" y="797"/>
                        </a:lnTo>
                        <a:lnTo>
                          <a:pt x="654" y="791"/>
                        </a:lnTo>
                        <a:lnTo>
                          <a:pt x="654" y="787"/>
                        </a:lnTo>
                        <a:lnTo>
                          <a:pt x="654" y="782"/>
                        </a:lnTo>
                        <a:lnTo>
                          <a:pt x="652" y="776"/>
                        </a:lnTo>
                        <a:lnTo>
                          <a:pt x="652" y="772"/>
                        </a:lnTo>
                        <a:lnTo>
                          <a:pt x="652" y="766"/>
                        </a:lnTo>
                        <a:lnTo>
                          <a:pt x="652" y="761"/>
                        </a:lnTo>
                        <a:lnTo>
                          <a:pt x="652" y="757"/>
                        </a:lnTo>
                        <a:lnTo>
                          <a:pt x="652" y="755"/>
                        </a:lnTo>
                        <a:lnTo>
                          <a:pt x="652" y="751"/>
                        </a:lnTo>
                        <a:lnTo>
                          <a:pt x="652" y="747"/>
                        </a:lnTo>
                        <a:lnTo>
                          <a:pt x="652" y="744"/>
                        </a:lnTo>
                        <a:lnTo>
                          <a:pt x="652" y="742"/>
                        </a:lnTo>
                        <a:lnTo>
                          <a:pt x="652" y="738"/>
                        </a:lnTo>
                        <a:lnTo>
                          <a:pt x="650" y="734"/>
                        </a:lnTo>
                        <a:lnTo>
                          <a:pt x="650" y="732"/>
                        </a:lnTo>
                        <a:lnTo>
                          <a:pt x="650" y="727"/>
                        </a:lnTo>
                        <a:lnTo>
                          <a:pt x="650" y="725"/>
                        </a:lnTo>
                        <a:lnTo>
                          <a:pt x="650" y="723"/>
                        </a:lnTo>
                        <a:lnTo>
                          <a:pt x="650" y="717"/>
                        </a:lnTo>
                        <a:lnTo>
                          <a:pt x="650" y="715"/>
                        </a:lnTo>
                        <a:lnTo>
                          <a:pt x="650" y="713"/>
                        </a:lnTo>
                        <a:lnTo>
                          <a:pt x="650" y="708"/>
                        </a:lnTo>
                        <a:lnTo>
                          <a:pt x="650" y="706"/>
                        </a:lnTo>
                        <a:lnTo>
                          <a:pt x="650" y="704"/>
                        </a:lnTo>
                        <a:lnTo>
                          <a:pt x="648" y="700"/>
                        </a:lnTo>
                        <a:lnTo>
                          <a:pt x="648" y="694"/>
                        </a:lnTo>
                        <a:lnTo>
                          <a:pt x="648" y="690"/>
                        </a:lnTo>
                        <a:lnTo>
                          <a:pt x="648" y="685"/>
                        </a:lnTo>
                        <a:lnTo>
                          <a:pt x="648" y="681"/>
                        </a:lnTo>
                        <a:lnTo>
                          <a:pt x="648" y="673"/>
                        </a:lnTo>
                        <a:lnTo>
                          <a:pt x="646" y="641"/>
                        </a:lnTo>
                        <a:lnTo>
                          <a:pt x="642" y="574"/>
                        </a:lnTo>
                        <a:lnTo>
                          <a:pt x="606" y="476"/>
                        </a:lnTo>
                        <a:lnTo>
                          <a:pt x="543" y="529"/>
                        </a:lnTo>
                        <a:lnTo>
                          <a:pt x="450" y="497"/>
                        </a:lnTo>
                        <a:lnTo>
                          <a:pt x="376" y="356"/>
                        </a:lnTo>
                        <a:lnTo>
                          <a:pt x="340" y="261"/>
                        </a:lnTo>
                        <a:lnTo>
                          <a:pt x="209" y="147"/>
                        </a:lnTo>
                        <a:lnTo>
                          <a:pt x="0" y="0"/>
                        </a:lnTo>
                        <a:lnTo>
                          <a:pt x="62" y="215"/>
                        </a:lnTo>
                        <a:lnTo>
                          <a:pt x="188" y="392"/>
                        </a:lnTo>
                        <a:lnTo>
                          <a:pt x="287" y="508"/>
                        </a:lnTo>
                        <a:lnTo>
                          <a:pt x="397" y="628"/>
                        </a:lnTo>
                        <a:lnTo>
                          <a:pt x="555" y="774"/>
                        </a:lnTo>
                        <a:lnTo>
                          <a:pt x="600" y="1072"/>
                        </a:lnTo>
                        <a:lnTo>
                          <a:pt x="663" y="1014"/>
                        </a:lnTo>
                        <a:close/>
                      </a:path>
                    </a:pathLst>
                  </a:custGeom>
                  <a:solidFill>
                    <a:srgbClr val="FFB5B5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21" name="Freeform 268"/>
                  <p:cNvSpPr>
                    <a:spLocks noChangeAspect="1"/>
                  </p:cNvSpPr>
                  <p:nvPr/>
                </p:nvSpPr>
                <p:spPr bwMode="auto">
                  <a:xfrm>
                    <a:off x="1484" y="2089"/>
                    <a:ext cx="318" cy="753"/>
                  </a:xfrm>
                  <a:custGeom>
                    <a:avLst/>
                    <a:gdLst>
                      <a:gd name="T0" fmla="*/ 0 w 637"/>
                      <a:gd name="T1" fmla="*/ 0 h 1508"/>
                      <a:gd name="T2" fmla="*/ 0 w 637"/>
                      <a:gd name="T3" fmla="*/ 0 h 1508"/>
                      <a:gd name="T4" fmla="*/ 0 w 637"/>
                      <a:gd name="T5" fmla="*/ 0 h 1508"/>
                      <a:gd name="T6" fmla="*/ 0 w 637"/>
                      <a:gd name="T7" fmla="*/ 0 h 1508"/>
                      <a:gd name="T8" fmla="*/ 0 w 637"/>
                      <a:gd name="T9" fmla="*/ 0 h 1508"/>
                      <a:gd name="T10" fmla="*/ 0 w 637"/>
                      <a:gd name="T11" fmla="*/ 0 h 1508"/>
                      <a:gd name="T12" fmla="*/ 0 w 637"/>
                      <a:gd name="T13" fmla="*/ 0 h 1508"/>
                      <a:gd name="T14" fmla="*/ 0 w 637"/>
                      <a:gd name="T15" fmla="*/ 0 h 1508"/>
                      <a:gd name="T16" fmla="*/ 0 w 637"/>
                      <a:gd name="T17" fmla="*/ 0 h 1508"/>
                      <a:gd name="T18" fmla="*/ 0 w 637"/>
                      <a:gd name="T19" fmla="*/ 0 h 1508"/>
                      <a:gd name="T20" fmla="*/ 0 w 637"/>
                      <a:gd name="T21" fmla="*/ 0 h 1508"/>
                      <a:gd name="T22" fmla="*/ 0 w 637"/>
                      <a:gd name="T23" fmla="*/ 0 h 1508"/>
                      <a:gd name="T24" fmla="*/ 0 w 637"/>
                      <a:gd name="T25" fmla="*/ 0 h 1508"/>
                      <a:gd name="T26" fmla="*/ 0 w 637"/>
                      <a:gd name="T27" fmla="*/ 0 h 1508"/>
                      <a:gd name="T28" fmla="*/ 0 w 637"/>
                      <a:gd name="T29" fmla="*/ 0 h 1508"/>
                      <a:gd name="T30" fmla="*/ 0 w 637"/>
                      <a:gd name="T31" fmla="*/ 0 h 1508"/>
                      <a:gd name="T32" fmla="*/ 0 w 637"/>
                      <a:gd name="T33" fmla="*/ 0 h 1508"/>
                      <a:gd name="T34" fmla="*/ 0 w 637"/>
                      <a:gd name="T35" fmla="*/ 0 h 1508"/>
                      <a:gd name="T36" fmla="*/ 0 w 637"/>
                      <a:gd name="T37" fmla="*/ 0 h 1508"/>
                      <a:gd name="T38" fmla="*/ 0 w 637"/>
                      <a:gd name="T39" fmla="*/ 0 h 1508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637"/>
                      <a:gd name="T61" fmla="*/ 0 h 1508"/>
                      <a:gd name="T62" fmla="*/ 637 w 637"/>
                      <a:gd name="T63" fmla="*/ 1508 h 1508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637" h="1508">
                        <a:moveTo>
                          <a:pt x="256" y="265"/>
                        </a:moveTo>
                        <a:lnTo>
                          <a:pt x="135" y="785"/>
                        </a:lnTo>
                        <a:lnTo>
                          <a:pt x="121" y="1010"/>
                        </a:lnTo>
                        <a:lnTo>
                          <a:pt x="146" y="1173"/>
                        </a:lnTo>
                        <a:lnTo>
                          <a:pt x="245" y="1314"/>
                        </a:lnTo>
                        <a:lnTo>
                          <a:pt x="351" y="1337"/>
                        </a:lnTo>
                        <a:lnTo>
                          <a:pt x="503" y="1378"/>
                        </a:lnTo>
                        <a:lnTo>
                          <a:pt x="637" y="1449"/>
                        </a:lnTo>
                        <a:lnTo>
                          <a:pt x="439" y="1437"/>
                        </a:lnTo>
                        <a:lnTo>
                          <a:pt x="262" y="1508"/>
                        </a:lnTo>
                        <a:lnTo>
                          <a:pt x="158" y="1508"/>
                        </a:lnTo>
                        <a:lnTo>
                          <a:pt x="23" y="1297"/>
                        </a:lnTo>
                        <a:lnTo>
                          <a:pt x="0" y="1074"/>
                        </a:lnTo>
                        <a:lnTo>
                          <a:pt x="57" y="768"/>
                        </a:lnTo>
                        <a:lnTo>
                          <a:pt x="99" y="593"/>
                        </a:lnTo>
                        <a:lnTo>
                          <a:pt x="163" y="422"/>
                        </a:lnTo>
                        <a:lnTo>
                          <a:pt x="228" y="228"/>
                        </a:lnTo>
                        <a:lnTo>
                          <a:pt x="397" y="0"/>
                        </a:lnTo>
                        <a:lnTo>
                          <a:pt x="256" y="265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22" name="Freeform 269"/>
                  <p:cNvSpPr>
                    <a:spLocks noChangeAspect="1"/>
                  </p:cNvSpPr>
                  <p:nvPr/>
                </p:nvSpPr>
                <p:spPr bwMode="auto">
                  <a:xfrm>
                    <a:off x="1861" y="2842"/>
                    <a:ext cx="1962" cy="366"/>
                  </a:xfrm>
                  <a:custGeom>
                    <a:avLst/>
                    <a:gdLst>
                      <a:gd name="T0" fmla="*/ 1 w 3924"/>
                      <a:gd name="T1" fmla="*/ 1 h 732"/>
                      <a:gd name="T2" fmla="*/ 1 w 3924"/>
                      <a:gd name="T3" fmla="*/ 1 h 732"/>
                      <a:gd name="T4" fmla="*/ 1 w 3924"/>
                      <a:gd name="T5" fmla="*/ 1 h 732"/>
                      <a:gd name="T6" fmla="*/ 1 w 3924"/>
                      <a:gd name="T7" fmla="*/ 1 h 732"/>
                      <a:gd name="T8" fmla="*/ 1 w 3924"/>
                      <a:gd name="T9" fmla="*/ 1 h 732"/>
                      <a:gd name="T10" fmla="*/ 1 w 3924"/>
                      <a:gd name="T11" fmla="*/ 1 h 732"/>
                      <a:gd name="T12" fmla="*/ 1 w 3924"/>
                      <a:gd name="T13" fmla="*/ 1 h 732"/>
                      <a:gd name="T14" fmla="*/ 1 w 3924"/>
                      <a:gd name="T15" fmla="*/ 1 h 732"/>
                      <a:gd name="T16" fmla="*/ 1 w 3924"/>
                      <a:gd name="T17" fmla="*/ 1 h 732"/>
                      <a:gd name="T18" fmla="*/ 1 w 3924"/>
                      <a:gd name="T19" fmla="*/ 1 h 732"/>
                      <a:gd name="T20" fmla="*/ 1 w 3924"/>
                      <a:gd name="T21" fmla="*/ 1 h 732"/>
                      <a:gd name="T22" fmla="*/ 1 w 3924"/>
                      <a:gd name="T23" fmla="*/ 1 h 732"/>
                      <a:gd name="T24" fmla="*/ 1 w 3924"/>
                      <a:gd name="T25" fmla="*/ 1 h 732"/>
                      <a:gd name="T26" fmla="*/ 1 w 3924"/>
                      <a:gd name="T27" fmla="*/ 1 h 732"/>
                      <a:gd name="T28" fmla="*/ 1 w 3924"/>
                      <a:gd name="T29" fmla="*/ 1 h 732"/>
                      <a:gd name="T30" fmla="*/ 1 w 3924"/>
                      <a:gd name="T31" fmla="*/ 1 h 732"/>
                      <a:gd name="T32" fmla="*/ 1 w 3924"/>
                      <a:gd name="T33" fmla="*/ 1 h 732"/>
                      <a:gd name="T34" fmla="*/ 1 w 3924"/>
                      <a:gd name="T35" fmla="*/ 1 h 732"/>
                      <a:gd name="T36" fmla="*/ 1 w 3924"/>
                      <a:gd name="T37" fmla="*/ 1 h 732"/>
                      <a:gd name="T38" fmla="*/ 1 w 3924"/>
                      <a:gd name="T39" fmla="*/ 1 h 732"/>
                      <a:gd name="T40" fmla="*/ 1 w 3924"/>
                      <a:gd name="T41" fmla="*/ 1 h 732"/>
                      <a:gd name="T42" fmla="*/ 1 w 3924"/>
                      <a:gd name="T43" fmla="*/ 1 h 732"/>
                      <a:gd name="T44" fmla="*/ 1 w 3924"/>
                      <a:gd name="T45" fmla="*/ 1 h 732"/>
                      <a:gd name="T46" fmla="*/ 1 w 3924"/>
                      <a:gd name="T47" fmla="*/ 1 h 732"/>
                      <a:gd name="T48" fmla="*/ 1 w 3924"/>
                      <a:gd name="T49" fmla="*/ 1 h 732"/>
                      <a:gd name="T50" fmla="*/ 1 w 3924"/>
                      <a:gd name="T51" fmla="*/ 1 h 732"/>
                      <a:gd name="T52" fmla="*/ 1 w 3924"/>
                      <a:gd name="T53" fmla="*/ 1 h 732"/>
                      <a:gd name="T54" fmla="*/ 1 w 3924"/>
                      <a:gd name="T55" fmla="*/ 1 h 732"/>
                      <a:gd name="T56" fmla="*/ 1 w 3924"/>
                      <a:gd name="T57" fmla="*/ 1 h 732"/>
                      <a:gd name="T58" fmla="*/ 1 w 3924"/>
                      <a:gd name="T59" fmla="*/ 1 h 732"/>
                      <a:gd name="T60" fmla="*/ 1 w 3924"/>
                      <a:gd name="T61" fmla="*/ 1 h 732"/>
                      <a:gd name="T62" fmla="*/ 1 w 3924"/>
                      <a:gd name="T63" fmla="*/ 1 h 732"/>
                      <a:gd name="T64" fmla="*/ 1 w 3924"/>
                      <a:gd name="T65" fmla="*/ 1 h 732"/>
                      <a:gd name="T66" fmla="*/ 1 w 3924"/>
                      <a:gd name="T67" fmla="*/ 1 h 732"/>
                      <a:gd name="T68" fmla="*/ 0 w 3924"/>
                      <a:gd name="T69" fmla="*/ 0 h 732"/>
                      <a:gd name="T70" fmla="*/ 1 w 3924"/>
                      <a:gd name="T71" fmla="*/ 1 h 732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3924"/>
                      <a:gd name="T109" fmla="*/ 0 h 732"/>
                      <a:gd name="T110" fmla="*/ 3924 w 3924"/>
                      <a:gd name="T111" fmla="*/ 732 h 732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3924" h="732">
                        <a:moveTo>
                          <a:pt x="118" y="110"/>
                        </a:moveTo>
                        <a:lnTo>
                          <a:pt x="242" y="216"/>
                        </a:lnTo>
                        <a:lnTo>
                          <a:pt x="341" y="211"/>
                        </a:lnTo>
                        <a:lnTo>
                          <a:pt x="305" y="258"/>
                        </a:lnTo>
                        <a:lnTo>
                          <a:pt x="527" y="234"/>
                        </a:lnTo>
                        <a:lnTo>
                          <a:pt x="451" y="315"/>
                        </a:lnTo>
                        <a:lnTo>
                          <a:pt x="603" y="298"/>
                        </a:lnTo>
                        <a:lnTo>
                          <a:pt x="552" y="351"/>
                        </a:lnTo>
                        <a:lnTo>
                          <a:pt x="966" y="258"/>
                        </a:lnTo>
                        <a:lnTo>
                          <a:pt x="681" y="515"/>
                        </a:lnTo>
                        <a:lnTo>
                          <a:pt x="884" y="486"/>
                        </a:lnTo>
                        <a:lnTo>
                          <a:pt x="825" y="545"/>
                        </a:lnTo>
                        <a:lnTo>
                          <a:pt x="1072" y="492"/>
                        </a:lnTo>
                        <a:lnTo>
                          <a:pt x="1002" y="562"/>
                        </a:lnTo>
                        <a:lnTo>
                          <a:pt x="1196" y="509"/>
                        </a:lnTo>
                        <a:lnTo>
                          <a:pt x="1160" y="568"/>
                        </a:lnTo>
                        <a:lnTo>
                          <a:pt x="1354" y="534"/>
                        </a:lnTo>
                        <a:lnTo>
                          <a:pt x="1500" y="509"/>
                        </a:lnTo>
                        <a:lnTo>
                          <a:pt x="1705" y="557"/>
                        </a:lnTo>
                        <a:lnTo>
                          <a:pt x="1840" y="602"/>
                        </a:lnTo>
                        <a:lnTo>
                          <a:pt x="1951" y="540"/>
                        </a:lnTo>
                        <a:lnTo>
                          <a:pt x="2086" y="585"/>
                        </a:lnTo>
                        <a:lnTo>
                          <a:pt x="2167" y="568"/>
                        </a:lnTo>
                        <a:lnTo>
                          <a:pt x="2209" y="503"/>
                        </a:lnTo>
                        <a:lnTo>
                          <a:pt x="2108" y="334"/>
                        </a:lnTo>
                        <a:lnTo>
                          <a:pt x="2220" y="211"/>
                        </a:lnTo>
                        <a:lnTo>
                          <a:pt x="2215" y="292"/>
                        </a:lnTo>
                        <a:lnTo>
                          <a:pt x="2279" y="228"/>
                        </a:lnTo>
                        <a:lnTo>
                          <a:pt x="2272" y="340"/>
                        </a:lnTo>
                        <a:lnTo>
                          <a:pt x="2350" y="264"/>
                        </a:lnTo>
                        <a:lnTo>
                          <a:pt x="2350" y="374"/>
                        </a:lnTo>
                        <a:lnTo>
                          <a:pt x="2443" y="287"/>
                        </a:lnTo>
                        <a:lnTo>
                          <a:pt x="2483" y="188"/>
                        </a:lnTo>
                        <a:lnTo>
                          <a:pt x="2519" y="310"/>
                        </a:lnTo>
                        <a:lnTo>
                          <a:pt x="2507" y="380"/>
                        </a:lnTo>
                        <a:lnTo>
                          <a:pt x="2601" y="445"/>
                        </a:lnTo>
                        <a:lnTo>
                          <a:pt x="2513" y="445"/>
                        </a:lnTo>
                        <a:lnTo>
                          <a:pt x="2601" y="498"/>
                        </a:lnTo>
                        <a:lnTo>
                          <a:pt x="2817" y="498"/>
                        </a:lnTo>
                        <a:lnTo>
                          <a:pt x="2589" y="363"/>
                        </a:lnTo>
                        <a:lnTo>
                          <a:pt x="2642" y="264"/>
                        </a:lnTo>
                        <a:lnTo>
                          <a:pt x="2823" y="340"/>
                        </a:lnTo>
                        <a:lnTo>
                          <a:pt x="2969" y="298"/>
                        </a:lnTo>
                        <a:lnTo>
                          <a:pt x="3063" y="270"/>
                        </a:lnTo>
                        <a:lnTo>
                          <a:pt x="3146" y="340"/>
                        </a:lnTo>
                        <a:lnTo>
                          <a:pt x="3338" y="275"/>
                        </a:lnTo>
                        <a:lnTo>
                          <a:pt x="3374" y="399"/>
                        </a:lnTo>
                        <a:lnTo>
                          <a:pt x="3420" y="346"/>
                        </a:lnTo>
                        <a:lnTo>
                          <a:pt x="3503" y="456"/>
                        </a:lnTo>
                        <a:lnTo>
                          <a:pt x="3580" y="405"/>
                        </a:lnTo>
                        <a:lnTo>
                          <a:pt x="3749" y="450"/>
                        </a:lnTo>
                        <a:lnTo>
                          <a:pt x="3737" y="363"/>
                        </a:lnTo>
                        <a:lnTo>
                          <a:pt x="3865" y="410"/>
                        </a:lnTo>
                        <a:lnTo>
                          <a:pt x="3771" y="304"/>
                        </a:lnTo>
                        <a:lnTo>
                          <a:pt x="3889" y="369"/>
                        </a:lnTo>
                        <a:lnTo>
                          <a:pt x="3924" y="445"/>
                        </a:lnTo>
                        <a:lnTo>
                          <a:pt x="3848" y="445"/>
                        </a:lnTo>
                        <a:lnTo>
                          <a:pt x="3853" y="486"/>
                        </a:lnTo>
                        <a:lnTo>
                          <a:pt x="3690" y="515"/>
                        </a:lnTo>
                        <a:lnTo>
                          <a:pt x="3496" y="515"/>
                        </a:lnTo>
                        <a:lnTo>
                          <a:pt x="2794" y="621"/>
                        </a:lnTo>
                        <a:lnTo>
                          <a:pt x="1757" y="732"/>
                        </a:lnTo>
                        <a:lnTo>
                          <a:pt x="462" y="692"/>
                        </a:lnTo>
                        <a:lnTo>
                          <a:pt x="276" y="568"/>
                        </a:lnTo>
                        <a:lnTo>
                          <a:pt x="270" y="475"/>
                        </a:lnTo>
                        <a:lnTo>
                          <a:pt x="177" y="374"/>
                        </a:lnTo>
                        <a:lnTo>
                          <a:pt x="99" y="422"/>
                        </a:lnTo>
                        <a:lnTo>
                          <a:pt x="113" y="298"/>
                        </a:lnTo>
                        <a:lnTo>
                          <a:pt x="48" y="99"/>
                        </a:lnTo>
                        <a:lnTo>
                          <a:pt x="0" y="0"/>
                        </a:lnTo>
                        <a:lnTo>
                          <a:pt x="118" y="11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23" name="Freeform 270"/>
                  <p:cNvSpPr>
                    <a:spLocks noChangeAspect="1"/>
                  </p:cNvSpPr>
                  <p:nvPr/>
                </p:nvSpPr>
                <p:spPr bwMode="auto">
                  <a:xfrm>
                    <a:off x="3718" y="1815"/>
                    <a:ext cx="541" cy="833"/>
                  </a:xfrm>
                  <a:custGeom>
                    <a:avLst/>
                    <a:gdLst>
                      <a:gd name="T0" fmla="*/ 1 w 1082"/>
                      <a:gd name="T1" fmla="*/ 1 h 1665"/>
                      <a:gd name="T2" fmla="*/ 1 w 1082"/>
                      <a:gd name="T3" fmla="*/ 1 h 1665"/>
                      <a:gd name="T4" fmla="*/ 1 w 1082"/>
                      <a:gd name="T5" fmla="*/ 1 h 1665"/>
                      <a:gd name="T6" fmla="*/ 1 w 1082"/>
                      <a:gd name="T7" fmla="*/ 1 h 1665"/>
                      <a:gd name="T8" fmla="*/ 1 w 1082"/>
                      <a:gd name="T9" fmla="*/ 1 h 1665"/>
                      <a:gd name="T10" fmla="*/ 1 w 1082"/>
                      <a:gd name="T11" fmla="*/ 1 h 1665"/>
                      <a:gd name="T12" fmla="*/ 1 w 1082"/>
                      <a:gd name="T13" fmla="*/ 1 h 1665"/>
                      <a:gd name="T14" fmla="*/ 1 w 1082"/>
                      <a:gd name="T15" fmla="*/ 1 h 1665"/>
                      <a:gd name="T16" fmla="*/ 1 w 1082"/>
                      <a:gd name="T17" fmla="*/ 1 h 1665"/>
                      <a:gd name="T18" fmla="*/ 1 w 1082"/>
                      <a:gd name="T19" fmla="*/ 1 h 1665"/>
                      <a:gd name="T20" fmla="*/ 1 w 1082"/>
                      <a:gd name="T21" fmla="*/ 1 h 1665"/>
                      <a:gd name="T22" fmla="*/ 1 w 1082"/>
                      <a:gd name="T23" fmla="*/ 1 h 1665"/>
                      <a:gd name="T24" fmla="*/ 1 w 1082"/>
                      <a:gd name="T25" fmla="*/ 1 h 1665"/>
                      <a:gd name="T26" fmla="*/ 1 w 1082"/>
                      <a:gd name="T27" fmla="*/ 1 h 1665"/>
                      <a:gd name="T28" fmla="*/ 1 w 1082"/>
                      <a:gd name="T29" fmla="*/ 1 h 1665"/>
                      <a:gd name="T30" fmla="*/ 1 w 1082"/>
                      <a:gd name="T31" fmla="*/ 1 h 1665"/>
                      <a:gd name="T32" fmla="*/ 1 w 1082"/>
                      <a:gd name="T33" fmla="*/ 1 h 1665"/>
                      <a:gd name="T34" fmla="*/ 1 w 1082"/>
                      <a:gd name="T35" fmla="*/ 1 h 1665"/>
                      <a:gd name="T36" fmla="*/ 1 w 1082"/>
                      <a:gd name="T37" fmla="*/ 1 h 1665"/>
                      <a:gd name="T38" fmla="*/ 1 w 1082"/>
                      <a:gd name="T39" fmla="*/ 1 h 1665"/>
                      <a:gd name="T40" fmla="*/ 1 w 1082"/>
                      <a:gd name="T41" fmla="*/ 1 h 1665"/>
                      <a:gd name="T42" fmla="*/ 1 w 1082"/>
                      <a:gd name="T43" fmla="*/ 1 h 1665"/>
                      <a:gd name="T44" fmla="*/ 1 w 1082"/>
                      <a:gd name="T45" fmla="*/ 1 h 1665"/>
                      <a:gd name="T46" fmla="*/ 1 w 1082"/>
                      <a:gd name="T47" fmla="*/ 1 h 1665"/>
                      <a:gd name="T48" fmla="*/ 1 w 1082"/>
                      <a:gd name="T49" fmla="*/ 1 h 1665"/>
                      <a:gd name="T50" fmla="*/ 1 w 1082"/>
                      <a:gd name="T51" fmla="*/ 1 h 1665"/>
                      <a:gd name="T52" fmla="*/ 1 w 1082"/>
                      <a:gd name="T53" fmla="*/ 1 h 1665"/>
                      <a:gd name="T54" fmla="*/ 1 w 1082"/>
                      <a:gd name="T55" fmla="*/ 1 h 1665"/>
                      <a:gd name="T56" fmla="*/ 1 w 1082"/>
                      <a:gd name="T57" fmla="*/ 1 h 1665"/>
                      <a:gd name="T58" fmla="*/ 1 w 1082"/>
                      <a:gd name="T59" fmla="*/ 1 h 1665"/>
                      <a:gd name="T60" fmla="*/ 1 w 1082"/>
                      <a:gd name="T61" fmla="*/ 1 h 1665"/>
                      <a:gd name="T62" fmla="*/ 1 w 1082"/>
                      <a:gd name="T63" fmla="*/ 1 h 1665"/>
                      <a:gd name="T64" fmla="*/ 1 w 1082"/>
                      <a:gd name="T65" fmla="*/ 1 h 1665"/>
                      <a:gd name="T66" fmla="*/ 1 w 1082"/>
                      <a:gd name="T67" fmla="*/ 1 h 1665"/>
                      <a:gd name="T68" fmla="*/ 1 w 1082"/>
                      <a:gd name="T69" fmla="*/ 1 h 1665"/>
                      <a:gd name="T70" fmla="*/ 0 w 1082"/>
                      <a:gd name="T71" fmla="*/ 0 h 1665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1082"/>
                      <a:gd name="T109" fmla="*/ 0 h 1665"/>
                      <a:gd name="T110" fmla="*/ 1082 w 1082"/>
                      <a:gd name="T111" fmla="*/ 1665 h 1665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1082" h="1665">
                        <a:moveTo>
                          <a:pt x="0" y="0"/>
                        </a:moveTo>
                        <a:lnTo>
                          <a:pt x="204" y="30"/>
                        </a:lnTo>
                        <a:lnTo>
                          <a:pt x="346" y="89"/>
                        </a:lnTo>
                        <a:lnTo>
                          <a:pt x="436" y="66"/>
                        </a:lnTo>
                        <a:lnTo>
                          <a:pt x="459" y="184"/>
                        </a:lnTo>
                        <a:lnTo>
                          <a:pt x="609" y="334"/>
                        </a:lnTo>
                        <a:lnTo>
                          <a:pt x="782" y="431"/>
                        </a:lnTo>
                        <a:lnTo>
                          <a:pt x="844" y="500"/>
                        </a:lnTo>
                        <a:lnTo>
                          <a:pt x="860" y="547"/>
                        </a:lnTo>
                        <a:lnTo>
                          <a:pt x="863" y="665"/>
                        </a:lnTo>
                        <a:lnTo>
                          <a:pt x="913" y="774"/>
                        </a:lnTo>
                        <a:lnTo>
                          <a:pt x="932" y="899"/>
                        </a:lnTo>
                        <a:lnTo>
                          <a:pt x="991" y="981"/>
                        </a:lnTo>
                        <a:lnTo>
                          <a:pt x="1017" y="1063"/>
                        </a:lnTo>
                        <a:lnTo>
                          <a:pt x="1059" y="1158"/>
                        </a:lnTo>
                        <a:lnTo>
                          <a:pt x="1078" y="1226"/>
                        </a:lnTo>
                        <a:lnTo>
                          <a:pt x="1082" y="1353"/>
                        </a:lnTo>
                        <a:lnTo>
                          <a:pt x="1067" y="1443"/>
                        </a:lnTo>
                        <a:lnTo>
                          <a:pt x="1021" y="1515"/>
                        </a:lnTo>
                        <a:lnTo>
                          <a:pt x="962" y="1549"/>
                        </a:lnTo>
                        <a:lnTo>
                          <a:pt x="1025" y="1473"/>
                        </a:lnTo>
                        <a:lnTo>
                          <a:pt x="958" y="1481"/>
                        </a:lnTo>
                        <a:lnTo>
                          <a:pt x="905" y="1465"/>
                        </a:lnTo>
                        <a:lnTo>
                          <a:pt x="867" y="1534"/>
                        </a:lnTo>
                        <a:lnTo>
                          <a:pt x="812" y="1534"/>
                        </a:lnTo>
                        <a:lnTo>
                          <a:pt x="759" y="1593"/>
                        </a:lnTo>
                        <a:lnTo>
                          <a:pt x="816" y="1600"/>
                        </a:lnTo>
                        <a:lnTo>
                          <a:pt x="917" y="1570"/>
                        </a:lnTo>
                        <a:lnTo>
                          <a:pt x="825" y="1619"/>
                        </a:lnTo>
                        <a:lnTo>
                          <a:pt x="721" y="1642"/>
                        </a:lnTo>
                        <a:lnTo>
                          <a:pt x="609" y="1642"/>
                        </a:lnTo>
                        <a:lnTo>
                          <a:pt x="504" y="1642"/>
                        </a:lnTo>
                        <a:lnTo>
                          <a:pt x="440" y="1665"/>
                        </a:lnTo>
                        <a:lnTo>
                          <a:pt x="504" y="1623"/>
                        </a:lnTo>
                        <a:lnTo>
                          <a:pt x="533" y="1612"/>
                        </a:lnTo>
                        <a:lnTo>
                          <a:pt x="548" y="1581"/>
                        </a:lnTo>
                        <a:lnTo>
                          <a:pt x="597" y="1549"/>
                        </a:lnTo>
                        <a:lnTo>
                          <a:pt x="675" y="1534"/>
                        </a:lnTo>
                        <a:lnTo>
                          <a:pt x="751" y="1519"/>
                        </a:lnTo>
                        <a:lnTo>
                          <a:pt x="785" y="1481"/>
                        </a:lnTo>
                        <a:lnTo>
                          <a:pt x="825" y="1458"/>
                        </a:lnTo>
                        <a:lnTo>
                          <a:pt x="812" y="1435"/>
                        </a:lnTo>
                        <a:lnTo>
                          <a:pt x="744" y="1395"/>
                        </a:lnTo>
                        <a:lnTo>
                          <a:pt x="728" y="1361"/>
                        </a:lnTo>
                        <a:lnTo>
                          <a:pt x="759" y="1369"/>
                        </a:lnTo>
                        <a:lnTo>
                          <a:pt x="808" y="1399"/>
                        </a:lnTo>
                        <a:lnTo>
                          <a:pt x="890" y="1431"/>
                        </a:lnTo>
                        <a:lnTo>
                          <a:pt x="917" y="1431"/>
                        </a:lnTo>
                        <a:lnTo>
                          <a:pt x="951" y="1424"/>
                        </a:lnTo>
                        <a:lnTo>
                          <a:pt x="1017" y="1353"/>
                        </a:lnTo>
                        <a:lnTo>
                          <a:pt x="1033" y="1285"/>
                        </a:lnTo>
                        <a:lnTo>
                          <a:pt x="1017" y="1228"/>
                        </a:lnTo>
                        <a:lnTo>
                          <a:pt x="985" y="1097"/>
                        </a:lnTo>
                        <a:lnTo>
                          <a:pt x="928" y="1000"/>
                        </a:lnTo>
                        <a:lnTo>
                          <a:pt x="890" y="916"/>
                        </a:lnTo>
                        <a:lnTo>
                          <a:pt x="879" y="804"/>
                        </a:lnTo>
                        <a:lnTo>
                          <a:pt x="860" y="724"/>
                        </a:lnTo>
                        <a:lnTo>
                          <a:pt x="804" y="646"/>
                        </a:lnTo>
                        <a:lnTo>
                          <a:pt x="774" y="530"/>
                        </a:lnTo>
                        <a:lnTo>
                          <a:pt x="694" y="534"/>
                        </a:lnTo>
                        <a:lnTo>
                          <a:pt x="593" y="393"/>
                        </a:lnTo>
                        <a:lnTo>
                          <a:pt x="574" y="424"/>
                        </a:lnTo>
                        <a:lnTo>
                          <a:pt x="485" y="312"/>
                        </a:lnTo>
                        <a:lnTo>
                          <a:pt x="417" y="258"/>
                        </a:lnTo>
                        <a:lnTo>
                          <a:pt x="409" y="207"/>
                        </a:lnTo>
                        <a:lnTo>
                          <a:pt x="327" y="207"/>
                        </a:lnTo>
                        <a:lnTo>
                          <a:pt x="293" y="150"/>
                        </a:lnTo>
                        <a:lnTo>
                          <a:pt x="263" y="198"/>
                        </a:lnTo>
                        <a:lnTo>
                          <a:pt x="158" y="89"/>
                        </a:lnTo>
                        <a:lnTo>
                          <a:pt x="75" y="1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24" name="Freeform 271"/>
                  <p:cNvSpPr>
                    <a:spLocks noChangeAspect="1"/>
                  </p:cNvSpPr>
                  <p:nvPr/>
                </p:nvSpPr>
                <p:spPr bwMode="auto">
                  <a:xfrm>
                    <a:off x="3126" y="1241"/>
                    <a:ext cx="631" cy="843"/>
                  </a:xfrm>
                  <a:custGeom>
                    <a:avLst/>
                    <a:gdLst>
                      <a:gd name="T0" fmla="*/ 0 w 1262"/>
                      <a:gd name="T1" fmla="*/ 0 h 1686"/>
                      <a:gd name="T2" fmla="*/ 1 w 1262"/>
                      <a:gd name="T3" fmla="*/ 1 h 1686"/>
                      <a:gd name="T4" fmla="*/ 1 w 1262"/>
                      <a:gd name="T5" fmla="*/ 1 h 1686"/>
                      <a:gd name="T6" fmla="*/ 1 w 1262"/>
                      <a:gd name="T7" fmla="*/ 1 h 1686"/>
                      <a:gd name="T8" fmla="*/ 1 w 1262"/>
                      <a:gd name="T9" fmla="*/ 1 h 1686"/>
                      <a:gd name="T10" fmla="*/ 1 w 1262"/>
                      <a:gd name="T11" fmla="*/ 1 h 1686"/>
                      <a:gd name="T12" fmla="*/ 1 w 1262"/>
                      <a:gd name="T13" fmla="*/ 1 h 1686"/>
                      <a:gd name="T14" fmla="*/ 1 w 1262"/>
                      <a:gd name="T15" fmla="*/ 1 h 1686"/>
                      <a:gd name="T16" fmla="*/ 1 w 1262"/>
                      <a:gd name="T17" fmla="*/ 1 h 1686"/>
                      <a:gd name="T18" fmla="*/ 1 w 1262"/>
                      <a:gd name="T19" fmla="*/ 1 h 1686"/>
                      <a:gd name="T20" fmla="*/ 1 w 1262"/>
                      <a:gd name="T21" fmla="*/ 1 h 1686"/>
                      <a:gd name="T22" fmla="*/ 1 w 1262"/>
                      <a:gd name="T23" fmla="*/ 1 h 1686"/>
                      <a:gd name="T24" fmla="*/ 1 w 1262"/>
                      <a:gd name="T25" fmla="*/ 1 h 1686"/>
                      <a:gd name="T26" fmla="*/ 1 w 1262"/>
                      <a:gd name="T27" fmla="*/ 1 h 1686"/>
                      <a:gd name="T28" fmla="*/ 1 w 1262"/>
                      <a:gd name="T29" fmla="*/ 1 h 1686"/>
                      <a:gd name="T30" fmla="*/ 1 w 1262"/>
                      <a:gd name="T31" fmla="*/ 1 h 1686"/>
                      <a:gd name="T32" fmla="*/ 1 w 1262"/>
                      <a:gd name="T33" fmla="*/ 1 h 1686"/>
                      <a:gd name="T34" fmla="*/ 1 w 1262"/>
                      <a:gd name="T35" fmla="*/ 1 h 1686"/>
                      <a:gd name="T36" fmla="*/ 1 w 1262"/>
                      <a:gd name="T37" fmla="*/ 1 h 1686"/>
                      <a:gd name="T38" fmla="*/ 1 w 1262"/>
                      <a:gd name="T39" fmla="*/ 1 h 1686"/>
                      <a:gd name="T40" fmla="*/ 1 w 1262"/>
                      <a:gd name="T41" fmla="*/ 1 h 1686"/>
                      <a:gd name="T42" fmla="*/ 1 w 1262"/>
                      <a:gd name="T43" fmla="*/ 1 h 1686"/>
                      <a:gd name="T44" fmla="*/ 1 w 1262"/>
                      <a:gd name="T45" fmla="*/ 1 h 1686"/>
                      <a:gd name="T46" fmla="*/ 1 w 1262"/>
                      <a:gd name="T47" fmla="*/ 1 h 1686"/>
                      <a:gd name="T48" fmla="*/ 1 w 1262"/>
                      <a:gd name="T49" fmla="*/ 1 h 1686"/>
                      <a:gd name="T50" fmla="*/ 1 w 1262"/>
                      <a:gd name="T51" fmla="*/ 1 h 1686"/>
                      <a:gd name="T52" fmla="*/ 1 w 1262"/>
                      <a:gd name="T53" fmla="*/ 1 h 1686"/>
                      <a:gd name="T54" fmla="*/ 1 w 1262"/>
                      <a:gd name="T55" fmla="*/ 1 h 1686"/>
                      <a:gd name="T56" fmla="*/ 1 w 1262"/>
                      <a:gd name="T57" fmla="*/ 1 h 1686"/>
                      <a:gd name="T58" fmla="*/ 1 w 1262"/>
                      <a:gd name="T59" fmla="*/ 1 h 1686"/>
                      <a:gd name="T60" fmla="*/ 1 w 1262"/>
                      <a:gd name="T61" fmla="*/ 1 h 1686"/>
                      <a:gd name="T62" fmla="*/ 1 w 1262"/>
                      <a:gd name="T63" fmla="*/ 1 h 1686"/>
                      <a:gd name="T64" fmla="*/ 1 w 1262"/>
                      <a:gd name="T65" fmla="*/ 1 h 1686"/>
                      <a:gd name="T66" fmla="*/ 1 w 1262"/>
                      <a:gd name="T67" fmla="*/ 1 h 1686"/>
                      <a:gd name="T68" fmla="*/ 1 w 1262"/>
                      <a:gd name="T69" fmla="*/ 1 h 1686"/>
                      <a:gd name="T70" fmla="*/ 1 w 1262"/>
                      <a:gd name="T71" fmla="*/ 1 h 1686"/>
                      <a:gd name="T72" fmla="*/ 1 w 1262"/>
                      <a:gd name="T73" fmla="*/ 1 h 1686"/>
                      <a:gd name="T74" fmla="*/ 1 w 1262"/>
                      <a:gd name="T75" fmla="*/ 1 h 1686"/>
                      <a:gd name="T76" fmla="*/ 1 w 1262"/>
                      <a:gd name="T77" fmla="*/ 1 h 1686"/>
                      <a:gd name="T78" fmla="*/ 0 w 1262"/>
                      <a:gd name="T79" fmla="*/ 0 h 1686"/>
                      <a:gd name="T80" fmla="*/ 0 w 1262"/>
                      <a:gd name="T81" fmla="*/ 0 h 168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262"/>
                      <a:gd name="T124" fmla="*/ 0 h 1686"/>
                      <a:gd name="T125" fmla="*/ 1262 w 1262"/>
                      <a:gd name="T126" fmla="*/ 1686 h 1686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262" h="1686">
                        <a:moveTo>
                          <a:pt x="0" y="0"/>
                        </a:moveTo>
                        <a:lnTo>
                          <a:pt x="137" y="47"/>
                        </a:lnTo>
                        <a:lnTo>
                          <a:pt x="398" y="232"/>
                        </a:lnTo>
                        <a:lnTo>
                          <a:pt x="569" y="391"/>
                        </a:lnTo>
                        <a:lnTo>
                          <a:pt x="664" y="511"/>
                        </a:lnTo>
                        <a:lnTo>
                          <a:pt x="717" y="618"/>
                        </a:lnTo>
                        <a:lnTo>
                          <a:pt x="764" y="754"/>
                        </a:lnTo>
                        <a:lnTo>
                          <a:pt x="806" y="933"/>
                        </a:lnTo>
                        <a:lnTo>
                          <a:pt x="842" y="1252"/>
                        </a:lnTo>
                        <a:lnTo>
                          <a:pt x="865" y="1560"/>
                        </a:lnTo>
                        <a:lnTo>
                          <a:pt x="806" y="1560"/>
                        </a:lnTo>
                        <a:lnTo>
                          <a:pt x="742" y="1389"/>
                        </a:lnTo>
                        <a:lnTo>
                          <a:pt x="683" y="1532"/>
                        </a:lnTo>
                        <a:lnTo>
                          <a:pt x="717" y="1591"/>
                        </a:lnTo>
                        <a:lnTo>
                          <a:pt x="711" y="1655"/>
                        </a:lnTo>
                        <a:lnTo>
                          <a:pt x="783" y="1686"/>
                        </a:lnTo>
                        <a:lnTo>
                          <a:pt x="854" y="1610"/>
                        </a:lnTo>
                        <a:lnTo>
                          <a:pt x="932" y="1538"/>
                        </a:lnTo>
                        <a:lnTo>
                          <a:pt x="896" y="1247"/>
                        </a:lnTo>
                        <a:lnTo>
                          <a:pt x="878" y="1099"/>
                        </a:lnTo>
                        <a:lnTo>
                          <a:pt x="831" y="886"/>
                        </a:lnTo>
                        <a:lnTo>
                          <a:pt x="801" y="735"/>
                        </a:lnTo>
                        <a:lnTo>
                          <a:pt x="711" y="540"/>
                        </a:lnTo>
                        <a:lnTo>
                          <a:pt x="688" y="492"/>
                        </a:lnTo>
                        <a:lnTo>
                          <a:pt x="801" y="606"/>
                        </a:lnTo>
                        <a:lnTo>
                          <a:pt x="884" y="749"/>
                        </a:lnTo>
                        <a:lnTo>
                          <a:pt x="960" y="844"/>
                        </a:lnTo>
                        <a:lnTo>
                          <a:pt x="1027" y="1015"/>
                        </a:lnTo>
                        <a:lnTo>
                          <a:pt x="1069" y="1099"/>
                        </a:lnTo>
                        <a:lnTo>
                          <a:pt x="1080" y="1211"/>
                        </a:lnTo>
                        <a:lnTo>
                          <a:pt x="1069" y="1306"/>
                        </a:lnTo>
                        <a:lnTo>
                          <a:pt x="1145" y="1258"/>
                        </a:lnTo>
                        <a:lnTo>
                          <a:pt x="1262" y="1211"/>
                        </a:lnTo>
                        <a:lnTo>
                          <a:pt x="1114" y="1074"/>
                        </a:lnTo>
                        <a:lnTo>
                          <a:pt x="991" y="819"/>
                        </a:lnTo>
                        <a:lnTo>
                          <a:pt x="806" y="570"/>
                        </a:lnTo>
                        <a:lnTo>
                          <a:pt x="616" y="369"/>
                        </a:lnTo>
                        <a:lnTo>
                          <a:pt x="409" y="196"/>
                        </a:lnTo>
                        <a:lnTo>
                          <a:pt x="166" y="3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25" name="Freeform 272"/>
                  <p:cNvSpPr>
                    <a:spLocks noChangeAspect="1"/>
                  </p:cNvSpPr>
                  <p:nvPr/>
                </p:nvSpPr>
                <p:spPr bwMode="auto">
                  <a:xfrm>
                    <a:off x="3046" y="1253"/>
                    <a:ext cx="477" cy="831"/>
                  </a:xfrm>
                  <a:custGeom>
                    <a:avLst/>
                    <a:gdLst>
                      <a:gd name="T0" fmla="*/ 1 w 954"/>
                      <a:gd name="T1" fmla="*/ 0 h 1661"/>
                      <a:gd name="T2" fmla="*/ 1 w 954"/>
                      <a:gd name="T3" fmla="*/ 1 h 1661"/>
                      <a:gd name="T4" fmla="*/ 1 w 954"/>
                      <a:gd name="T5" fmla="*/ 1 h 1661"/>
                      <a:gd name="T6" fmla="*/ 1 w 954"/>
                      <a:gd name="T7" fmla="*/ 1 h 1661"/>
                      <a:gd name="T8" fmla="*/ 1 w 954"/>
                      <a:gd name="T9" fmla="*/ 1 h 1661"/>
                      <a:gd name="T10" fmla="*/ 1 w 954"/>
                      <a:gd name="T11" fmla="*/ 1 h 1661"/>
                      <a:gd name="T12" fmla="*/ 1 w 954"/>
                      <a:gd name="T13" fmla="*/ 1 h 1661"/>
                      <a:gd name="T14" fmla="*/ 1 w 954"/>
                      <a:gd name="T15" fmla="*/ 1 h 1661"/>
                      <a:gd name="T16" fmla="*/ 1 w 954"/>
                      <a:gd name="T17" fmla="*/ 1 h 1661"/>
                      <a:gd name="T18" fmla="*/ 1 w 954"/>
                      <a:gd name="T19" fmla="*/ 1 h 1661"/>
                      <a:gd name="T20" fmla="*/ 1 w 954"/>
                      <a:gd name="T21" fmla="*/ 1 h 1661"/>
                      <a:gd name="T22" fmla="*/ 1 w 954"/>
                      <a:gd name="T23" fmla="*/ 1 h 1661"/>
                      <a:gd name="T24" fmla="*/ 1 w 954"/>
                      <a:gd name="T25" fmla="*/ 1 h 1661"/>
                      <a:gd name="T26" fmla="*/ 1 w 954"/>
                      <a:gd name="T27" fmla="*/ 1 h 1661"/>
                      <a:gd name="T28" fmla="*/ 1 w 954"/>
                      <a:gd name="T29" fmla="*/ 1 h 1661"/>
                      <a:gd name="T30" fmla="*/ 1 w 954"/>
                      <a:gd name="T31" fmla="*/ 1 h 1661"/>
                      <a:gd name="T32" fmla="*/ 1 w 954"/>
                      <a:gd name="T33" fmla="*/ 1 h 1661"/>
                      <a:gd name="T34" fmla="*/ 1 w 954"/>
                      <a:gd name="T35" fmla="*/ 1 h 1661"/>
                      <a:gd name="T36" fmla="*/ 1 w 954"/>
                      <a:gd name="T37" fmla="*/ 1 h 1661"/>
                      <a:gd name="T38" fmla="*/ 1 w 954"/>
                      <a:gd name="T39" fmla="*/ 1 h 1661"/>
                      <a:gd name="T40" fmla="*/ 1 w 954"/>
                      <a:gd name="T41" fmla="*/ 1 h 1661"/>
                      <a:gd name="T42" fmla="*/ 1 w 954"/>
                      <a:gd name="T43" fmla="*/ 1 h 1661"/>
                      <a:gd name="T44" fmla="*/ 1 w 954"/>
                      <a:gd name="T45" fmla="*/ 1 h 1661"/>
                      <a:gd name="T46" fmla="*/ 1 w 954"/>
                      <a:gd name="T47" fmla="*/ 1 h 1661"/>
                      <a:gd name="T48" fmla="*/ 1 w 954"/>
                      <a:gd name="T49" fmla="*/ 1 h 1661"/>
                      <a:gd name="T50" fmla="*/ 1 w 954"/>
                      <a:gd name="T51" fmla="*/ 1 h 1661"/>
                      <a:gd name="T52" fmla="*/ 1 w 954"/>
                      <a:gd name="T53" fmla="*/ 1 h 1661"/>
                      <a:gd name="T54" fmla="*/ 1 w 954"/>
                      <a:gd name="T55" fmla="*/ 1 h 1661"/>
                      <a:gd name="T56" fmla="*/ 1 w 954"/>
                      <a:gd name="T57" fmla="*/ 1 h 1661"/>
                      <a:gd name="T58" fmla="*/ 1 w 954"/>
                      <a:gd name="T59" fmla="*/ 1 h 1661"/>
                      <a:gd name="T60" fmla="*/ 1 w 954"/>
                      <a:gd name="T61" fmla="*/ 1 h 1661"/>
                      <a:gd name="T62" fmla="*/ 1 w 954"/>
                      <a:gd name="T63" fmla="*/ 1 h 1661"/>
                      <a:gd name="T64" fmla="*/ 1 w 954"/>
                      <a:gd name="T65" fmla="*/ 1 h 1661"/>
                      <a:gd name="T66" fmla="*/ 1 w 954"/>
                      <a:gd name="T67" fmla="*/ 1 h 1661"/>
                      <a:gd name="T68" fmla="*/ 1 w 954"/>
                      <a:gd name="T69" fmla="*/ 1 h 1661"/>
                      <a:gd name="T70" fmla="*/ 1 w 954"/>
                      <a:gd name="T71" fmla="*/ 1 h 1661"/>
                      <a:gd name="T72" fmla="*/ 1 w 954"/>
                      <a:gd name="T73" fmla="*/ 1 h 1661"/>
                      <a:gd name="T74" fmla="*/ 1 w 954"/>
                      <a:gd name="T75" fmla="*/ 1 h 1661"/>
                      <a:gd name="T76" fmla="*/ 1 w 954"/>
                      <a:gd name="T77" fmla="*/ 1 h 1661"/>
                      <a:gd name="T78" fmla="*/ 1 w 954"/>
                      <a:gd name="T79" fmla="*/ 1 h 1661"/>
                      <a:gd name="T80" fmla="*/ 1 w 954"/>
                      <a:gd name="T81" fmla="*/ 1 h 1661"/>
                      <a:gd name="T82" fmla="*/ 0 w 954"/>
                      <a:gd name="T83" fmla="*/ 1 h 1661"/>
                      <a:gd name="T84" fmla="*/ 1 w 954"/>
                      <a:gd name="T85" fmla="*/ 1 h 1661"/>
                      <a:gd name="T86" fmla="*/ 1 w 954"/>
                      <a:gd name="T87" fmla="*/ 1 h 1661"/>
                      <a:gd name="T88" fmla="*/ 1 w 954"/>
                      <a:gd name="T89" fmla="*/ 0 h 1661"/>
                      <a:gd name="T90" fmla="*/ 1 w 954"/>
                      <a:gd name="T91" fmla="*/ 0 h 1661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954"/>
                      <a:gd name="T139" fmla="*/ 0 h 1661"/>
                      <a:gd name="T140" fmla="*/ 954 w 954"/>
                      <a:gd name="T141" fmla="*/ 1661 h 1661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954" h="1661">
                        <a:moveTo>
                          <a:pt x="93" y="0"/>
                        </a:moveTo>
                        <a:lnTo>
                          <a:pt x="45" y="76"/>
                        </a:lnTo>
                        <a:lnTo>
                          <a:pt x="28" y="195"/>
                        </a:lnTo>
                        <a:lnTo>
                          <a:pt x="53" y="338"/>
                        </a:lnTo>
                        <a:lnTo>
                          <a:pt x="135" y="557"/>
                        </a:lnTo>
                        <a:lnTo>
                          <a:pt x="308" y="819"/>
                        </a:lnTo>
                        <a:lnTo>
                          <a:pt x="462" y="984"/>
                        </a:lnTo>
                        <a:lnTo>
                          <a:pt x="615" y="1096"/>
                        </a:lnTo>
                        <a:lnTo>
                          <a:pt x="716" y="1144"/>
                        </a:lnTo>
                        <a:lnTo>
                          <a:pt x="741" y="1239"/>
                        </a:lnTo>
                        <a:lnTo>
                          <a:pt x="781" y="1395"/>
                        </a:lnTo>
                        <a:lnTo>
                          <a:pt x="834" y="1323"/>
                        </a:lnTo>
                        <a:lnTo>
                          <a:pt x="842" y="1163"/>
                        </a:lnTo>
                        <a:lnTo>
                          <a:pt x="800" y="1121"/>
                        </a:lnTo>
                        <a:lnTo>
                          <a:pt x="711" y="1062"/>
                        </a:lnTo>
                        <a:lnTo>
                          <a:pt x="543" y="878"/>
                        </a:lnTo>
                        <a:lnTo>
                          <a:pt x="414" y="682"/>
                        </a:lnTo>
                        <a:lnTo>
                          <a:pt x="330" y="467"/>
                        </a:lnTo>
                        <a:lnTo>
                          <a:pt x="551" y="657"/>
                        </a:lnTo>
                        <a:lnTo>
                          <a:pt x="627" y="866"/>
                        </a:lnTo>
                        <a:lnTo>
                          <a:pt x="686" y="961"/>
                        </a:lnTo>
                        <a:lnTo>
                          <a:pt x="741" y="984"/>
                        </a:lnTo>
                        <a:lnTo>
                          <a:pt x="806" y="978"/>
                        </a:lnTo>
                        <a:lnTo>
                          <a:pt x="842" y="931"/>
                        </a:lnTo>
                        <a:lnTo>
                          <a:pt x="889" y="1049"/>
                        </a:lnTo>
                        <a:lnTo>
                          <a:pt x="912" y="1169"/>
                        </a:lnTo>
                        <a:lnTo>
                          <a:pt x="923" y="1275"/>
                        </a:lnTo>
                        <a:lnTo>
                          <a:pt x="954" y="1513"/>
                        </a:lnTo>
                        <a:lnTo>
                          <a:pt x="954" y="1566"/>
                        </a:lnTo>
                        <a:lnTo>
                          <a:pt x="823" y="1549"/>
                        </a:lnTo>
                        <a:lnTo>
                          <a:pt x="823" y="1661"/>
                        </a:lnTo>
                        <a:lnTo>
                          <a:pt x="764" y="1496"/>
                        </a:lnTo>
                        <a:lnTo>
                          <a:pt x="741" y="1387"/>
                        </a:lnTo>
                        <a:lnTo>
                          <a:pt x="693" y="1317"/>
                        </a:lnTo>
                        <a:lnTo>
                          <a:pt x="621" y="1247"/>
                        </a:lnTo>
                        <a:lnTo>
                          <a:pt x="503" y="1163"/>
                        </a:lnTo>
                        <a:lnTo>
                          <a:pt x="431" y="1104"/>
                        </a:lnTo>
                        <a:lnTo>
                          <a:pt x="349" y="1015"/>
                        </a:lnTo>
                        <a:lnTo>
                          <a:pt x="218" y="788"/>
                        </a:lnTo>
                        <a:lnTo>
                          <a:pt x="100" y="557"/>
                        </a:lnTo>
                        <a:lnTo>
                          <a:pt x="17" y="319"/>
                        </a:lnTo>
                        <a:lnTo>
                          <a:pt x="0" y="190"/>
                        </a:lnTo>
                        <a:lnTo>
                          <a:pt x="11" y="81"/>
                        </a:lnTo>
                        <a:lnTo>
                          <a:pt x="34" y="28"/>
                        </a:lnTo>
                        <a:lnTo>
                          <a:pt x="93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26" name="Freeform 273"/>
                  <p:cNvSpPr>
                    <a:spLocks noChangeAspect="1"/>
                  </p:cNvSpPr>
                  <p:nvPr/>
                </p:nvSpPr>
                <p:spPr bwMode="auto">
                  <a:xfrm>
                    <a:off x="3420" y="1986"/>
                    <a:ext cx="373" cy="677"/>
                  </a:xfrm>
                  <a:custGeom>
                    <a:avLst/>
                    <a:gdLst>
                      <a:gd name="T0" fmla="*/ 0 w 747"/>
                      <a:gd name="T1" fmla="*/ 0 h 1353"/>
                      <a:gd name="T2" fmla="*/ 0 w 747"/>
                      <a:gd name="T3" fmla="*/ 1 h 1353"/>
                      <a:gd name="T4" fmla="*/ 0 w 747"/>
                      <a:gd name="T5" fmla="*/ 1 h 1353"/>
                      <a:gd name="T6" fmla="*/ 0 w 747"/>
                      <a:gd name="T7" fmla="*/ 1 h 1353"/>
                      <a:gd name="T8" fmla="*/ 0 w 747"/>
                      <a:gd name="T9" fmla="*/ 1 h 1353"/>
                      <a:gd name="T10" fmla="*/ 0 w 747"/>
                      <a:gd name="T11" fmla="*/ 1 h 1353"/>
                      <a:gd name="T12" fmla="*/ 0 w 747"/>
                      <a:gd name="T13" fmla="*/ 1 h 1353"/>
                      <a:gd name="T14" fmla="*/ 0 w 747"/>
                      <a:gd name="T15" fmla="*/ 1 h 1353"/>
                      <a:gd name="T16" fmla="*/ 0 w 747"/>
                      <a:gd name="T17" fmla="*/ 1 h 1353"/>
                      <a:gd name="T18" fmla="*/ 0 w 747"/>
                      <a:gd name="T19" fmla="*/ 1 h 1353"/>
                      <a:gd name="T20" fmla="*/ 0 w 747"/>
                      <a:gd name="T21" fmla="*/ 1 h 1353"/>
                      <a:gd name="T22" fmla="*/ 0 w 747"/>
                      <a:gd name="T23" fmla="*/ 1 h 1353"/>
                      <a:gd name="T24" fmla="*/ 0 w 747"/>
                      <a:gd name="T25" fmla="*/ 1 h 1353"/>
                      <a:gd name="T26" fmla="*/ 0 w 747"/>
                      <a:gd name="T27" fmla="*/ 1 h 1353"/>
                      <a:gd name="T28" fmla="*/ 0 w 747"/>
                      <a:gd name="T29" fmla="*/ 1 h 1353"/>
                      <a:gd name="T30" fmla="*/ 0 w 747"/>
                      <a:gd name="T31" fmla="*/ 1 h 1353"/>
                      <a:gd name="T32" fmla="*/ 0 w 747"/>
                      <a:gd name="T33" fmla="*/ 1 h 1353"/>
                      <a:gd name="T34" fmla="*/ 0 w 747"/>
                      <a:gd name="T35" fmla="*/ 1 h 1353"/>
                      <a:gd name="T36" fmla="*/ 0 w 747"/>
                      <a:gd name="T37" fmla="*/ 1 h 1353"/>
                      <a:gd name="T38" fmla="*/ 0 w 747"/>
                      <a:gd name="T39" fmla="*/ 1 h 1353"/>
                      <a:gd name="T40" fmla="*/ 0 w 747"/>
                      <a:gd name="T41" fmla="*/ 1 h 1353"/>
                      <a:gd name="T42" fmla="*/ 0 w 747"/>
                      <a:gd name="T43" fmla="*/ 1 h 1353"/>
                      <a:gd name="T44" fmla="*/ 0 w 747"/>
                      <a:gd name="T45" fmla="*/ 1 h 1353"/>
                      <a:gd name="T46" fmla="*/ 0 w 747"/>
                      <a:gd name="T47" fmla="*/ 1 h 1353"/>
                      <a:gd name="T48" fmla="*/ 0 w 747"/>
                      <a:gd name="T49" fmla="*/ 1 h 1353"/>
                      <a:gd name="T50" fmla="*/ 0 w 747"/>
                      <a:gd name="T51" fmla="*/ 1 h 1353"/>
                      <a:gd name="T52" fmla="*/ 0 w 747"/>
                      <a:gd name="T53" fmla="*/ 1 h 1353"/>
                      <a:gd name="T54" fmla="*/ 0 w 747"/>
                      <a:gd name="T55" fmla="*/ 1 h 1353"/>
                      <a:gd name="T56" fmla="*/ 0 w 747"/>
                      <a:gd name="T57" fmla="*/ 1 h 1353"/>
                      <a:gd name="T58" fmla="*/ 0 w 747"/>
                      <a:gd name="T59" fmla="*/ 1 h 1353"/>
                      <a:gd name="T60" fmla="*/ 0 w 747"/>
                      <a:gd name="T61" fmla="*/ 1 h 1353"/>
                      <a:gd name="T62" fmla="*/ 0 w 747"/>
                      <a:gd name="T63" fmla="*/ 1 h 1353"/>
                      <a:gd name="T64" fmla="*/ 0 w 747"/>
                      <a:gd name="T65" fmla="*/ 1 h 1353"/>
                      <a:gd name="T66" fmla="*/ 0 w 747"/>
                      <a:gd name="T67" fmla="*/ 1 h 1353"/>
                      <a:gd name="T68" fmla="*/ 0 w 747"/>
                      <a:gd name="T69" fmla="*/ 1 h 1353"/>
                      <a:gd name="T70" fmla="*/ 0 w 747"/>
                      <a:gd name="T71" fmla="*/ 1 h 1353"/>
                      <a:gd name="T72" fmla="*/ 0 w 747"/>
                      <a:gd name="T73" fmla="*/ 1 h 1353"/>
                      <a:gd name="T74" fmla="*/ 0 w 747"/>
                      <a:gd name="T75" fmla="*/ 1 h 1353"/>
                      <a:gd name="T76" fmla="*/ 0 w 747"/>
                      <a:gd name="T77" fmla="*/ 1 h 1353"/>
                      <a:gd name="T78" fmla="*/ 0 w 747"/>
                      <a:gd name="T79" fmla="*/ 1 h 1353"/>
                      <a:gd name="T80" fmla="*/ 0 w 747"/>
                      <a:gd name="T81" fmla="*/ 1 h 1353"/>
                      <a:gd name="T82" fmla="*/ 0 w 747"/>
                      <a:gd name="T83" fmla="*/ 1 h 1353"/>
                      <a:gd name="T84" fmla="*/ 0 w 747"/>
                      <a:gd name="T85" fmla="*/ 1 h 1353"/>
                      <a:gd name="T86" fmla="*/ 0 w 747"/>
                      <a:gd name="T87" fmla="*/ 1 h 1353"/>
                      <a:gd name="T88" fmla="*/ 0 w 747"/>
                      <a:gd name="T89" fmla="*/ 1 h 1353"/>
                      <a:gd name="T90" fmla="*/ 0 w 747"/>
                      <a:gd name="T91" fmla="*/ 1 h 1353"/>
                      <a:gd name="T92" fmla="*/ 0 w 747"/>
                      <a:gd name="T93" fmla="*/ 1 h 1353"/>
                      <a:gd name="T94" fmla="*/ 0 w 747"/>
                      <a:gd name="T95" fmla="*/ 1 h 1353"/>
                      <a:gd name="T96" fmla="*/ 0 w 747"/>
                      <a:gd name="T97" fmla="*/ 1 h 1353"/>
                      <a:gd name="T98" fmla="*/ 0 w 747"/>
                      <a:gd name="T99" fmla="*/ 1 h 1353"/>
                      <a:gd name="T100" fmla="*/ 0 w 747"/>
                      <a:gd name="T101" fmla="*/ 1 h 1353"/>
                      <a:gd name="T102" fmla="*/ 0 w 747"/>
                      <a:gd name="T103" fmla="*/ 1 h 1353"/>
                      <a:gd name="T104" fmla="*/ 0 w 747"/>
                      <a:gd name="T105" fmla="*/ 1 h 1353"/>
                      <a:gd name="T106" fmla="*/ 0 w 747"/>
                      <a:gd name="T107" fmla="*/ 1 h 1353"/>
                      <a:gd name="T108" fmla="*/ 0 w 747"/>
                      <a:gd name="T109" fmla="*/ 0 h 1353"/>
                      <a:gd name="T110" fmla="*/ 0 w 747"/>
                      <a:gd name="T111" fmla="*/ 0 h 1353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747"/>
                      <a:gd name="T169" fmla="*/ 0 h 1353"/>
                      <a:gd name="T170" fmla="*/ 747 w 747"/>
                      <a:gd name="T171" fmla="*/ 1353 h 1353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747" h="1353">
                        <a:moveTo>
                          <a:pt x="378" y="0"/>
                        </a:moveTo>
                        <a:lnTo>
                          <a:pt x="142" y="148"/>
                        </a:lnTo>
                        <a:lnTo>
                          <a:pt x="95" y="207"/>
                        </a:lnTo>
                        <a:lnTo>
                          <a:pt x="81" y="285"/>
                        </a:lnTo>
                        <a:lnTo>
                          <a:pt x="34" y="308"/>
                        </a:lnTo>
                        <a:lnTo>
                          <a:pt x="47" y="369"/>
                        </a:lnTo>
                        <a:lnTo>
                          <a:pt x="0" y="397"/>
                        </a:lnTo>
                        <a:lnTo>
                          <a:pt x="41" y="458"/>
                        </a:lnTo>
                        <a:lnTo>
                          <a:pt x="17" y="523"/>
                        </a:lnTo>
                        <a:lnTo>
                          <a:pt x="53" y="570"/>
                        </a:lnTo>
                        <a:lnTo>
                          <a:pt x="34" y="665"/>
                        </a:lnTo>
                        <a:lnTo>
                          <a:pt x="81" y="688"/>
                        </a:lnTo>
                        <a:lnTo>
                          <a:pt x="76" y="736"/>
                        </a:lnTo>
                        <a:lnTo>
                          <a:pt x="106" y="783"/>
                        </a:lnTo>
                        <a:lnTo>
                          <a:pt x="112" y="867"/>
                        </a:lnTo>
                        <a:lnTo>
                          <a:pt x="165" y="920"/>
                        </a:lnTo>
                        <a:lnTo>
                          <a:pt x="182" y="1004"/>
                        </a:lnTo>
                        <a:lnTo>
                          <a:pt x="266" y="1116"/>
                        </a:lnTo>
                        <a:lnTo>
                          <a:pt x="325" y="1127"/>
                        </a:lnTo>
                        <a:lnTo>
                          <a:pt x="330" y="1188"/>
                        </a:lnTo>
                        <a:lnTo>
                          <a:pt x="391" y="1188"/>
                        </a:lnTo>
                        <a:lnTo>
                          <a:pt x="397" y="1306"/>
                        </a:lnTo>
                        <a:lnTo>
                          <a:pt x="473" y="1253"/>
                        </a:lnTo>
                        <a:lnTo>
                          <a:pt x="467" y="1353"/>
                        </a:lnTo>
                        <a:lnTo>
                          <a:pt x="534" y="1264"/>
                        </a:lnTo>
                        <a:lnTo>
                          <a:pt x="562" y="1300"/>
                        </a:lnTo>
                        <a:lnTo>
                          <a:pt x="634" y="1289"/>
                        </a:lnTo>
                        <a:lnTo>
                          <a:pt x="747" y="1277"/>
                        </a:lnTo>
                        <a:lnTo>
                          <a:pt x="640" y="1253"/>
                        </a:lnTo>
                        <a:lnTo>
                          <a:pt x="593" y="1205"/>
                        </a:lnTo>
                        <a:lnTo>
                          <a:pt x="526" y="1205"/>
                        </a:lnTo>
                        <a:lnTo>
                          <a:pt x="509" y="1127"/>
                        </a:lnTo>
                        <a:lnTo>
                          <a:pt x="397" y="1127"/>
                        </a:lnTo>
                        <a:lnTo>
                          <a:pt x="414" y="1068"/>
                        </a:lnTo>
                        <a:lnTo>
                          <a:pt x="349" y="1051"/>
                        </a:lnTo>
                        <a:lnTo>
                          <a:pt x="355" y="1009"/>
                        </a:lnTo>
                        <a:lnTo>
                          <a:pt x="296" y="998"/>
                        </a:lnTo>
                        <a:lnTo>
                          <a:pt x="302" y="920"/>
                        </a:lnTo>
                        <a:lnTo>
                          <a:pt x="235" y="909"/>
                        </a:lnTo>
                        <a:lnTo>
                          <a:pt x="235" y="831"/>
                        </a:lnTo>
                        <a:lnTo>
                          <a:pt x="182" y="791"/>
                        </a:lnTo>
                        <a:lnTo>
                          <a:pt x="249" y="743"/>
                        </a:lnTo>
                        <a:lnTo>
                          <a:pt x="188" y="707"/>
                        </a:lnTo>
                        <a:lnTo>
                          <a:pt x="224" y="641"/>
                        </a:lnTo>
                        <a:lnTo>
                          <a:pt x="154" y="587"/>
                        </a:lnTo>
                        <a:lnTo>
                          <a:pt x="129" y="523"/>
                        </a:lnTo>
                        <a:lnTo>
                          <a:pt x="154" y="481"/>
                        </a:lnTo>
                        <a:lnTo>
                          <a:pt x="117" y="403"/>
                        </a:lnTo>
                        <a:lnTo>
                          <a:pt x="154" y="369"/>
                        </a:lnTo>
                        <a:lnTo>
                          <a:pt x="142" y="308"/>
                        </a:lnTo>
                        <a:lnTo>
                          <a:pt x="213" y="249"/>
                        </a:lnTo>
                        <a:lnTo>
                          <a:pt x="218" y="179"/>
                        </a:lnTo>
                        <a:lnTo>
                          <a:pt x="290" y="154"/>
                        </a:lnTo>
                        <a:lnTo>
                          <a:pt x="330" y="78"/>
                        </a:lnTo>
                        <a:lnTo>
                          <a:pt x="378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27" name="Freeform 274"/>
                  <p:cNvSpPr>
                    <a:spLocks noChangeAspect="1"/>
                  </p:cNvSpPr>
                  <p:nvPr/>
                </p:nvSpPr>
                <p:spPr bwMode="auto">
                  <a:xfrm>
                    <a:off x="3719" y="2115"/>
                    <a:ext cx="106" cy="117"/>
                  </a:xfrm>
                  <a:custGeom>
                    <a:avLst/>
                    <a:gdLst>
                      <a:gd name="T0" fmla="*/ 0 w 211"/>
                      <a:gd name="T1" fmla="*/ 1 h 233"/>
                      <a:gd name="T2" fmla="*/ 1 w 211"/>
                      <a:gd name="T3" fmla="*/ 0 h 233"/>
                      <a:gd name="T4" fmla="*/ 1 w 211"/>
                      <a:gd name="T5" fmla="*/ 0 h 233"/>
                      <a:gd name="T6" fmla="*/ 1 w 211"/>
                      <a:gd name="T7" fmla="*/ 1 h 233"/>
                      <a:gd name="T8" fmla="*/ 1 w 211"/>
                      <a:gd name="T9" fmla="*/ 1 h 233"/>
                      <a:gd name="T10" fmla="*/ 1 w 211"/>
                      <a:gd name="T11" fmla="*/ 1 h 233"/>
                      <a:gd name="T12" fmla="*/ 1 w 211"/>
                      <a:gd name="T13" fmla="*/ 1 h 233"/>
                      <a:gd name="T14" fmla="*/ 1 w 211"/>
                      <a:gd name="T15" fmla="*/ 1 h 233"/>
                      <a:gd name="T16" fmla="*/ 1 w 211"/>
                      <a:gd name="T17" fmla="*/ 1 h 233"/>
                      <a:gd name="T18" fmla="*/ 1 w 211"/>
                      <a:gd name="T19" fmla="*/ 1 h 233"/>
                      <a:gd name="T20" fmla="*/ 1 w 211"/>
                      <a:gd name="T21" fmla="*/ 1 h 233"/>
                      <a:gd name="T22" fmla="*/ 1 w 211"/>
                      <a:gd name="T23" fmla="*/ 1 h 233"/>
                      <a:gd name="T24" fmla="*/ 1 w 211"/>
                      <a:gd name="T25" fmla="*/ 1 h 233"/>
                      <a:gd name="T26" fmla="*/ 1 w 211"/>
                      <a:gd name="T27" fmla="*/ 1 h 233"/>
                      <a:gd name="T28" fmla="*/ 1 w 211"/>
                      <a:gd name="T29" fmla="*/ 1 h 233"/>
                      <a:gd name="T30" fmla="*/ 1 w 211"/>
                      <a:gd name="T31" fmla="*/ 1 h 233"/>
                      <a:gd name="T32" fmla="*/ 1 w 211"/>
                      <a:gd name="T33" fmla="*/ 1 h 233"/>
                      <a:gd name="T34" fmla="*/ 1 w 211"/>
                      <a:gd name="T35" fmla="*/ 1 h 233"/>
                      <a:gd name="T36" fmla="*/ 1 w 211"/>
                      <a:gd name="T37" fmla="*/ 1 h 233"/>
                      <a:gd name="T38" fmla="*/ 1 w 211"/>
                      <a:gd name="T39" fmla="*/ 1 h 233"/>
                      <a:gd name="T40" fmla="*/ 1 w 211"/>
                      <a:gd name="T41" fmla="*/ 1 h 233"/>
                      <a:gd name="T42" fmla="*/ 1 w 211"/>
                      <a:gd name="T43" fmla="*/ 1 h 233"/>
                      <a:gd name="T44" fmla="*/ 1 w 211"/>
                      <a:gd name="T45" fmla="*/ 1 h 233"/>
                      <a:gd name="T46" fmla="*/ 1 w 211"/>
                      <a:gd name="T47" fmla="*/ 1 h 233"/>
                      <a:gd name="T48" fmla="*/ 1 w 211"/>
                      <a:gd name="T49" fmla="*/ 1 h 233"/>
                      <a:gd name="T50" fmla="*/ 0 w 211"/>
                      <a:gd name="T51" fmla="*/ 1 h 233"/>
                      <a:gd name="T52" fmla="*/ 0 w 211"/>
                      <a:gd name="T53" fmla="*/ 1 h 233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211"/>
                      <a:gd name="T82" fmla="*/ 0 h 233"/>
                      <a:gd name="T83" fmla="*/ 211 w 211"/>
                      <a:gd name="T84" fmla="*/ 233 h 233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211" h="233">
                        <a:moveTo>
                          <a:pt x="0" y="11"/>
                        </a:moveTo>
                        <a:lnTo>
                          <a:pt x="29" y="0"/>
                        </a:lnTo>
                        <a:lnTo>
                          <a:pt x="69" y="0"/>
                        </a:lnTo>
                        <a:lnTo>
                          <a:pt x="105" y="11"/>
                        </a:lnTo>
                        <a:lnTo>
                          <a:pt x="151" y="47"/>
                        </a:lnTo>
                        <a:lnTo>
                          <a:pt x="181" y="87"/>
                        </a:lnTo>
                        <a:lnTo>
                          <a:pt x="202" y="121"/>
                        </a:lnTo>
                        <a:lnTo>
                          <a:pt x="209" y="155"/>
                        </a:lnTo>
                        <a:lnTo>
                          <a:pt x="211" y="182"/>
                        </a:lnTo>
                        <a:lnTo>
                          <a:pt x="189" y="233"/>
                        </a:lnTo>
                        <a:lnTo>
                          <a:pt x="105" y="180"/>
                        </a:lnTo>
                        <a:lnTo>
                          <a:pt x="133" y="169"/>
                        </a:lnTo>
                        <a:lnTo>
                          <a:pt x="145" y="148"/>
                        </a:lnTo>
                        <a:lnTo>
                          <a:pt x="147" y="125"/>
                        </a:lnTo>
                        <a:lnTo>
                          <a:pt x="124" y="110"/>
                        </a:lnTo>
                        <a:lnTo>
                          <a:pt x="101" y="112"/>
                        </a:lnTo>
                        <a:lnTo>
                          <a:pt x="86" y="123"/>
                        </a:lnTo>
                        <a:lnTo>
                          <a:pt x="80" y="154"/>
                        </a:lnTo>
                        <a:lnTo>
                          <a:pt x="73" y="116"/>
                        </a:lnTo>
                        <a:lnTo>
                          <a:pt x="86" y="89"/>
                        </a:lnTo>
                        <a:lnTo>
                          <a:pt x="63" y="83"/>
                        </a:lnTo>
                        <a:lnTo>
                          <a:pt x="35" y="83"/>
                        </a:lnTo>
                        <a:lnTo>
                          <a:pt x="8" y="97"/>
                        </a:lnTo>
                        <a:lnTo>
                          <a:pt x="2" y="74"/>
                        </a:lnTo>
                        <a:lnTo>
                          <a:pt x="16" y="38"/>
                        </a:lnTo>
                        <a:lnTo>
                          <a:pt x="0" y="1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28" name="Freeform 275"/>
                  <p:cNvSpPr>
                    <a:spLocks noChangeAspect="1"/>
                  </p:cNvSpPr>
                  <p:nvPr/>
                </p:nvSpPr>
                <p:spPr bwMode="auto">
                  <a:xfrm>
                    <a:off x="3712" y="2167"/>
                    <a:ext cx="125" cy="122"/>
                  </a:xfrm>
                  <a:custGeom>
                    <a:avLst/>
                    <a:gdLst>
                      <a:gd name="T0" fmla="*/ 0 w 251"/>
                      <a:gd name="T1" fmla="*/ 0 h 245"/>
                      <a:gd name="T2" fmla="*/ 0 w 251"/>
                      <a:gd name="T3" fmla="*/ 0 h 245"/>
                      <a:gd name="T4" fmla="*/ 0 w 251"/>
                      <a:gd name="T5" fmla="*/ 0 h 245"/>
                      <a:gd name="T6" fmla="*/ 0 w 251"/>
                      <a:gd name="T7" fmla="*/ 0 h 245"/>
                      <a:gd name="T8" fmla="*/ 0 w 251"/>
                      <a:gd name="T9" fmla="*/ 0 h 245"/>
                      <a:gd name="T10" fmla="*/ 0 w 251"/>
                      <a:gd name="T11" fmla="*/ 0 h 245"/>
                      <a:gd name="T12" fmla="*/ 0 w 251"/>
                      <a:gd name="T13" fmla="*/ 0 h 245"/>
                      <a:gd name="T14" fmla="*/ 0 w 251"/>
                      <a:gd name="T15" fmla="*/ 0 h 245"/>
                      <a:gd name="T16" fmla="*/ 0 w 251"/>
                      <a:gd name="T17" fmla="*/ 0 h 245"/>
                      <a:gd name="T18" fmla="*/ 0 w 251"/>
                      <a:gd name="T19" fmla="*/ 0 h 245"/>
                      <a:gd name="T20" fmla="*/ 0 w 251"/>
                      <a:gd name="T21" fmla="*/ 0 h 245"/>
                      <a:gd name="T22" fmla="*/ 0 w 251"/>
                      <a:gd name="T23" fmla="*/ 0 h 245"/>
                      <a:gd name="T24" fmla="*/ 0 w 251"/>
                      <a:gd name="T25" fmla="*/ 0 h 245"/>
                      <a:gd name="T26" fmla="*/ 0 w 251"/>
                      <a:gd name="T27" fmla="*/ 0 h 245"/>
                      <a:gd name="T28" fmla="*/ 0 w 251"/>
                      <a:gd name="T29" fmla="*/ 0 h 245"/>
                      <a:gd name="T30" fmla="*/ 0 w 251"/>
                      <a:gd name="T31" fmla="*/ 0 h 245"/>
                      <a:gd name="T32" fmla="*/ 0 w 251"/>
                      <a:gd name="T33" fmla="*/ 0 h 245"/>
                      <a:gd name="T34" fmla="*/ 0 w 251"/>
                      <a:gd name="T35" fmla="*/ 0 h 245"/>
                      <a:gd name="T36" fmla="*/ 0 w 251"/>
                      <a:gd name="T37" fmla="*/ 0 h 245"/>
                      <a:gd name="T38" fmla="*/ 0 w 251"/>
                      <a:gd name="T39" fmla="*/ 0 h 245"/>
                      <a:gd name="T40" fmla="*/ 0 w 251"/>
                      <a:gd name="T41" fmla="*/ 0 h 245"/>
                      <a:gd name="T42" fmla="*/ 0 w 251"/>
                      <a:gd name="T43" fmla="*/ 0 h 245"/>
                      <a:gd name="T44" fmla="*/ 0 w 251"/>
                      <a:gd name="T45" fmla="*/ 0 h 245"/>
                      <a:gd name="T46" fmla="*/ 0 w 251"/>
                      <a:gd name="T47" fmla="*/ 0 h 245"/>
                      <a:gd name="T48" fmla="*/ 0 w 251"/>
                      <a:gd name="T49" fmla="*/ 0 h 245"/>
                      <a:gd name="T50" fmla="*/ 0 w 251"/>
                      <a:gd name="T51" fmla="*/ 0 h 245"/>
                      <a:gd name="T52" fmla="*/ 0 w 251"/>
                      <a:gd name="T53" fmla="*/ 0 h 245"/>
                      <a:gd name="T54" fmla="*/ 0 w 251"/>
                      <a:gd name="T55" fmla="*/ 0 h 245"/>
                      <a:gd name="T56" fmla="*/ 0 w 251"/>
                      <a:gd name="T57" fmla="*/ 0 h 245"/>
                      <a:gd name="T58" fmla="*/ 0 w 251"/>
                      <a:gd name="T59" fmla="*/ 0 h 245"/>
                      <a:gd name="T60" fmla="*/ 0 w 251"/>
                      <a:gd name="T61" fmla="*/ 0 h 245"/>
                      <a:gd name="T62" fmla="*/ 0 w 251"/>
                      <a:gd name="T63" fmla="*/ 0 h 245"/>
                      <a:gd name="T64" fmla="*/ 0 w 251"/>
                      <a:gd name="T65" fmla="*/ 0 h 245"/>
                      <a:gd name="T66" fmla="*/ 0 w 251"/>
                      <a:gd name="T67" fmla="*/ 0 h 245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w 251"/>
                      <a:gd name="T103" fmla="*/ 0 h 245"/>
                      <a:gd name="T104" fmla="*/ 251 w 251"/>
                      <a:gd name="T105" fmla="*/ 245 h 245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T102" t="T103" r="T104" b="T105"/>
                    <a:pathLst>
                      <a:path w="251" h="245">
                        <a:moveTo>
                          <a:pt x="99" y="0"/>
                        </a:moveTo>
                        <a:lnTo>
                          <a:pt x="55" y="6"/>
                        </a:lnTo>
                        <a:lnTo>
                          <a:pt x="29" y="42"/>
                        </a:lnTo>
                        <a:lnTo>
                          <a:pt x="19" y="86"/>
                        </a:lnTo>
                        <a:lnTo>
                          <a:pt x="23" y="116"/>
                        </a:lnTo>
                        <a:lnTo>
                          <a:pt x="0" y="124"/>
                        </a:lnTo>
                        <a:lnTo>
                          <a:pt x="19" y="164"/>
                        </a:lnTo>
                        <a:lnTo>
                          <a:pt x="42" y="188"/>
                        </a:lnTo>
                        <a:lnTo>
                          <a:pt x="72" y="207"/>
                        </a:lnTo>
                        <a:lnTo>
                          <a:pt x="112" y="219"/>
                        </a:lnTo>
                        <a:lnTo>
                          <a:pt x="169" y="217"/>
                        </a:lnTo>
                        <a:lnTo>
                          <a:pt x="205" y="245"/>
                        </a:lnTo>
                        <a:lnTo>
                          <a:pt x="242" y="245"/>
                        </a:lnTo>
                        <a:lnTo>
                          <a:pt x="249" y="217"/>
                        </a:lnTo>
                        <a:lnTo>
                          <a:pt x="217" y="206"/>
                        </a:lnTo>
                        <a:lnTo>
                          <a:pt x="181" y="209"/>
                        </a:lnTo>
                        <a:lnTo>
                          <a:pt x="162" y="204"/>
                        </a:lnTo>
                        <a:lnTo>
                          <a:pt x="156" y="187"/>
                        </a:lnTo>
                        <a:lnTo>
                          <a:pt x="173" y="173"/>
                        </a:lnTo>
                        <a:lnTo>
                          <a:pt x="202" y="171"/>
                        </a:lnTo>
                        <a:lnTo>
                          <a:pt x="217" y="187"/>
                        </a:lnTo>
                        <a:lnTo>
                          <a:pt x="236" y="202"/>
                        </a:lnTo>
                        <a:lnTo>
                          <a:pt x="243" y="185"/>
                        </a:lnTo>
                        <a:lnTo>
                          <a:pt x="251" y="154"/>
                        </a:lnTo>
                        <a:lnTo>
                          <a:pt x="243" y="128"/>
                        </a:lnTo>
                        <a:lnTo>
                          <a:pt x="230" y="103"/>
                        </a:lnTo>
                        <a:lnTo>
                          <a:pt x="221" y="74"/>
                        </a:lnTo>
                        <a:lnTo>
                          <a:pt x="139" y="74"/>
                        </a:lnTo>
                        <a:lnTo>
                          <a:pt x="114" y="69"/>
                        </a:lnTo>
                        <a:lnTo>
                          <a:pt x="101" y="55"/>
                        </a:lnTo>
                        <a:lnTo>
                          <a:pt x="93" y="34"/>
                        </a:lnTo>
                        <a:lnTo>
                          <a:pt x="97" y="17"/>
                        </a:lnTo>
                        <a:lnTo>
                          <a:pt x="99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29" name="Freeform 276"/>
                  <p:cNvSpPr>
                    <a:spLocks noChangeAspect="1"/>
                  </p:cNvSpPr>
                  <p:nvPr/>
                </p:nvSpPr>
                <p:spPr bwMode="auto">
                  <a:xfrm>
                    <a:off x="3704" y="1078"/>
                    <a:ext cx="294" cy="789"/>
                  </a:xfrm>
                  <a:custGeom>
                    <a:avLst/>
                    <a:gdLst>
                      <a:gd name="T0" fmla="*/ 1 w 587"/>
                      <a:gd name="T1" fmla="*/ 1 h 1577"/>
                      <a:gd name="T2" fmla="*/ 0 w 587"/>
                      <a:gd name="T3" fmla="*/ 1 h 1577"/>
                      <a:gd name="T4" fmla="*/ 1 w 587"/>
                      <a:gd name="T5" fmla="*/ 1 h 1577"/>
                      <a:gd name="T6" fmla="*/ 1 w 587"/>
                      <a:gd name="T7" fmla="*/ 1 h 1577"/>
                      <a:gd name="T8" fmla="*/ 1 w 587"/>
                      <a:gd name="T9" fmla="*/ 1 h 1577"/>
                      <a:gd name="T10" fmla="*/ 1 w 587"/>
                      <a:gd name="T11" fmla="*/ 1 h 1577"/>
                      <a:gd name="T12" fmla="*/ 1 w 587"/>
                      <a:gd name="T13" fmla="*/ 1 h 1577"/>
                      <a:gd name="T14" fmla="*/ 1 w 587"/>
                      <a:gd name="T15" fmla="*/ 1 h 1577"/>
                      <a:gd name="T16" fmla="*/ 1 w 587"/>
                      <a:gd name="T17" fmla="*/ 0 h 1577"/>
                      <a:gd name="T18" fmla="*/ 1 w 587"/>
                      <a:gd name="T19" fmla="*/ 1 h 1577"/>
                      <a:gd name="T20" fmla="*/ 1 w 587"/>
                      <a:gd name="T21" fmla="*/ 1 h 1577"/>
                      <a:gd name="T22" fmla="*/ 1 w 587"/>
                      <a:gd name="T23" fmla="*/ 1 h 1577"/>
                      <a:gd name="T24" fmla="*/ 1 w 587"/>
                      <a:gd name="T25" fmla="*/ 1 h 1577"/>
                      <a:gd name="T26" fmla="*/ 1 w 587"/>
                      <a:gd name="T27" fmla="*/ 1 h 1577"/>
                      <a:gd name="T28" fmla="*/ 1 w 587"/>
                      <a:gd name="T29" fmla="*/ 1 h 1577"/>
                      <a:gd name="T30" fmla="*/ 1 w 587"/>
                      <a:gd name="T31" fmla="*/ 1 h 1577"/>
                      <a:gd name="T32" fmla="*/ 1 w 587"/>
                      <a:gd name="T33" fmla="*/ 1 h 1577"/>
                      <a:gd name="T34" fmla="*/ 1 w 587"/>
                      <a:gd name="T35" fmla="*/ 1 h 1577"/>
                      <a:gd name="T36" fmla="*/ 1 w 587"/>
                      <a:gd name="T37" fmla="*/ 1 h 1577"/>
                      <a:gd name="T38" fmla="*/ 1 w 587"/>
                      <a:gd name="T39" fmla="*/ 1 h 1577"/>
                      <a:gd name="T40" fmla="*/ 1 w 587"/>
                      <a:gd name="T41" fmla="*/ 1 h 1577"/>
                      <a:gd name="T42" fmla="*/ 1 w 587"/>
                      <a:gd name="T43" fmla="*/ 1 h 1577"/>
                      <a:gd name="T44" fmla="*/ 1 w 587"/>
                      <a:gd name="T45" fmla="*/ 1 h 1577"/>
                      <a:gd name="T46" fmla="*/ 1 w 587"/>
                      <a:gd name="T47" fmla="*/ 1 h 1577"/>
                      <a:gd name="T48" fmla="*/ 1 w 587"/>
                      <a:gd name="T49" fmla="*/ 1 h 1577"/>
                      <a:gd name="T50" fmla="*/ 1 w 587"/>
                      <a:gd name="T51" fmla="*/ 1 h 1577"/>
                      <a:gd name="T52" fmla="*/ 1 w 587"/>
                      <a:gd name="T53" fmla="*/ 1 h 1577"/>
                      <a:gd name="T54" fmla="*/ 1 w 587"/>
                      <a:gd name="T55" fmla="*/ 1 h 1577"/>
                      <a:gd name="T56" fmla="*/ 1 w 587"/>
                      <a:gd name="T57" fmla="*/ 1 h 1577"/>
                      <a:gd name="T58" fmla="*/ 1 w 587"/>
                      <a:gd name="T59" fmla="*/ 1 h 1577"/>
                      <a:gd name="T60" fmla="*/ 1 w 587"/>
                      <a:gd name="T61" fmla="*/ 1 h 1577"/>
                      <a:gd name="T62" fmla="*/ 1 w 587"/>
                      <a:gd name="T63" fmla="*/ 1 h 1577"/>
                      <a:gd name="T64" fmla="*/ 1 w 587"/>
                      <a:gd name="T65" fmla="*/ 1 h 1577"/>
                      <a:gd name="T66" fmla="*/ 1 w 587"/>
                      <a:gd name="T67" fmla="*/ 1 h 1577"/>
                      <a:gd name="T68" fmla="*/ 1 w 587"/>
                      <a:gd name="T69" fmla="*/ 1 h 1577"/>
                      <a:gd name="T70" fmla="*/ 1 w 587"/>
                      <a:gd name="T71" fmla="*/ 1 h 1577"/>
                      <a:gd name="T72" fmla="*/ 1 w 587"/>
                      <a:gd name="T73" fmla="*/ 1 h 1577"/>
                      <a:gd name="T74" fmla="*/ 1 w 587"/>
                      <a:gd name="T75" fmla="*/ 1 h 1577"/>
                      <a:gd name="T76" fmla="*/ 1 w 587"/>
                      <a:gd name="T77" fmla="*/ 1 h 1577"/>
                      <a:gd name="T78" fmla="*/ 1 w 587"/>
                      <a:gd name="T79" fmla="*/ 1 h 1577"/>
                      <a:gd name="T80" fmla="*/ 1 w 587"/>
                      <a:gd name="T81" fmla="*/ 1 h 1577"/>
                      <a:gd name="T82" fmla="*/ 1 w 587"/>
                      <a:gd name="T83" fmla="*/ 1 h 1577"/>
                      <a:gd name="T84" fmla="*/ 1 w 587"/>
                      <a:gd name="T85" fmla="*/ 1 h 1577"/>
                      <a:gd name="T86" fmla="*/ 1 w 587"/>
                      <a:gd name="T87" fmla="*/ 1 h 1577"/>
                      <a:gd name="T88" fmla="*/ 1 w 587"/>
                      <a:gd name="T89" fmla="*/ 1 h 1577"/>
                      <a:gd name="T90" fmla="*/ 1 w 587"/>
                      <a:gd name="T91" fmla="*/ 1 h 1577"/>
                      <a:gd name="T92" fmla="*/ 1 w 587"/>
                      <a:gd name="T93" fmla="*/ 1 h 1577"/>
                      <a:gd name="T94" fmla="*/ 1 w 587"/>
                      <a:gd name="T95" fmla="*/ 1 h 1577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587"/>
                      <a:gd name="T145" fmla="*/ 0 h 1577"/>
                      <a:gd name="T146" fmla="*/ 587 w 587"/>
                      <a:gd name="T147" fmla="*/ 1577 h 1577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587" h="1577">
                        <a:moveTo>
                          <a:pt x="6" y="1482"/>
                        </a:moveTo>
                        <a:lnTo>
                          <a:pt x="0" y="1142"/>
                        </a:lnTo>
                        <a:lnTo>
                          <a:pt x="32" y="901"/>
                        </a:lnTo>
                        <a:lnTo>
                          <a:pt x="120" y="667"/>
                        </a:lnTo>
                        <a:lnTo>
                          <a:pt x="192" y="460"/>
                        </a:lnTo>
                        <a:lnTo>
                          <a:pt x="226" y="266"/>
                        </a:lnTo>
                        <a:lnTo>
                          <a:pt x="247" y="120"/>
                        </a:lnTo>
                        <a:lnTo>
                          <a:pt x="314" y="26"/>
                        </a:lnTo>
                        <a:lnTo>
                          <a:pt x="399" y="0"/>
                        </a:lnTo>
                        <a:lnTo>
                          <a:pt x="460" y="40"/>
                        </a:lnTo>
                        <a:lnTo>
                          <a:pt x="553" y="167"/>
                        </a:lnTo>
                        <a:lnTo>
                          <a:pt x="587" y="327"/>
                        </a:lnTo>
                        <a:lnTo>
                          <a:pt x="561" y="526"/>
                        </a:lnTo>
                        <a:lnTo>
                          <a:pt x="534" y="741"/>
                        </a:lnTo>
                        <a:lnTo>
                          <a:pt x="494" y="927"/>
                        </a:lnTo>
                        <a:lnTo>
                          <a:pt x="460" y="1163"/>
                        </a:lnTo>
                        <a:lnTo>
                          <a:pt x="452" y="1363"/>
                        </a:lnTo>
                        <a:lnTo>
                          <a:pt x="473" y="1577"/>
                        </a:lnTo>
                        <a:lnTo>
                          <a:pt x="412" y="1570"/>
                        </a:lnTo>
                        <a:lnTo>
                          <a:pt x="393" y="1458"/>
                        </a:lnTo>
                        <a:lnTo>
                          <a:pt x="407" y="1357"/>
                        </a:lnTo>
                        <a:lnTo>
                          <a:pt x="367" y="1330"/>
                        </a:lnTo>
                        <a:lnTo>
                          <a:pt x="407" y="1249"/>
                        </a:lnTo>
                        <a:lnTo>
                          <a:pt x="380" y="1195"/>
                        </a:lnTo>
                        <a:lnTo>
                          <a:pt x="420" y="1123"/>
                        </a:lnTo>
                        <a:lnTo>
                          <a:pt x="393" y="1068"/>
                        </a:lnTo>
                        <a:lnTo>
                          <a:pt x="452" y="1015"/>
                        </a:lnTo>
                        <a:lnTo>
                          <a:pt x="420" y="948"/>
                        </a:lnTo>
                        <a:lnTo>
                          <a:pt x="479" y="829"/>
                        </a:lnTo>
                        <a:lnTo>
                          <a:pt x="479" y="680"/>
                        </a:lnTo>
                        <a:lnTo>
                          <a:pt x="526" y="454"/>
                        </a:lnTo>
                        <a:lnTo>
                          <a:pt x="513" y="247"/>
                        </a:lnTo>
                        <a:lnTo>
                          <a:pt x="439" y="139"/>
                        </a:lnTo>
                        <a:lnTo>
                          <a:pt x="372" y="99"/>
                        </a:lnTo>
                        <a:lnTo>
                          <a:pt x="319" y="125"/>
                        </a:lnTo>
                        <a:lnTo>
                          <a:pt x="287" y="167"/>
                        </a:lnTo>
                        <a:lnTo>
                          <a:pt x="253" y="300"/>
                        </a:lnTo>
                        <a:lnTo>
                          <a:pt x="239" y="441"/>
                        </a:lnTo>
                        <a:lnTo>
                          <a:pt x="173" y="635"/>
                        </a:lnTo>
                        <a:lnTo>
                          <a:pt x="85" y="842"/>
                        </a:lnTo>
                        <a:lnTo>
                          <a:pt x="40" y="1057"/>
                        </a:lnTo>
                        <a:lnTo>
                          <a:pt x="32" y="1317"/>
                        </a:lnTo>
                        <a:lnTo>
                          <a:pt x="66" y="1370"/>
                        </a:lnTo>
                        <a:lnTo>
                          <a:pt x="139" y="1403"/>
                        </a:lnTo>
                        <a:lnTo>
                          <a:pt x="85" y="1429"/>
                        </a:lnTo>
                        <a:lnTo>
                          <a:pt x="40" y="1503"/>
                        </a:lnTo>
                        <a:lnTo>
                          <a:pt x="6" y="148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30" name="Freeform 277"/>
                  <p:cNvSpPr>
                    <a:spLocks noChangeAspect="1"/>
                  </p:cNvSpPr>
                  <p:nvPr/>
                </p:nvSpPr>
                <p:spPr bwMode="auto">
                  <a:xfrm>
                    <a:off x="3700" y="2284"/>
                    <a:ext cx="161" cy="118"/>
                  </a:xfrm>
                  <a:custGeom>
                    <a:avLst/>
                    <a:gdLst>
                      <a:gd name="T0" fmla="*/ 1 w 322"/>
                      <a:gd name="T1" fmla="*/ 0 h 238"/>
                      <a:gd name="T2" fmla="*/ 1 w 322"/>
                      <a:gd name="T3" fmla="*/ 0 h 238"/>
                      <a:gd name="T4" fmla="*/ 1 w 322"/>
                      <a:gd name="T5" fmla="*/ 0 h 238"/>
                      <a:gd name="T6" fmla="*/ 1 w 322"/>
                      <a:gd name="T7" fmla="*/ 0 h 238"/>
                      <a:gd name="T8" fmla="*/ 1 w 322"/>
                      <a:gd name="T9" fmla="*/ 0 h 238"/>
                      <a:gd name="T10" fmla="*/ 1 w 322"/>
                      <a:gd name="T11" fmla="*/ 0 h 238"/>
                      <a:gd name="T12" fmla="*/ 1 w 322"/>
                      <a:gd name="T13" fmla="*/ 0 h 238"/>
                      <a:gd name="T14" fmla="*/ 1 w 322"/>
                      <a:gd name="T15" fmla="*/ 0 h 238"/>
                      <a:gd name="T16" fmla="*/ 1 w 322"/>
                      <a:gd name="T17" fmla="*/ 0 h 238"/>
                      <a:gd name="T18" fmla="*/ 1 w 322"/>
                      <a:gd name="T19" fmla="*/ 0 h 238"/>
                      <a:gd name="T20" fmla="*/ 1 w 322"/>
                      <a:gd name="T21" fmla="*/ 0 h 238"/>
                      <a:gd name="T22" fmla="*/ 1 w 322"/>
                      <a:gd name="T23" fmla="*/ 0 h 238"/>
                      <a:gd name="T24" fmla="*/ 1 w 322"/>
                      <a:gd name="T25" fmla="*/ 0 h 238"/>
                      <a:gd name="T26" fmla="*/ 1 w 322"/>
                      <a:gd name="T27" fmla="*/ 0 h 238"/>
                      <a:gd name="T28" fmla="*/ 1 w 322"/>
                      <a:gd name="T29" fmla="*/ 0 h 238"/>
                      <a:gd name="T30" fmla="*/ 1 w 322"/>
                      <a:gd name="T31" fmla="*/ 0 h 238"/>
                      <a:gd name="T32" fmla="*/ 1 w 322"/>
                      <a:gd name="T33" fmla="*/ 0 h 238"/>
                      <a:gd name="T34" fmla="*/ 1 w 322"/>
                      <a:gd name="T35" fmla="*/ 0 h 238"/>
                      <a:gd name="T36" fmla="*/ 1 w 322"/>
                      <a:gd name="T37" fmla="*/ 0 h 238"/>
                      <a:gd name="T38" fmla="*/ 0 w 322"/>
                      <a:gd name="T39" fmla="*/ 0 h 238"/>
                      <a:gd name="T40" fmla="*/ 1 w 322"/>
                      <a:gd name="T41" fmla="*/ 0 h 238"/>
                      <a:gd name="T42" fmla="*/ 1 w 322"/>
                      <a:gd name="T43" fmla="*/ 0 h 238"/>
                      <a:gd name="T44" fmla="*/ 1 w 322"/>
                      <a:gd name="T45" fmla="*/ 0 h 238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322"/>
                      <a:gd name="T70" fmla="*/ 0 h 238"/>
                      <a:gd name="T71" fmla="*/ 322 w 322"/>
                      <a:gd name="T72" fmla="*/ 238 h 238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322" h="238">
                        <a:moveTo>
                          <a:pt x="36" y="0"/>
                        </a:moveTo>
                        <a:lnTo>
                          <a:pt x="118" y="44"/>
                        </a:lnTo>
                        <a:lnTo>
                          <a:pt x="171" y="49"/>
                        </a:lnTo>
                        <a:lnTo>
                          <a:pt x="227" y="63"/>
                        </a:lnTo>
                        <a:lnTo>
                          <a:pt x="278" y="97"/>
                        </a:lnTo>
                        <a:lnTo>
                          <a:pt x="322" y="89"/>
                        </a:lnTo>
                        <a:lnTo>
                          <a:pt x="287" y="120"/>
                        </a:lnTo>
                        <a:lnTo>
                          <a:pt x="278" y="181"/>
                        </a:lnTo>
                        <a:lnTo>
                          <a:pt x="247" y="200"/>
                        </a:lnTo>
                        <a:lnTo>
                          <a:pt x="230" y="164"/>
                        </a:lnTo>
                        <a:lnTo>
                          <a:pt x="177" y="194"/>
                        </a:lnTo>
                        <a:lnTo>
                          <a:pt x="181" y="146"/>
                        </a:lnTo>
                        <a:lnTo>
                          <a:pt x="137" y="173"/>
                        </a:lnTo>
                        <a:lnTo>
                          <a:pt x="90" y="186"/>
                        </a:lnTo>
                        <a:lnTo>
                          <a:pt x="4" y="238"/>
                        </a:lnTo>
                        <a:lnTo>
                          <a:pt x="74" y="160"/>
                        </a:lnTo>
                        <a:lnTo>
                          <a:pt x="93" y="120"/>
                        </a:lnTo>
                        <a:lnTo>
                          <a:pt x="36" y="120"/>
                        </a:lnTo>
                        <a:lnTo>
                          <a:pt x="48" y="72"/>
                        </a:lnTo>
                        <a:lnTo>
                          <a:pt x="0" y="59"/>
                        </a:lnTo>
                        <a:lnTo>
                          <a:pt x="48" y="30"/>
                        </a:lnTo>
                        <a:lnTo>
                          <a:pt x="3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31" name="Freeform 278"/>
                  <p:cNvSpPr>
                    <a:spLocks noChangeAspect="1"/>
                  </p:cNvSpPr>
                  <p:nvPr/>
                </p:nvSpPr>
                <p:spPr bwMode="auto">
                  <a:xfrm>
                    <a:off x="3636" y="2119"/>
                    <a:ext cx="66" cy="153"/>
                  </a:xfrm>
                  <a:custGeom>
                    <a:avLst/>
                    <a:gdLst>
                      <a:gd name="T0" fmla="*/ 0 w 133"/>
                      <a:gd name="T1" fmla="*/ 1 h 306"/>
                      <a:gd name="T2" fmla="*/ 0 w 133"/>
                      <a:gd name="T3" fmla="*/ 1 h 306"/>
                      <a:gd name="T4" fmla="*/ 0 w 133"/>
                      <a:gd name="T5" fmla="*/ 1 h 306"/>
                      <a:gd name="T6" fmla="*/ 0 w 133"/>
                      <a:gd name="T7" fmla="*/ 1 h 306"/>
                      <a:gd name="T8" fmla="*/ 0 w 133"/>
                      <a:gd name="T9" fmla="*/ 1 h 306"/>
                      <a:gd name="T10" fmla="*/ 0 w 133"/>
                      <a:gd name="T11" fmla="*/ 1 h 306"/>
                      <a:gd name="T12" fmla="*/ 0 w 133"/>
                      <a:gd name="T13" fmla="*/ 1 h 306"/>
                      <a:gd name="T14" fmla="*/ 0 w 133"/>
                      <a:gd name="T15" fmla="*/ 1 h 306"/>
                      <a:gd name="T16" fmla="*/ 0 w 133"/>
                      <a:gd name="T17" fmla="*/ 1 h 306"/>
                      <a:gd name="T18" fmla="*/ 0 w 133"/>
                      <a:gd name="T19" fmla="*/ 1 h 306"/>
                      <a:gd name="T20" fmla="*/ 0 w 133"/>
                      <a:gd name="T21" fmla="*/ 1 h 306"/>
                      <a:gd name="T22" fmla="*/ 0 w 133"/>
                      <a:gd name="T23" fmla="*/ 1 h 306"/>
                      <a:gd name="T24" fmla="*/ 0 w 133"/>
                      <a:gd name="T25" fmla="*/ 1 h 306"/>
                      <a:gd name="T26" fmla="*/ 0 w 133"/>
                      <a:gd name="T27" fmla="*/ 0 h 306"/>
                      <a:gd name="T28" fmla="*/ 0 w 133"/>
                      <a:gd name="T29" fmla="*/ 1 h 306"/>
                      <a:gd name="T30" fmla="*/ 0 w 133"/>
                      <a:gd name="T31" fmla="*/ 1 h 306"/>
                      <a:gd name="T32" fmla="*/ 0 w 133"/>
                      <a:gd name="T33" fmla="*/ 1 h 306"/>
                      <a:gd name="T34" fmla="*/ 0 w 133"/>
                      <a:gd name="T35" fmla="*/ 1 h 30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33"/>
                      <a:gd name="T55" fmla="*/ 0 h 306"/>
                      <a:gd name="T56" fmla="*/ 133 w 133"/>
                      <a:gd name="T57" fmla="*/ 306 h 30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33" h="306">
                        <a:moveTo>
                          <a:pt x="110" y="152"/>
                        </a:moveTo>
                        <a:lnTo>
                          <a:pt x="112" y="225"/>
                        </a:lnTo>
                        <a:lnTo>
                          <a:pt x="126" y="289"/>
                        </a:lnTo>
                        <a:lnTo>
                          <a:pt x="29" y="306"/>
                        </a:lnTo>
                        <a:lnTo>
                          <a:pt x="95" y="272"/>
                        </a:lnTo>
                        <a:lnTo>
                          <a:pt x="72" y="251"/>
                        </a:lnTo>
                        <a:lnTo>
                          <a:pt x="76" y="223"/>
                        </a:lnTo>
                        <a:lnTo>
                          <a:pt x="0" y="207"/>
                        </a:lnTo>
                        <a:lnTo>
                          <a:pt x="80" y="192"/>
                        </a:lnTo>
                        <a:lnTo>
                          <a:pt x="46" y="148"/>
                        </a:lnTo>
                        <a:lnTo>
                          <a:pt x="82" y="128"/>
                        </a:lnTo>
                        <a:lnTo>
                          <a:pt x="67" y="84"/>
                        </a:lnTo>
                        <a:lnTo>
                          <a:pt x="107" y="84"/>
                        </a:lnTo>
                        <a:lnTo>
                          <a:pt x="93" y="0"/>
                        </a:lnTo>
                        <a:lnTo>
                          <a:pt x="133" y="82"/>
                        </a:lnTo>
                        <a:lnTo>
                          <a:pt x="116" y="114"/>
                        </a:lnTo>
                        <a:lnTo>
                          <a:pt x="110" y="15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32" name="Freeform 279"/>
                  <p:cNvSpPr>
                    <a:spLocks noChangeAspect="1"/>
                  </p:cNvSpPr>
                  <p:nvPr/>
                </p:nvSpPr>
                <p:spPr bwMode="auto">
                  <a:xfrm>
                    <a:off x="3861" y="2169"/>
                    <a:ext cx="51" cy="113"/>
                  </a:xfrm>
                  <a:custGeom>
                    <a:avLst/>
                    <a:gdLst>
                      <a:gd name="T0" fmla="*/ 1 w 102"/>
                      <a:gd name="T1" fmla="*/ 1 h 224"/>
                      <a:gd name="T2" fmla="*/ 1 w 102"/>
                      <a:gd name="T3" fmla="*/ 1 h 224"/>
                      <a:gd name="T4" fmla="*/ 0 w 102"/>
                      <a:gd name="T5" fmla="*/ 0 h 224"/>
                      <a:gd name="T6" fmla="*/ 1 w 102"/>
                      <a:gd name="T7" fmla="*/ 1 h 224"/>
                      <a:gd name="T8" fmla="*/ 1 w 102"/>
                      <a:gd name="T9" fmla="*/ 1 h 224"/>
                      <a:gd name="T10" fmla="*/ 1 w 102"/>
                      <a:gd name="T11" fmla="*/ 1 h 224"/>
                      <a:gd name="T12" fmla="*/ 1 w 102"/>
                      <a:gd name="T13" fmla="*/ 1 h 224"/>
                      <a:gd name="T14" fmla="*/ 1 w 102"/>
                      <a:gd name="T15" fmla="*/ 1 h 224"/>
                      <a:gd name="T16" fmla="*/ 1 w 102"/>
                      <a:gd name="T17" fmla="*/ 1 h 224"/>
                      <a:gd name="T18" fmla="*/ 1 w 102"/>
                      <a:gd name="T19" fmla="*/ 1 h 224"/>
                      <a:gd name="T20" fmla="*/ 1 w 102"/>
                      <a:gd name="T21" fmla="*/ 1 h 224"/>
                      <a:gd name="T22" fmla="*/ 1 w 102"/>
                      <a:gd name="T23" fmla="*/ 1 h 224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02"/>
                      <a:gd name="T37" fmla="*/ 0 h 224"/>
                      <a:gd name="T38" fmla="*/ 102 w 102"/>
                      <a:gd name="T39" fmla="*/ 224 h 224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02" h="224">
                        <a:moveTo>
                          <a:pt x="26" y="184"/>
                        </a:moveTo>
                        <a:lnTo>
                          <a:pt x="19" y="84"/>
                        </a:lnTo>
                        <a:lnTo>
                          <a:pt x="0" y="0"/>
                        </a:lnTo>
                        <a:lnTo>
                          <a:pt x="43" y="74"/>
                        </a:lnTo>
                        <a:lnTo>
                          <a:pt x="57" y="9"/>
                        </a:lnTo>
                        <a:lnTo>
                          <a:pt x="70" y="87"/>
                        </a:lnTo>
                        <a:lnTo>
                          <a:pt x="57" y="154"/>
                        </a:lnTo>
                        <a:lnTo>
                          <a:pt x="102" y="141"/>
                        </a:lnTo>
                        <a:lnTo>
                          <a:pt x="66" y="194"/>
                        </a:lnTo>
                        <a:lnTo>
                          <a:pt x="15" y="224"/>
                        </a:lnTo>
                        <a:lnTo>
                          <a:pt x="26" y="18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33" name="Freeform 280"/>
                  <p:cNvSpPr>
                    <a:spLocks noChangeAspect="1"/>
                  </p:cNvSpPr>
                  <p:nvPr/>
                </p:nvSpPr>
                <p:spPr bwMode="auto">
                  <a:xfrm>
                    <a:off x="2538" y="1756"/>
                    <a:ext cx="362" cy="570"/>
                  </a:xfrm>
                  <a:custGeom>
                    <a:avLst/>
                    <a:gdLst>
                      <a:gd name="T0" fmla="*/ 1 w 724"/>
                      <a:gd name="T1" fmla="*/ 0 h 1141"/>
                      <a:gd name="T2" fmla="*/ 1 w 724"/>
                      <a:gd name="T3" fmla="*/ 0 h 1141"/>
                      <a:gd name="T4" fmla="*/ 1 w 724"/>
                      <a:gd name="T5" fmla="*/ 0 h 1141"/>
                      <a:gd name="T6" fmla="*/ 1 w 724"/>
                      <a:gd name="T7" fmla="*/ 0 h 1141"/>
                      <a:gd name="T8" fmla="*/ 1 w 724"/>
                      <a:gd name="T9" fmla="*/ 0 h 1141"/>
                      <a:gd name="T10" fmla="*/ 1 w 724"/>
                      <a:gd name="T11" fmla="*/ 0 h 1141"/>
                      <a:gd name="T12" fmla="*/ 1 w 724"/>
                      <a:gd name="T13" fmla="*/ 0 h 1141"/>
                      <a:gd name="T14" fmla="*/ 1 w 724"/>
                      <a:gd name="T15" fmla="*/ 0 h 1141"/>
                      <a:gd name="T16" fmla="*/ 1 w 724"/>
                      <a:gd name="T17" fmla="*/ 0 h 1141"/>
                      <a:gd name="T18" fmla="*/ 1 w 724"/>
                      <a:gd name="T19" fmla="*/ 0 h 1141"/>
                      <a:gd name="T20" fmla="*/ 1 w 724"/>
                      <a:gd name="T21" fmla="*/ 0 h 1141"/>
                      <a:gd name="T22" fmla="*/ 1 w 724"/>
                      <a:gd name="T23" fmla="*/ 0 h 1141"/>
                      <a:gd name="T24" fmla="*/ 1 w 724"/>
                      <a:gd name="T25" fmla="*/ 0 h 1141"/>
                      <a:gd name="T26" fmla="*/ 1 w 724"/>
                      <a:gd name="T27" fmla="*/ 0 h 1141"/>
                      <a:gd name="T28" fmla="*/ 1 w 724"/>
                      <a:gd name="T29" fmla="*/ 0 h 1141"/>
                      <a:gd name="T30" fmla="*/ 1 w 724"/>
                      <a:gd name="T31" fmla="*/ 0 h 1141"/>
                      <a:gd name="T32" fmla="*/ 1 w 724"/>
                      <a:gd name="T33" fmla="*/ 0 h 1141"/>
                      <a:gd name="T34" fmla="*/ 1 w 724"/>
                      <a:gd name="T35" fmla="*/ 0 h 1141"/>
                      <a:gd name="T36" fmla="*/ 1 w 724"/>
                      <a:gd name="T37" fmla="*/ 0 h 1141"/>
                      <a:gd name="T38" fmla="*/ 1 w 724"/>
                      <a:gd name="T39" fmla="*/ 0 h 1141"/>
                      <a:gd name="T40" fmla="*/ 1 w 724"/>
                      <a:gd name="T41" fmla="*/ 0 h 1141"/>
                      <a:gd name="T42" fmla="*/ 1 w 724"/>
                      <a:gd name="T43" fmla="*/ 0 h 1141"/>
                      <a:gd name="T44" fmla="*/ 1 w 724"/>
                      <a:gd name="T45" fmla="*/ 0 h 1141"/>
                      <a:gd name="T46" fmla="*/ 1 w 724"/>
                      <a:gd name="T47" fmla="*/ 0 h 1141"/>
                      <a:gd name="T48" fmla="*/ 1 w 724"/>
                      <a:gd name="T49" fmla="*/ 0 h 1141"/>
                      <a:gd name="T50" fmla="*/ 1 w 724"/>
                      <a:gd name="T51" fmla="*/ 0 h 1141"/>
                      <a:gd name="T52" fmla="*/ 1 w 724"/>
                      <a:gd name="T53" fmla="*/ 0 h 1141"/>
                      <a:gd name="T54" fmla="*/ 1 w 724"/>
                      <a:gd name="T55" fmla="*/ 0 h 1141"/>
                      <a:gd name="T56" fmla="*/ 0 w 724"/>
                      <a:gd name="T57" fmla="*/ 0 h 1141"/>
                      <a:gd name="T58" fmla="*/ 1 w 724"/>
                      <a:gd name="T59" fmla="*/ 0 h 1141"/>
                      <a:gd name="T60" fmla="*/ 1 w 724"/>
                      <a:gd name="T61" fmla="*/ 0 h 1141"/>
                      <a:gd name="T62" fmla="*/ 1 w 724"/>
                      <a:gd name="T63" fmla="*/ 0 h 1141"/>
                      <a:gd name="T64" fmla="*/ 1 w 724"/>
                      <a:gd name="T65" fmla="*/ 0 h 1141"/>
                      <a:gd name="T66" fmla="*/ 1 w 724"/>
                      <a:gd name="T67" fmla="*/ 0 h 1141"/>
                      <a:gd name="T68" fmla="*/ 1 w 724"/>
                      <a:gd name="T69" fmla="*/ 0 h 1141"/>
                      <a:gd name="T70" fmla="*/ 1 w 724"/>
                      <a:gd name="T71" fmla="*/ 0 h 1141"/>
                      <a:gd name="T72" fmla="*/ 1 w 724"/>
                      <a:gd name="T73" fmla="*/ 0 h 1141"/>
                      <a:gd name="T74" fmla="*/ 1 w 724"/>
                      <a:gd name="T75" fmla="*/ 0 h 1141"/>
                      <a:gd name="T76" fmla="*/ 1 w 724"/>
                      <a:gd name="T77" fmla="*/ 0 h 1141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724"/>
                      <a:gd name="T118" fmla="*/ 0 h 1141"/>
                      <a:gd name="T119" fmla="*/ 724 w 724"/>
                      <a:gd name="T120" fmla="*/ 1141 h 1141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724" h="1141">
                        <a:moveTo>
                          <a:pt x="724" y="55"/>
                        </a:moveTo>
                        <a:lnTo>
                          <a:pt x="724" y="141"/>
                        </a:lnTo>
                        <a:lnTo>
                          <a:pt x="581" y="99"/>
                        </a:lnTo>
                        <a:lnTo>
                          <a:pt x="598" y="158"/>
                        </a:lnTo>
                        <a:lnTo>
                          <a:pt x="500" y="169"/>
                        </a:lnTo>
                        <a:lnTo>
                          <a:pt x="505" y="262"/>
                        </a:lnTo>
                        <a:lnTo>
                          <a:pt x="418" y="295"/>
                        </a:lnTo>
                        <a:lnTo>
                          <a:pt x="441" y="359"/>
                        </a:lnTo>
                        <a:lnTo>
                          <a:pt x="376" y="371"/>
                        </a:lnTo>
                        <a:lnTo>
                          <a:pt x="429" y="447"/>
                        </a:lnTo>
                        <a:lnTo>
                          <a:pt x="330" y="464"/>
                        </a:lnTo>
                        <a:lnTo>
                          <a:pt x="403" y="578"/>
                        </a:lnTo>
                        <a:lnTo>
                          <a:pt x="298" y="605"/>
                        </a:lnTo>
                        <a:lnTo>
                          <a:pt x="327" y="660"/>
                        </a:lnTo>
                        <a:lnTo>
                          <a:pt x="283" y="753"/>
                        </a:lnTo>
                        <a:lnTo>
                          <a:pt x="321" y="855"/>
                        </a:lnTo>
                        <a:lnTo>
                          <a:pt x="251" y="954"/>
                        </a:lnTo>
                        <a:lnTo>
                          <a:pt x="239" y="1141"/>
                        </a:lnTo>
                        <a:lnTo>
                          <a:pt x="173" y="971"/>
                        </a:lnTo>
                        <a:lnTo>
                          <a:pt x="216" y="905"/>
                        </a:lnTo>
                        <a:lnTo>
                          <a:pt x="93" y="884"/>
                        </a:lnTo>
                        <a:lnTo>
                          <a:pt x="196" y="812"/>
                        </a:lnTo>
                        <a:lnTo>
                          <a:pt x="97" y="774"/>
                        </a:lnTo>
                        <a:lnTo>
                          <a:pt x="213" y="698"/>
                        </a:lnTo>
                        <a:lnTo>
                          <a:pt x="102" y="665"/>
                        </a:lnTo>
                        <a:lnTo>
                          <a:pt x="196" y="593"/>
                        </a:lnTo>
                        <a:lnTo>
                          <a:pt x="59" y="511"/>
                        </a:lnTo>
                        <a:lnTo>
                          <a:pt x="140" y="464"/>
                        </a:lnTo>
                        <a:lnTo>
                          <a:pt x="0" y="420"/>
                        </a:lnTo>
                        <a:lnTo>
                          <a:pt x="140" y="338"/>
                        </a:lnTo>
                        <a:lnTo>
                          <a:pt x="108" y="283"/>
                        </a:lnTo>
                        <a:lnTo>
                          <a:pt x="272" y="228"/>
                        </a:lnTo>
                        <a:lnTo>
                          <a:pt x="260" y="164"/>
                        </a:lnTo>
                        <a:lnTo>
                          <a:pt x="403" y="141"/>
                        </a:lnTo>
                        <a:lnTo>
                          <a:pt x="376" y="82"/>
                        </a:lnTo>
                        <a:lnTo>
                          <a:pt x="505" y="59"/>
                        </a:lnTo>
                        <a:lnTo>
                          <a:pt x="572" y="0"/>
                        </a:lnTo>
                        <a:lnTo>
                          <a:pt x="724" y="55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34" name="Freeform 281"/>
                  <p:cNvSpPr>
                    <a:spLocks noChangeAspect="1"/>
                  </p:cNvSpPr>
                  <p:nvPr/>
                </p:nvSpPr>
                <p:spPr bwMode="auto">
                  <a:xfrm>
                    <a:off x="1669" y="1664"/>
                    <a:ext cx="1751" cy="460"/>
                  </a:xfrm>
                  <a:custGeom>
                    <a:avLst/>
                    <a:gdLst>
                      <a:gd name="T0" fmla="*/ 1 w 3502"/>
                      <a:gd name="T1" fmla="*/ 1 h 920"/>
                      <a:gd name="T2" fmla="*/ 1 w 3502"/>
                      <a:gd name="T3" fmla="*/ 1 h 920"/>
                      <a:gd name="T4" fmla="*/ 1 w 3502"/>
                      <a:gd name="T5" fmla="*/ 1 h 920"/>
                      <a:gd name="T6" fmla="*/ 1 w 3502"/>
                      <a:gd name="T7" fmla="*/ 1 h 920"/>
                      <a:gd name="T8" fmla="*/ 1 w 3502"/>
                      <a:gd name="T9" fmla="*/ 1 h 920"/>
                      <a:gd name="T10" fmla="*/ 1 w 3502"/>
                      <a:gd name="T11" fmla="*/ 1 h 920"/>
                      <a:gd name="T12" fmla="*/ 1 w 3502"/>
                      <a:gd name="T13" fmla="*/ 1 h 920"/>
                      <a:gd name="T14" fmla="*/ 1 w 3502"/>
                      <a:gd name="T15" fmla="*/ 0 h 920"/>
                      <a:gd name="T16" fmla="*/ 1 w 3502"/>
                      <a:gd name="T17" fmla="*/ 1 h 920"/>
                      <a:gd name="T18" fmla="*/ 1 w 3502"/>
                      <a:gd name="T19" fmla="*/ 1 h 920"/>
                      <a:gd name="T20" fmla="*/ 1 w 3502"/>
                      <a:gd name="T21" fmla="*/ 1 h 920"/>
                      <a:gd name="T22" fmla="*/ 1 w 3502"/>
                      <a:gd name="T23" fmla="*/ 1 h 920"/>
                      <a:gd name="T24" fmla="*/ 1 w 3502"/>
                      <a:gd name="T25" fmla="*/ 1 h 920"/>
                      <a:gd name="T26" fmla="*/ 1 w 3502"/>
                      <a:gd name="T27" fmla="*/ 1 h 920"/>
                      <a:gd name="T28" fmla="*/ 1 w 3502"/>
                      <a:gd name="T29" fmla="*/ 1 h 920"/>
                      <a:gd name="T30" fmla="*/ 1 w 3502"/>
                      <a:gd name="T31" fmla="*/ 1 h 920"/>
                      <a:gd name="T32" fmla="*/ 1 w 3502"/>
                      <a:gd name="T33" fmla="*/ 1 h 920"/>
                      <a:gd name="T34" fmla="*/ 1 w 3502"/>
                      <a:gd name="T35" fmla="*/ 1 h 920"/>
                      <a:gd name="T36" fmla="*/ 1 w 3502"/>
                      <a:gd name="T37" fmla="*/ 1 h 920"/>
                      <a:gd name="T38" fmla="*/ 1 w 3502"/>
                      <a:gd name="T39" fmla="*/ 1 h 920"/>
                      <a:gd name="T40" fmla="*/ 1 w 3502"/>
                      <a:gd name="T41" fmla="*/ 1 h 920"/>
                      <a:gd name="T42" fmla="*/ 1 w 3502"/>
                      <a:gd name="T43" fmla="*/ 1 h 920"/>
                      <a:gd name="T44" fmla="*/ 1 w 3502"/>
                      <a:gd name="T45" fmla="*/ 1 h 920"/>
                      <a:gd name="T46" fmla="*/ 1 w 3502"/>
                      <a:gd name="T47" fmla="*/ 1 h 920"/>
                      <a:gd name="T48" fmla="*/ 1 w 3502"/>
                      <a:gd name="T49" fmla="*/ 1 h 920"/>
                      <a:gd name="T50" fmla="*/ 1 w 3502"/>
                      <a:gd name="T51" fmla="*/ 1 h 920"/>
                      <a:gd name="T52" fmla="*/ 1 w 3502"/>
                      <a:gd name="T53" fmla="*/ 1 h 920"/>
                      <a:gd name="T54" fmla="*/ 1 w 3502"/>
                      <a:gd name="T55" fmla="*/ 1 h 920"/>
                      <a:gd name="T56" fmla="*/ 1 w 3502"/>
                      <a:gd name="T57" fmla="*/ 1 h 920"/>
                      <a:gd name="T58" fmla="*/ 1 w 3502"/>
                      <a:gd name="T59" fmla="*/ 1 h 920"/>
                      <a:gd name="T60" fmla="*/ 1 w 3502"/>
                      <a:gd name="T61" fmla="*/ 1 h 920"/>
                      <a:gd name="T62" fmla="*/ 1 w 3502"/>
                      <a:gd name="T63" fmla="*/ 1 h 920"/>
                      <a:gd name="T64" fmla="*/ 1 w 3502"/>
                      <a:gd name="T65" fmla="*/ 1 h 920"/>
                      <a:gd name="T66" fmla="*/ 1 w 3502"/>
                      <a:gd name="T67" fmla="*/ 1 h 920"/>
                      <a:gd name="T68" fmla="*/ 1 w 3502"/>
                      <a:gd name="T69" fmla="*/ 1 h 920"/>
                      <a:gd name="T70" fmla="*/ 1 w 3502"/>
                      <a:gd name="T71" fmla="*/ 1 h 920"/>
                      <a:gd name="T72" fmla="*/ 1 w 3502"/>
                      <a:gd name="T73" fmla="*/ 1 h 920"/>
                      <a:gd name="T74" fmla="*/ 0 w 3502"/>
                      <a:gd name="T75" fmla="*/ 1 h 920"/>
                      <a:gd name="T76" fmla="*/ 1 w 3502"/>
                      <a:gd name="T77" fmla="*/ 1 h 920"/>
                      <a:gd name="T78" fmla="*/ 1 w 3502"/>
                      <a:gd name="T79" fmla="*/ 1 h 920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3502"/>
                      <a:gd name="T121" fmla="*/ 0 h 920"/>
                      <a:gd name="T122" fmla="*/ 3502 w 3502"/>
                      <a:gd name="T123" fmla="*/ 920 h 920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3502" h="920">
                        <a:moveTo>
                          <a:pt x="6" y="861"/>
                        </a:moveTo>
                        <a:lnTo>
                          <a:pt x="229" y="604"/>
                        </a:lnTo>
                        <a:lnTo>
                          <a:pt x="506" y="386"/>
                        </a:lnTo>
                        <a:lnTo>
                          <a:pt x="871" y="184"/>
                        </a:lnTo>
                        <a:lnTo>
                          <a:pt x="1226" y="108"/>
                        </a:lnTo>
                        <a:lnTo>
                          <a:pt x="1428" y="42"/>
                        </a:lnTo>
                        <a:lnTo>
                          <a:pt x="1726" y="21"/>
                        </a:lnTo>
                        <a:lnTo>
                          <a:pt x="1998" y="0"/>
                        </a:lnTo>
                        <a:lnTo>
                          <a:pt x="2298" y="97"/>
                        </a:lnTo>
                        <a:lnTo>
                          <a:pt x="2625" y="249"/>
                        </a:lnTo>
                        <a:lnTo>
                          <a:pt x="2952" y="441"/>
                        </a:lnTo>
                        <a:lnTo>
                          <a:pt x="3055" y="473"/>
                        </a:lnTo>
                        <a:lnTo>
                          <a:pt x="3142" y="467"/>
                        </a:lnTo>
                        <a:lnTo>
                          <a:pt x="3268" y="473"/>
                        </a:lnTo>
                        <a:lnTo>
                          <a:pt x="3408" y="517"/>
                        </a:lnTo>
                        <a:lnTo>
                          <a:pt x="3475" y="505"/>
                        </a:lnTo>
                        <a:lnTo>
                          <a:pt x="3502" y="560"/>
                        </a:lnTo>
                        <a:lnTo>
                          <a:pt x="3447" y="576"/>
                        </a:lnTo>
                        <a:lnTo>
                          <a:pt x="3317" y="534"/>
                        </a:lnTo>
                        <a:lnTo>
                          <a:pt x="3207" y="538"/>
                        </a:lnTo>
                        <a:lnTo>
                          <a:pt x="3110" y="572"/>
                        </a:lnTo>
                        <a:lnTo>
                          <a:pt x="2968" y="654"/>
                        </a:lnTo>
                        <a:lnTo>
                          <a:pt x="2876" y="741"/>
                        </a:lnTo>
                        <a:lnTo>
                          <a:pt x="2859" y="680"/>
                        </a:lnTo>
                        <a:lnTo>
                          <a:pt x="2918" y="657"/>
                        </a:lnTo>
                        <a:lnTo>
                          <a:pt x="2886" y="581"/>
                        </a:lnTo>
                        <a:lnTo>
                          <a:pt x="2962" y="593"/>
                        </a:lnTo>
                        <a:lnTo>
                          <a:pt x="2935" y="494"/>
                        </a:lnTo>
                        <a:lnTo>
                          <a:pt x="2751" y="365"/>
                        </a:lnTo>
                        <a:lnTo>
                          <a:pt x="2462" y="239"/>
                        </a:lnTo>
                        <a:lnTo>
                          <a:pt x="2310" y="184"/>
                        </a:lnTo>
                        <a:lnTo>
                          <a:pt x="1945" y="97"/>
                        </a:lnTo>
                        <a:lnTo>
                          <a:pt x="1536" y="108"/>
                        </a:lnTo>
                        <a:lnTo>
                          <a:pt x="1095" y="190"/>
                        </a:lnTo>
                        <a:lnTo>
                          <a:pt x="681" y="342"/>
                        </a:lnTo>
                        <a:lnTo>
                          <a:pt x="360" y="560"/>
                        </a:lnTo>
                        <a:lnTo>
                          <a:pt x="132" y="773"/>
                        </a:lnTo>
                        <a:lnTo>
                          <a:pt x="0" y="920"/>
                        </a:lnTo>
                        <a:lnTo>
                          <a:pt x="6" y="86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35" name="Freeform 282"/>
                  <p:cNvSpPr>
                    <a:spLocks noChangeAspect="1"/>
                  </p:cNvSpPr>
                  <p:nvPr/>
                </p:nvSpPr>
                <p:spPr bwMode="auto">
                  <a:xfrm>
                    <a:off x="2431" y="2604"/>
                    <a:ext cx="520" cy="436"/>
                  </a:xfrm>
                  <a:custGeom>
                    <a:avLst/>
                    <a:gdLst>
                      <a:gd name="T0" fmla="*/ 1 w 1040"/>
                      <a:gd name="T1" fmla="*/ 0 h 872"/>
                      <a:gd name="T2" fmla="*/ 1 w 1040"/>
                      <a:gd name="T3" fmla="*/ 1 h 872"/>
                      <a:gd name="T4" fmla="*/ 1 w 1040"/>
                      <a:gd name="T5" fmla="*/ 1 h 872"/>
                      <a:gd name="T6" fmla="*/ 1 w 1040"/>
                      <a:gd name="T7" fmla="*/ 1 h 872"/>
                      <a:gd name="T8" fmla="*/ 1 w 1040"/>
                      <a:gd name="T9" fmla="*/ 1 h 872"/>
                      <a:gd name="T10" fmla="*/ 1 w 1040"/>
                      <a:gd name="T11" fmla="*/ 1 h 872"/>
                      <a:gd name="T12" fmla="*/ 1 w 1040"/>
                      <a:gd name="T13" fmla="*/ 1 h 872"/>
                      <a:gd name="T14" fmla="*/ 1 w 1040"/>
                      <a:gd name="T15" fmla="*/ 1 h 872"/>
                      <a:gd name="T16" fmla="*/ 1 w 1040"/>
                      <a:gd name="T17" fmla="*/ 1 h 872"/>
                      <a:gd name="T18" fmla="*/ 1 w 1040"/>
                      <a:gd name="T19" fmla="*/ 1 h 872"/>
                      <a:gd name="T20" fmla="*/ 1 w 1040"/>
                      <a:gd name="T21" fmla="*/ 1 h 872"/>
                      <a:gd name="T22" fmla="*/ 0 w 1040"/>
                      <a:gd name="T23" fmla="*/ 1 h 872"/>
                      <a:gd name="T24" fmla="*/ 1 w 1040"/>
                      <a:gd name="T25" fmla="*/ 1 h 872"/>
                      <a:gd name="T26" fmla="*/ 1 w 1040"/>
                      <a:gd name="T27" fmla="*/ 1 h 872"/>
                      <a:gd name="T28" fmla="*/ 1 w 1040"/>
                      <a:gd name="T29" fmla="*/ 1 h 872"/>
                      <a:gd name="T30" fmla="*/ 1 w 1040"/>
                      <a:gd name="T31" fmla="*/ 1 h 872"/>
                      <a:gd name="T32" fmla="*/ 1 w 1040"/>
                      <a:gd name="T33" fmla="*/ 1 h 872"/>
                      <a:gd name="T34" fmla="*/ 1 w 1040"/>
                      <a:gd name="T35" fmla="*/ 1 h 872"/>
                      <a:gd name="T36" fmla="*/ 1 w 1040"/>
                      <a:gd name="T37" fmla="*/ 1 h 872"/>
                      <a:gd name="T38" fmla="*/ 1 w 1040"/>
                      <a:gd name="T39" fmla="*/ 1 h 872"/>
                      <a:gd name="T40" fmla="*/ 1 w 1040"/>
                      <a:gd name="T41" fmla="*/ 1 h 872"/>
                      <a:gd name="T42" fmla="*/ 1 w 1040"/>
                      <a:gd name="T43" fmla="*/ 1 h 872"/>
                      <a:gd name="T44" fmla="*/ 1 w 1040"/>
                      <a:gd name="T45" fmla="*/ 1 h 872"/>
                      <a:gd name="T46" fmla="*/ 1 w 1040"/>
                      <a:gd name="T47" fmla="*/ 1 h 872"/>
                      <a:gd name="T48" fmla="*/ 1 w 1040"/>
                      <a:gd name="T49" fmla="*/ 1 h 872"/>
                      <a:gd name="T50" fmla="*/ 1 w 1040"/>
                      <a:gd name="T51" fmla="*/ 1 h 872"/>
                      <a:gd name="T52" fmla="*/ 1 w 1040"/>
                      <a:gd name="T53" fmla="*/ 1 h 872"/>
                      <a:gd name="T54" fmla="*/ 1 w 1040"/>
                      <a:gd name="T55" fmla="*/ 1 h 872"/>
                      <a:gd name="T56" fmla="*/ 1 w 1040"/>
                      <a:gd name="T57" fmla="*/ 1 h 872"/>
                      <a:gd name="T58" fmla="*/ 1 w 1040"/>
                      <a:gd name="T59" fmla="*/ 1 h 872"/>
                      <a:gd name="T60" fmla="*/ 1 w 1040"/>
                      <a:gd name="T61" fmla="*/ 1 h 872"/>
                      <a:gd name="T62" fmla="*/ 1 w 1040"/>
                      <a:gd name="T63" fmla="*/ 1 h 872"/>
                      <a:gd name="T64" fmla="*/ 1 w 1040"/>
                      <a:gd name="T65" fmla="*/ 1 h 872"/>
                      <a:gd name="T66" fmla="*/ 1 w 1040"/>
                      <a:gd name="T67" fmla="*/ 1 h 872"/>
                      <a:gd name="T68" fmla="*/ 1 w 1040"/>
                      <a:gd name="T69" fmla="*/ 1 h 872"/>
                      <a:gd name="T70" fmla="*/ 1 w 1040"/>
                      <a:gd name="T71" fmla="*/ 1 h 872"/>
                      <a:gd name="T72" fmla="*/ 1 w 1040"/>
                      <a:gd name="T73" fmla="*/ 1 h 872"/>
                      <a:gd name="T74" fmla="*/ 1 w 1040"/>
                      <a:gd name="T75" fmla="*/ 1 h 872"/>
                      <a:gd name="T76" fmla="*/ 1 w 1040"/>
                      <a:gd name="T77" fmla="*/ 0 h 872"/>
                      <a:gd name="T78" fmla="*/ 1 w 1040"/>
                      <a:gd name="T79" fmla="*/ 0 h 872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1040"/>
                      <a:gd name="T121" fmla="*/ 0 h 872"/>
                      <a:gd name="T122" fmla="*/ 1040 w 1040"/>
                      <a:gd name="T123" fmla="*/ 872 h 872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1040" h="872">
                        <a:moveTo>
                          <a:pt x="507" y="0"/>
                        </a:moveTo>
                        <a:lnTo>
                          <a:pt x="473" y="114"/>
                        </a:lnTo>
                        <a:lnTo>
                          <a:pt x="414" y="213"/>
                        </a:lnTo>
                        <a:lnTo>
                          <a:pt x="490" y="190"/>
                        </a:lnTo>
                        <a:lnTo>
                          <a:pt x="452" y="321"/>
                        </a:lnTo>
                        <a:lnTo>
                          <a:pt x="397" y="441"/>
                        </a:lnTo>
                        <a:lnTo>
                          <a:pt x="511" y="359"/>
                        </a:lnTo>
                        <a:lnTo>
                          <a:pt x="441" y="528"/>
                        </a:lnTo>
                        <a:lnTo>
                          <a:pt x="321" y="627"/>
                        </a:lnTo>
                        <a:lnTo>
                          <a:pt x="332" y="522"/>
                        </a:lnTo>
                        <a:lnTo>
                          <a:pt x="207" y="633"/>
                        </a:lnTo>
                        <a:lnTo>
                          <a:pt x="0" y="714"/>
                        </a:lnTo>
                        <a:lnTo>
                          <a:pt x="294" y="671"/>
                        </a:lnTo>
                        <a:lnTo>
                          <a:pt x="490" y="671"/>
                        </a:lnTo>
                        <a:lnTo>
                          <a:pt x="697" y="692"/>
                        </a:lnTo>
                        <a:lnTo>
                          <a:pt x="800" y="714"/>
                        </a:lnTo>
                        <a:lnTo>
                          <a:pt x="996" y="872"/>
                        </a:lnTo>
                        <a:lnTo>
                          <a:pt x="1019" y="764"/>
                        </a:lnTo>
                        <a:lnTo>
                          <a:pt x="1040" y="638"/>
                        </a:lnTo>
                        <a:lnTo>
                          <a:pt x="996" y="648"/>
                        </a:lnTo>
                        <a:lnTo>
                          <a:pt x="1019" y="551"/>
                        </a:lnTo>
                        <a:lnTo>
                          <a:pt x="926" y="595"/>
                        </a:lnTo>
                        <a:lnTo>
                          <a:pt x="943" y="513"/>
                        </a:lnTo>
                        <a:lnTo>
                          <a:pt x="870" y="551"/>
                        </a:lnTo>
                        <a:lnTo>
                          <a:pt x="779" y="633"/>
                        </a:lnTo>
                        <a:lnTo>
                          <a:pt x="762" y="566"/>
                        </a:lnTo>
                        <a:lnTo>
                          <a:pt x="730" y="648"/>
                        </a:lnTo>
                        <a:lnTo>
                          <a:pt x="697" y="545"/>
                        </a:lnTo>
                        <a:lnTo>
                          <a:pt x="648" y="600"/>
                        </a:lnTo>
                        <a:lnTo>
                          <a:pt x="648" y="496"/>
                        </a:lnTo>
                        <a:lnTo>
                          <a:pt x="593" y="528"/>
                        </a:lnTo>
                        <a:lnTo>
                          <a:pt x="604" y="425"/>
                        </a:lnTo>
                        <a:lnTo>
                          <a:pt x="561" y="387"/>
                        </a:lnTo>
                        <a:lnTo>
                          <a:pt x="599" y="224"/>
                        </a:lnTo>
                        <a:lnTo>
                          <a:pt x="517" y="294"/>
                        </a:lnTo>
                        <a:lnTo>
                          <a:pt x="578" y="142"/>
                        </a:lnTo>
                        <a:lnTo>
                          <a:pt x="528" y="142"/>
                        </a:lnTo>
                        <a:lnTo>
                          <a:pt x="534" y="76"/>
                        </a:lnTo>
                        <a:lnTo>
                          <a:pt x="507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36" name="Freeform 283"/>
                  <p:cNvSpPr>
                    <a:spLocks noChangeAspect="1"/>
                  </p:cNvSpPr>
                  <p:nvPr/>
                </p:nvSpPr>
                <p:spPr bwMode="auto">
                  <a:xfrm>
                    <a:off x="1789" y="2342"/>
                    <a:ext cx="471" cy="406"/>
                  </a:xfrm>
                  <a:custGeom>
                    <a:avLst/>
                    <a:gdLst>
                      <a:gd name="T0" fmla="*/ 0 w 943"/>
                      <a:gd name="T1" fmla="*/ 1 h 812"/>
                      <a:gd name="T2" fmla="*/ 0 w 943"/>
                      <a:gd name="T3" fmla="*/ 1 h 812"/>
                      <a:gd name="T4" fmla="*/ 0 w 943"/>
                      <a:gd name="T5" fmla="*/ 1 h 812"/>
                      <a:gd name="T6" fmla="*/ 0 w 943"/>
                      <a:gd name="T7" fmla="*/ 1 h 812"/>
                      <a:gd name="T8" fmla="*/ 0 w 943"/>
                      <a:gd name="T9" fmla="*/ 1 h 812"/>
                      <a:gd name="T10" fmla="*/ 0 w 943"/>
                      <a:gd name="T11" fmla="*/ 1 h 812"/>
                      <a:gd name="T12" fmla="*/ 0 w 943"/>
                      <a:gd name="T13" fmla="*/ 1 h 812"/>
                      <a:gd name="T14" fmla="*/ 0 w 943"/>
                      <a:gd name="T15" fmla="*/ 1 h 812"/>
                      <a:gd name="T16" fmla="*/ 0 w 943"/>
                      <a:gd name="T17" fmla="*/ 1 h 812"/>
                      <a:gd name="T18" fmla="*/ 0 w 943"/>
                      <a:gd name="T19" fmla="*/ 1 h 812"/>
                      <a:gd name="T20" fmla="*/ 0 w 943"/>
                      <a:gd name="T21" fmla="*/ 1 h 812"/>
                      <a:gd name="T22" fmla="*/ 0 w 943"/>
                      <a:gd name="T23" fmla="*/ 0 h 812"/>
                      <a:gd name="T24" fmla="*/ 0 w 943"/>
                      <a:gd name="T25" fmla="*/ 1 h 812"/>
                      <a:gd name="T26" fmla="*/ 0 w 943"/>
                      <a:gd name="T27" fmla="*/ 1 h 812"/>
                      <a:gd name="T28" fmla="*/ 0 w 943"/>
                      <a:gd name="T29" fmla="*/ 1 h 812"/>
                      <a:gd name="T30" fmla="*/ 0 w 943"/>
                      <a:gd name="T31" fmla="*/ 1 h 812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943"/>
                      <a:gd name="T49" fmla="*/ 0 h 812"/>
                      <a:gd name="T50" fmla="*/ 943 w 943"/>
                      <a:gd name="T51" fmla="*/ 812 h 812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943" h="812">
                        <a:moveTo>
                          <a:pt x="55" y="65"/>
                        </a:moveTo>
                        <a:lnTo>
                          <a:pt x="310" y="190"/>
                        </a:lnTo>
                        <a:lnTo>
                          <a:pt x="430" y="333"/>
                        </a:lnTo>
                        <a:lnTo>
                          <a:pt x="496" y="468"/>
                        </a:lnTo>
                        <a:lnTo>
                          <a:pt x="523" y="593"/>
                        </a:lnTo>
                        <a:lnTo>
                          <a:pt x="675" y="680"/>
                        </a:lnTo>
                        <a:lnTo>
                          <a:pt x="943" y="812"/>
                        </a:lnTo>
                        <a:lnTo>
                          <a:pt x="724" y="671"/>
                        </a:lnTo>
                        <a:lnTo>
                          <a:pt x="572" y="528"/>
                        </a:lnTo>
                        <a:lnTo>
                          <a:pt x="496" y="298"/>
                        </a:lnTo>
                        <a:lnTo>
                          <a:pt x="310" y="59"/>
                        </a:lnTo>
                        <a:lnTo>
                          <a:pt x="152" y="0"/>
                        </a:lnTo>
                        <a:lnTo>
                          <a:pt x="17" y="15"/>
                        </a:lnTo>
                        <a:lnTo>
                          <a:pt x="0" y="59"/>
                        </a:lnTo>
                        <a:lnTo>
                          <a:pt x="55" y="6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37" name="Freeform 284"/>
                  <p:cNvSpPr>
                    <a:spLocks noChangeAspect="1"/>
                  </p:cNvSpPr>
                  <p:nvPr/>
                </p:nvSpPr>
                <p:spPr bwMode="auto">
                  <a:xfrm>
                    <a:off x="1482" y="2188"/>
                    <a:ext cx="454" cy="947"/>
                  </a:xfrm>
                  <a:custGeom>
                    <a:avLst/>
                    <a:gdLst>
                      <a:gd name="T0" fmla="*/ 0 w 909"/>
                      <a:gd name="T1" fmla="*/ 0 h 1893"/>
                      <a:gd name="T2" fmla="*/ 0 w 909"/>
                      <a:gd name="T3" fmla="*/ 1 h 1893"/>
                      <a:gd name="T4" fmla="*/ 0 w 909"/>
                      <a:gd name="T5" fmla="*/ 1 h 1893"/>
                      <a:gd name="T6" fmla="*/ 0 w 909"/>
                      <a:gd name="T7" fmla="*/ 1 h 1893"/>
                      <a:gd name="T8" fmla="*/ 0 w 909"/>
                      <a:gd name="T9" fmla="*/ 1 h 1893"/>
                      <a:gd name="T10" fmla="*/ 0 w 909"/>
                      <a:gd name="T11" fmla="*/ 1 h 1893"/>
                      <a:gd name="T12" fmla="*/ 0 w 909"/>
                      <a:gd name="T13" fmla="*/ 1 h 1893"/>
                      <a:gd name="T14" fmla="*/ 0 w 909"/>
                      <a:gd name="T15" fmla="*/ 1 h 1893"/>
                      <a:gd name="T16" fmla="*/ 0 w 909"/>
                      <a:gd name="T17" fmla="*/ 1 h 1893"/>
                      <a:gd name="T18" fmla="*/ 0 w 909"/>
                      <a:gd name="T19" fmla="*/ 1 h 1893"/>
                      <a:gd name="T20" fmla="*/ 0 w 909"/>
                      <a:gd name="T21" fmla="*/ 1 h 1893"/>
                      <a:gd name="T22" fmla="*/ 0 w 909"/>
                      <a:gd name="T23" fmla="*/ 1 h 1893"/>
                      <a:gd name="T24" fmla="*/ 0 w 909"/>
                      <a:gd name="T25" fmla="*/ 1 h 1893"/>
                      <a:gd name="T26" fmla="*/ 0 w 909"/>
                      <a:gd name="T27" fmla="*/ 1 h 1893"/>
                      <a:gd name="T28" fmla="*/ 0 w 909"/>
                      <a:gd name="T29" fmla="*/ 1 h 1893"/>
                      <a:gd name="T30" fmla="*/ 0 w 909"/>
                      <a:gd name="T31" fmla="*/ 1 h 1893"/>
                      <a:gd name="T32" fmla="*/ 0 w 909"/>
                      <a:gd name="T33" fmla="*/ 1 h 1893"/>
                      <a:gd name="T34" fmla="*/ 0 w 909"/>
                      <a:gd name="T35" fmla="*/ 1 h 1893"/>
                      <a:gd name="T36" fmla="*/ 0 w 909"/>
                      <a:gd name="T37" fmla="*/ 1 h 1893"/>
                      <a:gd name="T38" fmla="*/ 0 w 909"/>
                      <a:gd name="T39" fmla="*/ 1 h 1893"/>
                      <a:gd name="T40" fmla="*/ 0 w 909"/>
                      <a:gd name="T41" fmla="*/ 1 h 1893"/>
                      <a:gd name="T42" fmla="*/ 0 w 909"/>
                      <a:gd name="T43" fmla="*/ 1 h 1893"/>
                      <a:gd name="T44" fmla="*/ 0 w 909"/>
                      <a:gd name="T45" fmla="*/ 1 h 1893"/>
                      <a:gd name="T46" fmla="*/ 0 w 909"/>
                      <a:gd name="T47" fmla="*/ 1 h 1893"/>
                      <a:gd name="T48" fmla="*/ 0 w 909"/>
                      <a:gd name="T49" fmla="*/ 1 h 1893"/>
                      <a:gd name="T50" fmla="*/ 0 w 909"/>
                      <a:gd name="T51" fmla="*/ 1 h 1893"/>
                      <a:gd name="T52" fmla="*/ 0 w 909"/>
                      <a:gd name="T53" fmla="*/ 1 h 1893"/>
                      <a:gd name="T54" fmla="*/ 0 w 909"/>
                      <a:gd name="T55" fmla="*/ 1 h 1893"/>
                      <a:gd name="T56" fmla="*/ 0 w 909"/>
                      <a:gd name="T57" fmla="*/ 1 h 1893"/>
                      <a:gd name="T58" fmla="*/ 0 w 909"/>
                      <a:gd name="T59" fmla="*/ 1 h 1893"/>
                      <a:gd name="T60" fmla="*/ 0 w 909"/>
                      <a:gd name="T61" fmla="*/ 1 h 1893"/>
                      <a:gd name="T62" fmla="*/ 0 w 909"/>
                      <a:gd name="T63" fmla="*/ 1 h 1893"/>
                      <a:gd name="T64" fmla="*/ 0 w 909"/>
                      <a:gd name="T65" fmla="*/ 1 h 1893"/>
                      <a:gd name="T66" fmla="*/ 0 w 909"/>
                      <a:gd name="T67" fmla="*/ 1 h 1893"/>
                      <a:gd name="T68" fmla="*/ 0 w 909"/>
                      <a:gd name="T69" fmla="*/ 1 h 1893"/>
                      <a:gd name="T70" fmla="*/ 0 w 909"/>
                      <a:gd name="T71" fmla="*/ 1 h 1893"/>
                      <a:gd name="T72" fmla="*/ 0 w 909"/>
                      <a:gd name="T73" fmla="*/ 1 h 1893"/>
                      <a:gd name="T74" fmla="*/ 0 w 909"/>
                      <a:gd name="T75" fmla="*/ 1 h 1893"/>
                      <a:gd name="T76" fmla="*/ 0 w 909"/>
                      <a:gd name="T77" fmla="*/ 1 h 1893"/>
                      <a:gd name="T78" fmla="*/ 0 w 909"/>
                      <a:gd name="T79" fmla="*/ 1 h 1893"/>
                      <a:gd name="T80" fmla="*/ 0 w 909"/>
                      <a:gd name="T81" fmla="*/ 1 h 1893"/>
                      <a:gd name="T82" fmla="*/ 0 w 909"/>
                      <a:gd name="T83" fmla="*/ 1 h 1893"/>
                      <a:gd name="T84" fmla="*/ 0 w 909"/>
                      <a:gd name="T85" fmla="*/ 1 h 1893"/>
                      <a:gd name="T86" fmla="*/ 0 w 909"/>
                      <a:gd name="T87" fmla="*/ 1 h 1893"/>
                      <a:gd name="T88" fmla="*/ 0 w 909"/>
                      <a:gd name="T89" fmla="*/ 1 h 1893"/>
                      <a:gd name="T90" fmla="*/ 0 w 909"/>
                      <a:gd name="T91" fmla="*/ 1 h 1893"/>
                      <a:gd name="T92" fmla="*/ 0 w 909"/>
                      <a:gd name="T93" fmla="*/ 0 h 1893"/>
                      <a:gd name="T94" fmla="*/ 0 w 909"/>
                      <a:gd name="T95" fmla="*/ 0 h 1893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909"/>
                      <a:gd name="T145" fmla="*/ 0 h 1893"/>
                      <a:gd name="T146" fmla="*/ 909 w 909"/>
                      <a:gd name="T147" fmla="*/ 1893 h 1893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909" h="1893">
                        <a:moveTo>
                          <a:pt x="249" y="0"/>
                        </a:moveTo>
                        <a:lnTo>
                          <a:pt x="105" y="374"/>
                        </a:lnTo>
                        <a:lnTo>
                          <a:pt x="30" y="692"/>
                        </a:lnTo>
                        <a:lnTo>
                          <a:pt x="0" y="950"/>
                        </a:lnTo>
                        <a:lnTo>
                          <a:pt x="23" y="1146"/>
                        </a:lnTo>
                        <a:lnTo>
                          <a:pt x="120" y="1325"/>
                        </a:lnTo>
                        <a:lnTo>
                          <a:pt x="209" y="1382"/>
                        </a:lnTo>
                        <a:lnTo>
                          <a:pt x="194" y="1528"/>
                        </a:lnTo>
                        <a:lnTo>
                          <a:pt x="259" y="1699"/>
                        </a:lnTo>
                        <a:lnTo>
                          <a:pt x="373" y="1789"/>
                        </a:lnTo>
                        <a:lnTo>
                          <a:pt x="477" y="1804"/>
                        </a:lnTo>
                        <a:lnTo>
                          <a:pt x="591" y="1886"/>
                        </a:lnTo>
                        <a:lnTo>
                          <a:pt x="705" y="1893"/>
                        </a:lnTo>
                        <a:lnTo>
                          <a:pt x="810" y="1836"/>
                        </a:lnTo>
                        <a:lnTo>
                          <a:pt x="673" y="1868"/>
                        </a:lnTo>
                        <a:lnTo>
                          <a:pt x="559" y="1836"/>
                        </a:lnTo>
                        <a:lnTo>
                          <a:pt x="477" y="1756"/>
                        </a:lnTo>
                        <a:lnTo>
                          <a:pt x="599" y="1682"/>
                        </a:lnTo>
                        <a:lnTo>
                          <a:pt x="753" y="1699"/>
                        </a:lnTo>
                        <a:lnTo>
                          <a:pt x="696" y="1618"/>
                        </a:lnTo>
                        <a:lnTo>
                          <a:pt x="574" y="1568"/>
                        </a:lnTo>
                        <a:lnTo>
                          <a:pt x="599" y="1511"/>
                        </a:lnTo>
                        <a:lnTo>
                          <a:pt x="485" y="1528"/>
                        </a:lnTo>
                        <a:lnTo>
                          <a:pt x="527" y="1414"/>
                        </a:lnTo>
                        <a:lnTo>
                          <a:pt x="412" y="1486"/>
                        </a:lnTo>
                        <a:lnTo>
                          <a:pt x="420" y="1389"/>
                        </a:lnTo>
                        <a:lnTo>
                          <a:pt x="306" y="1422"/>
                        </a:lnTo>
                        <a:lnTo>
                          <a:pt x="323" y="1317"/>
                        </a:lnTo>
                        <a:lnTo>
                          <a:pt x="420" y="1268"/>
                        </a:lnTo>
                        <a:lnTo>
                          <a:pt x="566" y="1260"/>
                        </a:lnTo>
                        <a:lnTo>
                          <a:pt x="631" y="1300"/>
                        </a:lnTo>
                        <a:lnTo>
                          <a:pt x="737" y="1317"/>
                        </a:lnTo>
                        <a:lnTo>
                          <a:pt x="753" y="1407"/>
                        </a:lnTo>
                        <a:lnTo>
                          <a:pt x="852" y="1464"/>
                        </a:lnTo>
                        <a:lnTo>
                          <a:pt x="909" y="1578"/>
                        </a:lnTo>
                        <a:lnTo>
                          <a:pt x="909" y="1454"/>
                        </a:lnTo>
                        <a:lnTo>
                          <a:pt x="785" y="1293"/>
                        </a:lnTo>
                        <a:lnTo>
                          <a:pt x="616" y="1196"/>
                        </a:lnTo>
                        <a:lnTo>
                          <a:pt x="452" y="1203"/>
                        </a:lnTo>
                        <a:lnTo>
                          <a:pt x="298" y="1268"/>
                        </a:lnTo>
                        <a:lnTo>
                          <a:pt x="201" y="1285"/>
                        </a:lnTo>
                        <a:lnTo>
                          <a:pt x="95" y="1178"/>
                        </a:lnTo>
                        <a:lnTo>
                          <a:pt x="48" y="1000"/>
                        </a:lnTo>
                        <a:lnTo>
                          <a:pt x="55" y="764"/>
                        </a:lnTo>
                        <a:lnTo>
                          <a:pt x="105" y="471"/>
                        </a:lnTo>
                        <a:lnTo>
                          <a:pt x="184" y="228"/>
                        </a:lnTo>
                        <a:lnTo>
                          <a:pt x="249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38" name="Freeform 285"/>
                  <p:cNvSpPr>
                    <a:spLocks noChangeAspect="1"/>
                  </p:cNvSpPr>
                  <p:nvPr/>
                </p:nvSpPr>
                <p:spPr bwMode="auto">
                  <a:xfrm>
                    <a:off x="1862" y="2904"/>
                    <a:ext cx="1811" cy="329"/>
                  </a:xfrm>
                  <a:custGeom>
                    <a:avLst/>
                    <a:gdLst>
                      <a:gd name="T0" fmla="*/ 1 w 3621"/>
                      <a:gd name="T1" fmla="*/ 1 h 658"/>
                      <a:gd name="T2" fmla="*/ 1 w 3621"/>
                      <a:gd name="T3" fmla="*/ 1 h 658"/>
                      <a:gd name="T4" fmla="*/ 1 w 3621"/>
                      <a:gd name="T5" fmla="*/ 1 h 658"/>
                      <a:gd name="T6" fmla="*/ 1 w 3621"/>
                      <a:gd name="T7" fmla="*/ 1 h 658"/>
                      <a:gd name="T8" fmla="*/ 1 w 3621"/>
                      <a:gd name="T9" fmla="*/ 1 h 658"/>
                      <a:gd name="T10" fmla="*/ 1 w 3621"/>
                      <a:gd name="T11" fmla="*/ 1 h 658"/>
                      <a:gd name="T12" fmla="*/ 1 w 3621"/>
                      <a:gd name="T13" fmla="*/ 1 h 658"/>
                      <a:gd name="T14" fmla="*/ 1 w 3621"/>
                      <a:gd name="T15" fmla="*/ 1 h 658"/>
                      <a:gd name="T16" fmla="*/ 1 w 3621"/>
                      <a:gd name="T17" fmla="*/ 1 h 658"/>
                      <a:gd name="T18" fmla="*/ 1 w 3621"/>
                      <a:gd name="T19" fmla="*/ 1 h 658"/>
                      <a:gd name="T20" fmla="*/ 1 w 3621"/>
                      <a:gd name="T21" fmla="*/ 1 h 658"/>
                      <a:gd name="T22" fmla="*/ 1 w 3621"/>
                      <a:gd name="T23" fmla="*/ 1 h 658"/>
                      <a:gd name="T24" fmla="*/ 1 w 3621"/>
                      <a:gd name="T25" fmla="*/ 1 h 658"/>
                      <a:gd name="T26" fmla="*/ 1 w 3621"/>
                      <a:gd name="T27" fmla="*/ 1 h 658"/>
                      <a:gd name="T28" fmla="*/ 1 w 3621"/>
                      <a:gd name="T29" fmla="*/ 1 h 658"/>
                      <a:gd name="T30" fmla="*/ 1 w 3621"/>
                      <a:gd name="T31" fmla="*/ 1 h 658"/>
                      <a:gd name="T32" fmla="*/ 1 w 3621"/>
                      <a:gd name="T33" fmla="*/ 1 h 658"/>
                      <a:gd name="T34" fmla="*/ 1 w 3621"/>
                      <a:gd name="T35" fmla="*/ 1 h 658"/>
                      <a:gd name="T36" fmla="*/ 1 w 3621"/>
                      <a:gd name="T37" fmla="*/ 1 h 658"/>
                      <a:gd name="T38" fmla="*/ 1 w 3621"/>
                      <a:gd name="T39" fmla="*/ 1 h 658"/>
                      <a:gd name="T40" fmla="*/ 1 w 3621"/>
                      <a:gd name="T41" fmla="*/ 0 h 658"/>
                      <a:gd name="T42" fmla="*/ 1 w 3621"/>
                      <a:gd name="T43" fmla="*/ 1 h 658"/>
                      <a:gd name="T44" fmla="*/ 1 w 3621"/>
                      <a:gd name="T45" fmla="*/ 1 h 658"/>
                      <a:gd name="T46" fmla="*/ 1 w 3621"/>
                      <a:gd name="T47" fmla="*/ 1 h 658"/>
                      <a:gd name="T48" fmla="*/ 1 w 3621"/>
                      <a:gd name="T49" fmla="*/ 1 h 658"/>
                      <a:gd name="T50" fmla="*/ 1 w 3621"/>
                      <a:gd name="T51" fmla="*/ 1 h 658"/>
                      <a:gd name="T52" fmla="*/ 1 w 3621"/>
                      <a:gd name="T53" fmla="*/ 1 h 658"/>
                      <a:gd name="T54" fmla="*/ 1 w 3621"/>
                      <a:gd name="T55" fmla="*/ 1 h 658"/>
                      <a:gd name="T56" fmla="*/ 1 w 3621"/>
                      <a:gd name="T57" fmla="*/ 1 h 658"/>
                      <a:gd name="T58" fmla="*/ 1 w 3621"/>
                      <a:gd name="T59" fmla="*/ 1 h 658"/>
                      <a:gd name="T60" fmla="*/ 1 w 3621"/>
                      <a:gd name="T61" fmla="*/ 1 h 658"/>
                      <a:gd name="T62" fmla="*/ 1 w 3621"/>
                      <a:gd name="T63" fmla="*/ 1 h 658"/>
                      <a:gd name="T64" fmla="*/ 1 w 3621"/>
                      <a:gd name="T65" fmla="*/ 1 h 658"/>
                      <a:gd name="T66" fmla="*/ 1 w 3621"/>
                      <a:gd name="T67" fmla="*/ 1 h 658"/>
                      <a:gd name="T68" fmla="*/ 1 w 3621"/>
                      <a:gd name="T69" fmla="*/ 1 h 658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3621"/>
                      <a:gd name="T106" fmla="*/ 0 h 658"/>
                      <a:gd name="T107" fmla="*/ 3621 w 3621"/>
                      <a:gd name="T108" fmla="*/ 658 h 658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3621" h="658">
                        <a:moveTo>
                          <a:pt x="171" y="169"/>
                        </a:moveTo>
                        <a:lnTo>
                          <a:pt x="238" y="211"/>
                        </a:lnTo>
                        <a:lnTo>
                          <a:pt x="318" y="211"/>
                        </a:lnTo>
                        <a:lnTo>
                          <a:pt x="261" y="276"/>
                        </a:lnTo>
                        <a:lnTo>
                          <a:pt x="358" y="308"/>
                        </a:lnTo>
                        <a:lnTo>
                          <a:pt x="318" y="415"/>
                        </a:lnTo>
                        <a:lnTo>
                          <a:pt x="367" y="447"/>
                        </a:lnTo>
                        <a:lnTo>
                          <a:pt x="456" y="398"/>
                        </a:lnTo>
                        <a:lnTo>
                          <a:pt x="626" y="308"/>
                        </a:lnTo>
                        <a:lnTo>
                          <a:pt x="837" y="219"/>
                        </a:lnTo>
                        <a:lnTo>
                          <a:pt x="536" y="398"/>
                        </a:lnTo>
                        <a:lnTo>
                          <a:pt x="529" y="487"/>
                        </a:lnTo>
                        <a:lnTo>
                          <a:pt x="797" y="536"/>
                        </a:lnTo>
                        <a:lnTo>
                          <a:pt x="1283" y="512"/>
                        </a:lnTo>
                        <a:lnTo>
                          <a:pt x="1641" y="529"/>
                        </a:lnTo>
                        <a:lnTo>
                          <a:pt x="1869" y="552"/>
                        </a:lnTo>
                        <a:lnTo>
                          <a:pt x="1933" y="529"/>
                        </a:lnTo>
                        <a:lnTo>
                          <a:pt x="1981" y="479"/>
                        </a:lnTo>
                        <a:lnTo>
                          <a:pt x="2063" y="512"/>
                        </a:lnTo>
                        <a:lnTo>
                          <a:pt x="2167" y="519"/>
                        </a:lnTo>
                        <a:lnTo>
                          <a:pt x="2234" y="504"/>
                        </a:lnTo>
                        <a:lnTo>
                          <a:pt x="2266" y="455"/>
                        </a:lnTo>
                        <a:lnTo>
                          <a:pt x="2234" y="365"/>
                        </a:lnTo>
                        <a:lnTo>
                          <a:pt x="2306" y="422"/>
                        </a:lnTo>
                        <a:lnTo>
                          <a:pt x="2410" y="455"/>
                        </a:lnTo>
                        <a:lnTo>
                          <a:pt x="2582" y="455"/>
                        </a:lnTo>
                        <a:lnTo>
                          <a:pt x="2817" y="455"/>
                        </a:lnTo>
                        <a:lnTo>
                          <a:pt x="2939" y="430"/>
                        </a:lnTo>
                        <a:lnTo>
                          <a:pt x="2867" y="398"/>
                        </a:lnTo>
                        <a:lnTo>
                          <a:pt x="2971" y="382"/>
                        </a:lnTo>
                        <a:lnTo>
                          <a:pt x="3150" y="382"/>
                        </a:lnTo>
                        <a:lnTo>
                          <a:pt x="3110" y="316"/>
                        </a:lnTo>
                        <a:lnTo>
                          <a:pt x="3085" y="179"/>
                        </a:lnTo>
                        <a:lnTo>
                          <a:pt x="3036" y="112"/>
                        </a:lnTo>
                        <a:lnTo>
                          <a:pt x="3114" y="143"/>
                        </a:lnTo>
                        <a:lnTo>
                          <a:pt x="3176" y="93"/>
                        </a:lnTo>
                        <a:lnTo>
                          <a:pt x="3230" y="97"/>
                        </a:lnTo>
                        <a:lnTo>
                          <a:pt x="3271" y="23"/>
                        </a:lnTo>
                        <a:lnTo>
                          <a:pt x="3330" y="76"/>
                        </a:lnTo>
                        <a:lnTo>
                          <a:pt x="3370" y="33"/>
                        </a:lnTo>
                        <a:lnTo>
                          <a:pt x="3435" y="48"/>
                        </a:lnTo>
                        <a:lnTo>
                          <a:pt x="3492" y="0"/>
                        </a:lnTo>
                        <a:lnTo>
                          <a:pt x="3460" y="105"/>
                        </a:lnTo>
                        <a:lnTo>
                          <a:pt x="3378" y="97"/>
                        </a:lnTo>
                        <a:lnTo>
                          <a:pt x="3370" y="194"/>
                        </a:lnTo>
                        <a:lnTo>
                          <a:pt x="3329" y="169"/>
                        </a:lnTo>
                        <a:lnTo>
                          <a:pt x="3329" y="236"/>
                        </a:lnTo>
                        <a:lnTo>
                          <a:pt x="3271" y="236"/>
                        </a:lnTo>
                        <a:lnTo>
                          <a:pt x="3279" y="308"/>
                        </a:lnTo>
                        <a:lnTo>
                          <a:pt x="3336" y="358"/>
                        </a:lnTo>
                        <a:lnTo>
                          <a:pt x="3482" y="382"/>
                        </a:lnTo>
                        <a:lnTo>
                          <a:pt x="3621" y="390"/>
                        </a:lnTo>
                        <a:lnTo>
                          <a:pt x="3475" y="462"/>
                        </a:lnTo>
                        <a:lnTo>
                          <a:pt x="3247" y="519"/>
                        </a:lnTo>
                        <a:lnTo>
                          <a:pt x="2834" y="584"/>
                        </a:lnTo>
                        <a:lnTo>
                          <a:pt x="2266" y="633"/>
                        </a:lnTo>
                        <a:lnTo>
                          <a:pt x="1633" y="658"/>
                        </a:lnTo>
                        <a:lnTo>
                          <a:pt x="951" y="650"/>
                        </a:lnTo>
                        <a:lnTo>
                          <a:pt x="456" y="616"/>
                        </a:lnTo>
                        <a:lnTo>
                          <a:pt x="131" y="584"/>
                        </a:lnTo>
                        <a:lnTo>
                          <a:pt x="0" y="552"/>
                        </a:lnTo>
                        <a:lnTo>
                          <a:pt x="74" y="519"/>
                        </a:lnTo>
                        <a:lnTo>
                          <a:pt x="278" y="504"/>
                        </a:lnTo>
                        <a:lnTo>
                          <a:pt x="204" y="455"/>
                        </a:lnTo>
                        <a:lnTo>
                          <a:pt x="204" y="358"/>
                        </a:lnTo>
                        <a:lnTo>
                          <a:pt x="99" y="333"/>
                        </a:lnTo>
                        <a:lnTo>
                          <a:pt x="139" y="276"/>
                        </a:lnTo>
                        <a:lnTo>
                          <a:pt x="149" y="226"/>
                        </a:lnTo>
                        <a:lnTo>
                          <a:pt x="171" y="16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39" name="Freeform 286"/>
                  <p:cNvSpPr>
                    <a:spLocks noChangeAspect="1"/>
                  </p:cNvSpPr>
                  <p:nvPr/>
                </p:nvSpPr>
                <p:spPr bwMode="auto">
                  <a:xfrm>
                    <a:off x="2504" y="2932"/>
                    <a:ext cx="98" cy="135"/>
                  </a:xfrm>
                  <a:custGeom>
                    <a:avLst/>
                    <a:gdLst>
                      <a:gd name="T0" fmla="*/ 1 w 196"/>
                      <a:gd name="T1" fmla="*/ 1 h 270"/>
                      <a:gd name="T2" fmla="*/ 1 w 196"/>
                      <a:gd name="T3" fmla="*/ 1 h 270"/>
                      <a:gd name="T4" fmla="*/ 1 w 196"/>
                      <a:gd name="T5" fmla="*/ 1 h 270"/>
                      <a:gd name="T6" fmla="*/ 1 w 196"/>
                      <a:gd name="T7" fmla="*/ 1 h 270"/>
                      <a:gd name="T8" fmla="*/ 0 w 196"/>
                      <a:gd name="T9" fmla="*/ 1 h 270"/>
                      <a:gd name="T10" fmla="*/ 1 w 196"/>
                      <a:gd name="T11" fmla="*/ 1 h 270"/>
                      <a:gd name="T12" fmla="*/ 1 w 196"/>
                      <a:gd name="T13" fmla="*/ 1 h 270"/>
                      <a:gd name="T14" fmla="*/ 1 w 196"/>
                      <a:gd name="T15" fmla="*/ 0 h 270"/>
                      <a:gd name="T16" fmla="*/ 1 w 196"/>
                      <a:gd name="T17" fmla="*/ 1 h 270"/>
                      <a:gd name="T18" fmla="*/ 1 w 196"/>
                      <a:gd name="T19" fmla="*/ 1 h 27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96"/>
                      <a:gd name="T31" fmla="*/ 0 h 270"/>
                      <a:gd name="T32" fmla="*/ 196 w 196"/>
                      <a:gd name="T33" fmla="*/ 270 h 27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96" h="270">
                        <a:moveTo>
                          <a:pt x="196" y="25"/>
                        </a:moveTo>
                        <a:lnTo>
                          <a:pt x="57" y="92"/>
                        </a:lnTo>
                        <a:lnTo>
                          <a:pt x="65" y="164"/>
                        </a:lnTo>
                        <a:lnTo>
                          <a:pt x="17" y="270"/>
                        </a:lnTo>
                        <a:lnTo>
                          <a:pt x="0" y="171"/>
                        </a:lnTo>
                        <a:lnTo>
                          <a:pt x="17" y="132"/>
                        </a:lnTo>
                        <a:lnTo>
                          <a:pt x="17" y="75"/>
                        </a:lnTo>
                        <a:lnTo>
                          <a:pt x="130" y="0"/>
                        </a:lnTo>
                        <a:lnTo>
                          <a:pt x="196" y="2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40" name="Freeform 287"/>
                  <p:cNvSpPr>
                    <a:spLocks noChangeAspect="1"/>
                  </p:cNvSpPr>
                  <p:nvPr/>
                </p:nvSpPr>
                <p:spPr bwMode="auto">
                  <a:xfrm>
                    <a:off x="2402" y="2794"/>
                    <a:ext cx="73" cy="187"/>
                  </a:xfrm>
                  <a:custGeom>
                    <a:avLst/>
                    <a:gdLst>
                      <a:gd name="T0" fmla="*/ 1 w 146"/>
                      <a:gd name="T1" fmla="*/ 0 h 374"/>
                      <a:gd name="T2" fmla="*/ 1 w 146"/>
                      <a:gd name="T3" fmla="*/ 1 h 374"/>
                      <a:gd name="T4" fmla="*/ 1 w 146"/>
                      <a:gd name="T5" fmla="*/ 1 h 374"/>
                      <a:gd name="T6" fmla="*/ 0 w 146"/>
                      <a:gd name="T7" fmla="*/ 1 h 374"/>
                      <a:gd name="T8" fmla="*/ 1 w 146"/>
                      <a:gd name="T9" fmla="*/ 1 h 374"/>
                      <a:gd name="T10" fmla="*/ 1 w 146"/>
                      <a:gd name="T11" fmla="*/ 1 h 374"/>
                      <a:gd name="T12" fmla="*/ 1 w 146"/>
                      <a:gd name="T13" fmla="*/ 1 h 374"/>
                      <a:gd name="T14" fmla="*/ 1 w 146"/>
                      <a:gd name="T15" fmla="*/ 0 h 374"/>
                      <a:gd name="T16" fmla="*/ 1 w 146"/>
                      <a:gd name="T17" fmla="*/ 0 h 374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46"/>
                      <a:gd name="T28" fmla="*/ 0 h 374"/>
                      <a:gd name="T29" fmla="*/ 146 w 146"/>
                      <a:gd name="T30" fmla="*/ 374 h 374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46" h="374">
                        <a:moveTo>
                          <a:pt x="25" y="0"/>
                        </a:moveTo>
                        <a:lnTo>
                          <a:pt x="57" y="171"/>
                        </a:lnTo>
                        <a:lnTo>
                          <a:pt x="49" y="275"/>
                        </a:lnTo>
                        <a:lnTo>
                          <a:pt x="0" y="374"/>
                        </a:lnTo>
                        <a:lnTo>
                          <a:pt x="131" y="310"/>
                        </a:lnTo>
                        <a:lnTo>
                          <a:pt x="146" y="211"/>
                        </a:lnTo>
                        <a:lnTo>
                          <a:pt x="114" y="114"/>
                        </a:lnTo>
                        <a:lnTo>
                          <a:pt x="25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41" name="Freeform 288"/>
                  <p:cNvSpPr>
                    <a:spLocks noChangeAspect="1"/>
                  </p:cNvSpPr>
                  <p:nvPr/>
                </p:nvSpPr>
                <p:spPr bwMode="auto">
                  <a:xfrm>
                    <a:off x="3157" y="2955"/>
                    <a:ext cx="238" cy="133"/>
                  </a:xfrm>
                  <a:custGeom>
                    <a:avLst/>
                    <a:gdLst>
                      <a:gd name="T0" fmla="*/ 0 w 477"/>
                      <a:gd name="T1" fmla="*/ 0 h 264"/>
                      <a:gd name="T2" fmla="*/ 0 w 477"/>
                      <a:gd name="T3" fmla="*/ 1 h 264"/>
                      <a:gd name="T4" fmla="*/ 0 w 477"/>
                      <a:gd name="T5" fmla="*/ 1 h 264"/>
                      <a:gd name="T6" fmla="*/ 0 w 477"/>
                      <a:gd name="T7" fmla="*/ 1 h 264"/>
                      <a:gd name="T8" fmla="*/ 0 w 477"/>
                      <a:gd name="T9" fmla="*/ 1 h 264"/>
                      <a:gd name="T10" fmla="*/ 0 w 477"/>
                      <a:gd name="T11" fmla="*/ 1 h 264"/>
                      <a:gd name="T12" fmla="*/ 0 w 477"/>
                      <a:gd name="T13" fmla="*/ 1 h 264"/>
                      <a:gd name="T14" fmla="*/ 0 w 477"/>
                      <a:gd name="T15" fmla="*/ 1 h 264"/>
                      <a:gd name="T16" fmla="*/ 0 w 477"/>
                      <a:gd name="T17" fmla="*/ 1 h 264"/>
                      <a:gd name="T18" fmla="*/ 0 w 477"/>
                      <a:gd name="T19" fmla="*/ 1 h 264"/>
                      <a:gd name="T20" fmla="*/ 0 w 477"/>
                      <a:gd name="T21" fmla="*/ 1 h 264"/>
                      <a:gd name="T22" fmla="*/ 0 w 477"/>
                      <a:gd name="T23" fmla="*/ 1 h 264"/>
                      <a:gd name="T24" fmla="*/ 0 w 477"/>
                      <a:gd name="T25" fmla="*/ 1 h 264"/>
                      <a:gd name="T26" fmla="*/ 0 w 477"/>
                      <a:gd name="T27" fmla="*/ 1 h 264"/>
                      <a:gd name="T28" fmla="*/ 0 w 477"/>
                      <a:gd name="T29" fmla="*/ 1 h 264"/>
                      <a:gd name="T30" fmla="*/ 0 w 477"/>
                      <a:gd name="T31" fmla="*/ 1 h 264"/>
                      <a:gd name="T32" fmla="*/ 0 w 477"/>
                      <a:gd name="T33" fmla="*/ 1 h 264"/>
                      <a:gd name="T34" fmla="*/ 0 w 477"/>
                      <a:gd name="T35" fmla="*/ 1 h 264"/>
                      <a:gd name="T36" fmla="*/ 0 w 477"/>
                      <a:gd name="T37" fmla="*/ 1 h 264"/>
                      <a:gd name="T38" fmla="*/ 0 w 477"/>
                      <a:gd name="T39" fmla="*/ 1 h 264"/>
                      <a:gd name="T40" fmla="*/ 0 w 477"/>
                      <a:gd name="T41" fmla="*/ 1 h 264"/>
                      <a:gd name="T42" fmla="*/ 0 w 477"/>
                      <a:gd name="T43" fmla="*/ 1 h 264"/>
                      <a:gd name="T44" fmla="*/ 0 w 477"/>
                      <a:gd name="T45" fmla="*/ 1 h 264"/>
                      <a:gd name="T46" fmla="*/ 0 w 477"/>
                      <a:gd name="T47" fmla="*/ 1 h 264"/>
                      <a:gd name="T48" fmla="*/ 0 w 477"/>
                      <a:gd name="T49" fmla="*/ 1 h 264"/>
                      <a:gd name="T50" fmla="*/ 0 w 477"/>
                      <a:gd name="T51" fmla="*/ 1 h 264"/>
                      <a:gd name="T52" fmla="*/ 0 w 477"/>
                      <a:gd name="T53" fmla="*/ 1 h 264"/>
                      <a:gd name="T54" fmla="*/ 0 w 477"/>
                      <a:gd name="T55" fmla="*/ 0 h 264"/>
                      <a:gd name="T56" fmla="*/ 0 w 477"/>
                      <a:gd name="T57" fmla="*/ 0 h 264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w 477"/>
                      <a:gd name="T88" fmla="*/ 0 h 264"/>
                      <a:gd name="T89" fmla="*/ 477 w 477"/>
                      <a:gd name="T90" fmla="*/ 264 h 264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T87" t="T88" r="T89" b="T90"/>
                    <a:pathLst>
                      <a:path w="477" h="264">
                        <a:moveTo>
                          <a:pt x="42" y="0"/>
                        </a:moveTo>
                        <a:lnTo>
                          <a:pt x="164" y="74"/>
                        </a:lnTo>
                        <a:lnTo>
                          <a:pt x="223" y="57"/>
                        </a:lnTo>
                        <a:lnTo>
                          <a:pt x="257" y="84"/>
                        </a:lnTo>
                        <a:lnTo>
                          <a:pt x="319" y="47"/>
                        </a:lnTo>
                        <a:lnTo>
                          <a:pt x="378" y="59"/>
                        </a:lnTo>
                        <a:lnTo>
                          <a:pt x="452" y="9"/>
                        </a:lnTo>
                        <a:lnTo>
                          <a:pt x="477" y="42"/>
                        </a:lnTo>
                        <a:lnTo>
                          <a:pt x="437" y="87"/>
                        </a:lnTo>
                        <a:lnTo>
                          <a:pt x="384" y="85"/>
                        </a:lnTo>
                        <a:lnTo>
                          <a:pt x="344" y="122"/>
                        </a:lnTo>
                        <a:lnTo>
                          <a:pt x="278" y="108"/>
                        </a:lnTo>
                        <a:lnTo>
                          <a:pt x="221" y="143"/>
                        </a:lnTo>
                        <a:lnTo>
                          <a:pt x="164" y="91"/>
                        </a:lnTo>
                        <a:lnTo>
                          <a:pt x="97" y="108"/>
                        </a:lnTo>
                        <a:lnTo>
                          <a:pt x="44" y="70"/>
                        </a:lnTo>
                        <a:lnTo>
                          <a:pt x="32" y="125"/>
                        </a:lnTo>
                        <a:lnTo>
                          <a:pt x="112" y="150"/>
                        </a:lnTo>
                        <a:lnTo>
                          <a:pt x="175" y="154"/>
                        </a:lnTo>
                        <a:lnTo>
                          <a:pt x="285" y="201"/>
                        </a:lnTo>
                        <a:lnTo>
                          <a:pt x="350" y="232"/>
                        </a:lnTo>
                        <a:lnTo>
                          <a:pt x="384" y="264"/>
                        </a:lnTo>
                        <a:lnTo>
                          <a:pt x="319" y="230"/>
                        </a:lnTo>
                        <a:lnTo>
                          <a:pt x="221" y="194"/>
                        </a:lnTo>
                        <a:lnTo>
                          <a:pt x="93" y="171"/>
                        </a:lnTo>
                        <a:lnTo>
                          <a:pt x="0" y="162"/>
                        </a:lnTo>
                        <a:lnTo>
                          <a:pt x="10" y="53"/>
                        </a:lnTo>
                        <a:lnTo>
                          <a:pt x="4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42" name="Freeform 289"/>
                  <p:cNvSpPr>
                    <a:spLocks noChangeAspect="1"/>
                  </p:cNvSpPr>
                  <p:nvPr/>
                </p:nvSpPr>
                <p:spPr bwMode="auto">
                  <a:xfrm>
                    <a:off x="3603" y="2637"/>
                    <a:ext cx="326" cy="272"/>
                  </a:xfrm>
                  <a:custGeom>
                    <a:avLst/>
                    <a:gdLst>
                      <a:gd name="T0" fmla="*/ 1 w 652"/>
                      <a:gd name="T1" fmla="*/ 1 h 544"/>
                      <a:gd name="T2" fmla="*/ 1 w 652"/>
                      <a:gd name="T3" fmla="*/ 1 h 544"/>
                      <a:gd name="T4" fmla="*/ 1 w 652"/>
                      <a:gd name="T5" fmla="*/ 0 h 544"/>
                      <a:gd name="T6" fmla="*/ 1 w 652"/>
                      <a:gd name="T7" fmla="*/ 1 h 544"/>
                      <a:gd name="T8" fmla="*/ 1 w 652"/>
                      <a:gd name="T9" fmla="*/ 1 h 544"/>
                      <a:gd name="T10" fmla="*/ 1 w 652"/>
                      <a:gd name="T11" fmla="*/ 1 h 544"/>
                      <a:gd name="T12" fmla="*/ 1 w 652"/>
                      <a:gd name="T13" fmla="*/ 1 h 544"/>
                      <a:gd name="T14" fmla="*/ 1 w 652"/>
                      <a:gd name="T15" fmla="*/ 1 h 544"/>
                      <a:gd name="T16" fmla="*/ 1 w 652"/>
                      <a:gd name="T17" fmla="*/ 1 h 544"/>
                      <a:gd name="T18" fmla="*/ 1 w 652"/>
                      <a:gd name="T19" fmla="*/ 1 h 544"/>
                      <a:gd name="T20" fmla="*/ 1 w 652"/>
                      <a:gd name="T21" fmla="*/ 1 h 544"/>
                      <a:gd name="T22" fmla="*/ 1 w 652"/>
                      <a:gd name="T23" fmla="*/ 1 h 544"/>
                      <a:gd name="T24" fmla="*/ 1 w 652"/>
                      <a:gd name="T25" fmla="*/ 1 h 544"/>
                      <a:gd name="T26" fmla="*/ 1 w 652"/>
                      <a:gd name="T27" fmla="*/ 1 h 544"/>
                      <a:gd name="T28" fmla="*/ 1 w 652"/>
                      <a:gd name="T29" fmla="*/ 1 h 544"/>
                      <a:gd name="T30" fmla="*/ 0 w 652"/>
                      <a:gd name="T31" fmla="*/ 1 h 544"/>
                      <a:gd name="T32" fmla="*/ 1 w 652"/>
                      <a:gd name="T33" fmla="*/ 1 h 544"/>
                      <a:gd name="T34" fmla="*/ 1 w 652"/>
                      <a:gd name="T35" fmla="*/ 1 h 544"/>
                      <a:gd name="T36" fmla="*/ 1 w 652"/>
                      <a:gd name="T37" fmla="*/ 1 h 544"/>
                      <a:gd name="T38" fmla="*/ 1 w 652"/>
                      <a:gd name="T39" fmla="*/ 1 h 544"/>
                      <a:gd name="T40" fmla="*/ 1 w 652"/>
                      <a:gd name="T41" fmla="*/ 1 h 544"/>
                      <a:gd name="T42" fmla="*/ 1 w 652"/>
                      <a:gd name="T43" fmla="*/ 1 h 544"/>
                      <a:gd name="T44" fmla="*/ 1 w 652"/>
                      <a:gd name="T45" fmla="*/ 1 h 544"/>
                      <a:gd name="T46" fmla="*/ 1 w 652"/>
                      <a:gd name="T47" fmla="*/ 1 h 544"/>
                      <a:gd name="T48" fmla="*/ 1 w 652"/>
                      <a:gd name="T49" fmla="*/ 1 h 544"/>
                      <a:gd name="T50" fmla="*/ 1 w 652"/>
                      <a:gd name="T51" fmla="*/ 1 h 544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w 652"/>
                      <a:gd name="T79" fmla="*/ 0 h 544"/>
                      <a:gd name="T80" fmla="*/ 652 w 652"/>
                      <a:gd name="T81" fmla="*/ 544 h 544"/>
                    </a:gdLst>
                    <a:ahLst/>
                    <a:cxnLst>
                      <a:cxn ang="T52">
                        <a:pos x="T0" y="T1"/>
                      </a:cxn>
                      <a:cxn ang="T53">
                        <a:pos x="T2" y="T3"/>
                      </a:cxn>
                      <a:cxn ang="T54">
                        <a:pos x="T4" y="T5"/>
                      </a:cxn>
                      <a:cxn ang="T55">
                        <a:pos x="T6" y="T7"/>
                      </a:cxn>
                      <a:cxn ang="T56">
                        <a:pos x="T8" y="T9"/>
                      </a:cxn>
                      <a:cxn ang="T57">
                        <a:pos x="T10" y="T11"/>
                      </a:cxn>
                      <a:cxn ang="T58">
                        <a:pos x="T12" y="T13"/>
                      </a:cxn>
                      <a:cxn ang="T59">
                        <a:pos x="T14" y="T15"/>
                      </a:cxn>
                      <a:cxn ang="T60">
                        <a:pos x="T16" y="T17"/>
                      </a:cxn>
                      <a:cxn ang="T61">
                        <a:pos x="T18" y="T19"/>
                      </a:cxn>
                      <a:cxn ang="T62">
                        <a:pos x="T20" y="T21"/>
                      </a:cxn>
                      <a:cxn ang="T63">
                        <a:pos x="T22" y="T23"/>
                      </a:cxn>
                      <a:cxn ang="T64">
                        <a:pos x="T24" y="T25"/>
                      </a:cxn>
                      <a:cxn ang="T65">
                        <a:pos x="T26" y="T27"/>
                      </a:cxn>
                      <a:cxn ang="T66">
                        <a:pos x="T28" y="T29"/>
                      </a:cxn>
                      <a:cxn ang="T67">
                        <a:pos x="T30" y="T31"/>
                      </a:cxn>
                      <a:cxn ang="T68">
                        <a:pos x="T32" y="T33"/>
                      </a:cxn>
                      <a:cxn ang="T69">
                        <a:pos x="T34" y="T35"/>
                      </a:cxn>
                      <a:cxn ang="T70">
                        <a:pos x="T36" y="T37"/>
                      </a:cxn>
                      <a:cxn ang="T71">
                        <a:pos x="T38" y="T39"/>
                      </a:cxn>
                      <a:cxn ang="T72">
                        <a:pos x="T40" y="T41"/>
                      </a:cxn>
                      <a:cxn ang="T73">
                        <a:pos x="T42" y="T43"/>
                      </a:cxn>
                      <a:cxn ang="T74">
                        <a:pos x="T44" y="T45"/>
                      </a:cxn>
                      <a:cxn ang="T75">
                        <a:pos x="T46" y="T47"/>
                      </a:cxn>
                      <a:cxn ang="T76">
                        <a:pos x="T48" y="T49"/>
                      </a:cxn>
                      <a:cxn ang="T77">
                        <a:pos x="T50" y="T51"/>
                      </a:cxn>
                    </a:cxnLst>
                    <a:rect l="T78" t="T79" r="T80" b="T81"/>
                    <a:pathLst>
                      <a:path w="652" h="544">
                        <a:moveTo>
                          <a:pt x="652" y="40"/>
                        </a:moveTo>
                        <a:lnTo>
                          <a:pt x="580" y="50"/>
                        </a:lnTo>
                        <a:lnTo>
                          <a:pt x="516" y="0"/>
                        </a:lnTo>
                        <a:lnTo>
                          <a:pt x="455" y="2"/>
                        </a:lnTo>
                        <a:lnTo>
                          <a:pt x="460" y="76"/>
                        </a:lnTo>
                        <a:lnTo>
                          <a:pt x="529" y="67"/>
                        </a:lnTo>
                        <a:lnTo>
                          <a:pt x="487" y="154"/>
                        </a:lnTo>
                        <a:lnTo>
                          <a:pt x="398" y="272"/>
                        </a:lnTo>
                        <a:lnTo>
                          <a:pt x="327" y="247"/>
                        </a:lnTo>
                        <a:lnTo>
                          <a:pt x="324" y="312"/>
                        </a:lnTo>
                        <a:lnTo>
                          <a:pt x="259" y="348"/>
                        </a:lnTo>
                        <a:lnTo>
                          <a:pt x="244" y="407"/>
                        </a:lnTo>
                        <a:lnTo>
                          <a:pt x="173" y="416"/>
                        </a:lnTo>
                        <a:lnTo>
                          <a:pt x="130" y="475"/>
                        </a:lnTo>
                        <a:lnTo>
                          <a:pt x="65" y="477"/>
                        </a:lnTo>
                        <a:lnTo>
                          <a:pt x="0" y="544"/>
                        </a:lnTo>
                        <a:lnTo>
                          <a:pt x="78" y="542"/>
                        </a:lnTo>
                        <a:lnTo>
                          <a:pt x="111" y="496"/>
                        </a:lnTo>
                        <a:lnTo>
                          <a:pt x="196" y="487"/>
                        </a:lnTo>
                        <a:lnTo>
                          <a:pt x="286" y="422"/>
                        </a:lnTo>
                        <a:lnTo>
                          <a:pt x="360" y="329"/>
                        </a:lnTo>
                        <a:lnTo>
                          <a:pt x="445" y="272"/>
                        </a:lnTo>
                        <a:lnTo>
                          <a:pt x="533" y="190"/>
                        </a:lnTo>
                        <a:lnTo>
                          <a:pt x="601" y="82"/>
                        </a:lnTo>
                        <a:lnTo>
                          <a:pt x="652" y="4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43" name="Freeform 290"/>
                  <p:cNvSpPr>
                    <a:spLocks noChangeAspect="1"/>
                  </p:cNvSpPr>
                  <p:nvPr/>
                </p:nvSpPr>
                <p:spPr bwMode="auto">
                  <a:xfrm>
                    <a:off x="3599" y="2924"/>
                    <a:ext cx="247" cy="172"/>
                  </a:xfrm>
                  <a:custGeom>
                    <a:avLst/>
                    <a:gdLst>
                      <a:gd name="T0" fmla="*/ 1 w 492"/>
                      <a:gd name="T1" fmla="*/ 0 h 344"/>
                      <a:gd name="T2" fmla="*/ 1 w 492"/>
                      <a:gd name="T3" fmla="*/ 1 h 344"/>
                      <a:gd name="T4" fmla="*/ 1 w 492"/>
                      <a:gd name="T5" fmla="*/ 1 h 344"/>
                      <a:gd name="T6" fmla="*/ 1 w 492"/>
                      <a:gd name="T7" fmla="*/ 1 h 344"/>
                      <a:gd name="T8" fmla="*/ 1 w 492"/>
                      <a:gd name="T9" fmla="*/ 1 h 344"/>
                      <a:gd name="T10" fmla="*/ 1 w 492"/>
                      <a:gd name="T11" fmla="*/ 1 h 344"/>
                      <a:gd name="T12" fmla="*/ 1 w 492"/>
                      <a:gd name="T13" fmla="*/ 1 h 344"/>
                      <a:gd name="T14" fmla="*/ 1 w 492"/>
                      <a:gd name="T15" fmla="*/ 1 h 344"/>
                      <a:gd name="T16" fmla="*/ 1 w 492"/>
                      <a:gd name="T17" fmla="*/ 1 h 344"/>
                      <a:gd name="T18" fmla="*/ 1 w 492"/>
                      <a:gd name="T19" fmla="*/ 1 h 344"/>
                      <a:gd name="T20" fmla="*/ 1 w 492"/>
                      <a:gd name="T21" fmla="*/ 1 h 344"/>
                      <a:gd name="T22" fmla="*/ 1 w 492"/>
                      <a:gd name="T23" fmla="*/ 1 h 344"/>
                      <a:gd name="T24" fmla="*/ 1 w 492"/>
                      <a:gd name="T25" fmla="*/ 1 h 344"/>
                      <a:gd name="T26" fmla="*/ 1 w 492"/>
                      <a:gd name="T27" fmla="*/ 1 h 344"/>
                      <a:gd name="T28" fmla="*/ 1 w 492"/>
                      <a:gd name="T29" fmla="*/ 1 h 344"/>
                      <a:gd name="T30" fmla="*/ 1 w 492"/>
                      <a:gd name="T31" fmla="*/ 1 h 344"/>
                      <a:gd name="T32" fmla="*/ 1 w 492"/>
                      <a:gd name="T33" fmla="*/ 1 h 344"/>
                      <a:gd name="T34" fmla="*/ 1 w 492"/>
                      <a:gd name="T35" fmla="*/ 1 h 344"/>
                      <a:gd name="T36" fmla="*/ 1 w 492"/>
                      <a:gd name="T37" fmla="*/ 1 h 344"/>
                      <a:gd name="T38" fmla="*/ 1 w 492"/>
                      <a:gd name="T39" fmla="*/ 1 h 344"/>
                      <a:gd name="T40" fmla="*/ 1 w 492"/>
                      <a:gd name="T41" fmla="*/ 1 h 344"/>
                      <a:gd name="T42" fmla="*/ 1 w 492"/>
                      <a:gd name="T43" fmla="*/ 1 h 344"/>
                      <a:gd name="T44" fmla="*/ 1 w 492"/>
                      <a:gd name="T45" fmla="*/ 1 h 344"/>
                      <a:gd name="T46" fmla="*/ 1 w 492"/>
                      <a:gd name="T47" fmla="*/ 1 h 344"/>
                      <a:gd name="T48" fmla="*/ 1 w 492"/>
                      <a:gd name="T49" fmla="*/ 1 h 344"/>
                      <a:gd name="T50" fmla="*/ 1 w 492"/>
                      <a:gd name="T51" fmla="*/ 1 h 344"/>
                      <a:gd name="T52" fmla="*/ 1 w 492"/>
                      <a:gd name="T53" fmla="*/ 1 h 344"/>
                      <a:gd name="T54" fmla="*/ 0 w 492"/>
                      <a:gd name="T55" fmla="*/ 1 h 344"/>
                      <a:gd name="T56" fmla="*/ 1 w 492"/>
                      <a:gd name="T57" fmla="*/ 1 h 344"/>
                      <a:gd name="T58" fmla="*/ 1 w 492"/>
                      <a:gd name="T59" fmla="*/ 1 h 344"/>
                      <a:gd name="T60" fmla="*/ 1 w 492"/>
                      <a:gd name="T61" fmla="*/ 0 h 344"/>
                      <a:gd name="T62" fmla="*/ 1 w 492"/>
                      <a:gd name="T63" fmla="*/ 0 h 344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492"/>
                      <a:gd name="T97" fmla="*/ 0 h 344"/>
                      <a:gd name="T98" fmla="*/ 492 w 492"/>
                      <a:gd name="T99" fmla="*/ 344 h 344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492" h="344">
                        <a:moveTo>
                          <a:pt x="36" y="0"/>
                        </a:moveTo>
                        <a:lnTo>
                          <a:pt x="70" y="71"/>
                        </a:lnTo>
                        <a:lnTo>
                          <a:pt x="141" y="105"/>
                        </a:lnTo>
                        <a:lnTo>
                          <a:pt x="274" y="112"/>
                        </a:lnTo>
                        <a:lnTo>
                          <a:pt x="344" y="148"/>
                        </a:lnTo>
                        <a:lnTo>
                          <a:pt x="420" y="213"/>
                        </a:lnTo>
                        <a:lnTo>
                          <a:pt x="437" y="242"/>
                        </a:lnTo>
                        <a:lnTo>
                          <a:pt x="469" y="272"/>
                        </a:lnTo>
                        <a:lnTo>
                          <a:pt x="492" y="306"/>
                        </a:lnTo>
                        <a:lnTo>
                          <a:pt x="401" y="302"/>
                        </a:lnTo>
                        <a:lnTo>
                          <a:pt x="416" y="327"/>
                        </a:lnTo>
                        <a:lnTo>
                          <a:pt x="352" y="329"/>
                        </a:lnTo>
                        <a:lnTo>
                          <a:pt x="268" y="344"/>
                        </a:lnTo>
                        <a:lnTo>
                          <a:pt x="198" y="344"/>
                        </a:lnTo>
                        <a:lnTo>
                          <a:pt x="293" y="329"/>
                        </a:lnTo>
                        <a:lnTo>
                          <a:pt x="353" y="295"/>
                        </a:lnTo>
                        <a:lnTo>
                          <a:pt x="293" y="238"/>
                        </a:lnTo>
                        <a:lnTo>
                          <a:pt x="376" y="268"/>
                        </a:lnTo>
                        <a:lnTo>
                          <a:pt x="420" y="266"/>
                        </a:lnTo>
                        <a:lnTo>
                          <a:pt x="378" y="202"/>
                        </a:lnTo>
                        <a:lnTo>
                          <a:pt x="306" y="171"/>
                        </a:lnTo>
                        <a:lnTo>
                          <a:pt x="220" y="164"/>
                        </a:lnTo>
                        <a:lnTo>
                          <a:pt x="249" y="215"/>
                        </a:lnTo>
                        <a:lnTo>
                          <a:pt x="169" y="196"/>
                        </a:lnTo>
                        <a:lnTo>
                          <a:pt x="89" y="196"/>
                        </a:lnTo>
                        <a:lnTo>
                          <a:pt x="28" y="215"/>
                        </a:lnTo>
                        <a:lnTo>
                          <a:pt x="44" y="175"/>
                        </a:lnTo>
                        <a:lnTo>
                          <a:pt x="0" y="158"/>
                        </a:lnTo>
                        <a:lnTo>
                          <a:pt x="26" y="90"/>
                        </a:lnTo>
                        <a:lnTo>
                          <a:pt x="32" y="44"/>
                        </a:lnTo>
                        <a:lnTo>
                          <a:pt x="3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344" name="Freeform 291"/>
                  <p:cNvSpPr>
                    <a:spLocks noChangeAspect="1"/>
                  </p:cNvSpPr>
                  <p:nvPr/>
                </p:nvSpPr>
                <p:spPr bwMode="auto">
                  <a:xfrm>
                    <a:off x="3125" y="2721"/>
                    <a:ext cx="325" cy="203"/>
                  </a:xfrm>
                  <a:custGeom>
                    <a:avLst/>
                    <a:gdLst>
                      <a:gd name="T0" fmla="*/ 0 w 650"/>
                      <a:gd name="T1" fmla="*/ 0 h 407"/>
                      <a:gd name="T2" fmla="*/ 1 w 650"/>
                      <a:gd name="T3" fmla="*/ 0 h 407"/>
                      <a:gd name="T4" fmla="*/ 1 w 650"/>
                      <a:gd name="T5" fmla="*/ 0 h 407"/>
                      <a:gd name="T6" fmla="*/ 1 w 650"/>
                      <a:gd name="T7" fmla="*/ 0 h 407"/>
                      <a:gd name="T8" fmla="*/ 1 w 650"/>
                      <a:gd name="T9" fmla="*/ 0 h 407"/>
                      <a:gd name="T10" fmla="*/ 1 w 650"/>
                      <a:gd name="T11" fmla="*/ 0 h 407"/>
                      <a:gd name="T12" fmla="*/ 1 w 650"/>
                      <a:gd name="T13" fmla="*/ 0 h 407"/>
                      <a:gd name="T14" fmla="*/ 1 w 650"/>
                      <a:gd name="T15" fmla="*/ 0 h 407"/>
                      <a:gd name="T16" fmla="*/ 1 w 650"/>
                      <a:gd name="T17" fmla="*/ 0 h 407"/>
                      <a:gd name="T18" fmla="*/ 1 w 650"/>
                      <a:gd name="T19" fmla="*/ 0 h 407"/>
                      <a:gd name="T20" fmla="*/ 1 w 650"/>
                      <a:gd name="T21" fmla="*/ 0 h 407"/>
                      <a:gd name="T22" fmla="*/ 1 w 650"/>
                      <a:gd name="T23" fmla="*/ 0 h 407"/>
                      <a:gd name="T24" fmla="*/ 1 w 650"/>
                      <a:gd name="T25" fmla="*/ 0 h 407"/>
                      <a:gd name="T26" fmla="*/ 1 w 650"/>
                      <a:gd name="T27" fmla="*/ 0 h 407"/>
                      <a:gd name="T28" fmla="*/ 1 w 650"/>
                      <a:gd name="T29" fmla="*/ 0 h 407"/>
                      <a:gd name="T30" fmla="*/ 1 w 650"/>
                      <a:gd name="T31" fmla="*/ 0 h 407"/>
                      <a:gd name="T32" fmla="*/ 1 w 650"/>
                      <a:gd name="T33" fmla="*/ 0 h 407"/>
                      <a:gd name="T34" fmla="*/ 1 w 650"/>
                      <a:gd name="T35" fmla="*/ 0 h 407"/>
                      <a:gd name="T36" fmla="*/ 0 w 650"/>
                      <a:gd name="T37" fmla="*/ 0 h 407"/>
                      <a:gd name="T38" fmla="*/ 0 w 650"/>
                      <a:gd name="T39" fmla="*/ 0 h 407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650"/>
                      <a:gd name="T61" fmla="*/ 0 h 407"/>
                      <a:gd name="T62" fmla="*/ 650 w 650"/>
                      <a:gd name="T63" fmla="*/ 407 h 407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650" h="407">
                        <a:moveTo>
                          <a:pt x="0" y="0"/>
                        </a:moveTo>
                        <a:lnTo>
                          <a:pt x="33" y="82"/>
                        </a:lnTo>
                        <a:lnTo>
                          <a:pt x="25" y="187"/>
                        </a:lnTo>
                        <a:lnTo>
                          <a:pt x="90" y="164"/>
                        </a:lnTo>
                        <a:lnTo>
                          <a:pt x="107" y="253"/>
                        </a:lnTo>
                        <a:lnTo>
                          <a:pt x="196" y="261"/>
                        </a:lnTo>
                        <a:lnTo>
                          <a:pt x="196" y="358"/>
                        </a:lnTo>
                        <a:lnTo>
                          <a:pt x="171" y="407"/>
                        </a:lnTo>
                        <a:lnTo>
                          <a:pt x="261" y="375"/>
                        </a:lnTo>
                        <a:lnTo>
                          <a:pt x="333" y="343"/>
                        </a:lnTo>
                        <a:lnTo>
                          <a:pt x="382" y="400"/>
                        </a:lnTo>
                        <a:lnTo>
                          <a:pt x="512" y="375"/>
                        </a:lnTo>
                        <a:lnTo>
                          <a:pt x="650" y="375"/>
                        </a:lnTo>
                        <a:lnTo>
                          <a:pt x="464" y="325"/>
                        </a:lnTo>
                        <a:lnTo>
                          <a:pt x="333" y="301"/>
                        </a:lnTo>
                        <a:lnTo>
                          <a:pt x="253" y="221"/>
                        </a:lnTo>
                        <a:lnTo>
                          <a:pt x="154" y="179"/>
                        </a:lnTo>
                        <a:lnTo>
                          <a:pt x="82" y="6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</p:grpSp>
            <p:sp>
              <p:nvSpPr>
                <p:cNvPr id="1294" name="Line 292"/>
                <p:cNvSpPr>
                  <a:spLocks noChangeAspect="1" noChangeShapeType="1"/>
                </p:cNvSpPr>
                <p:nvPr/>
              </p:nvSpPr>
              <p:spPr bwMode="auto">
                <a:xfrm>
                  <a:off x="3943" y="1839"/>
                  <a:ext cx="1400" cy="0"/>
                </a:xfrm>
                <a:prstGeom prst="line">
                  <a:avLst/>
                </a:prstGeom>
                <a:noFill/>
                <a:ln w="9525">
                  <a:solidFill>
                    <a:srgbClr val="FFFF00"/>
                  </a:solidFill>
                  <a:prstDash val="sysDot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1295" name="Line 293"/>
                <p:cNvSpPr>
                  <a:spLocks noChangeAspect="1" noChangeShapeType="1"/>
                </p:cNvSpPr>
                <p:nvPr/>
              </p:nvSpPr>
              <p:spPr bwMode="auto">
                <a:xfrm>
                  <a:off x="3943" y="1990"/>
                  <a:ext cx="1400" cy="0"/>
                </a:xfrm>
                <a:prstGeom prst="line">
                  <a:avLst/>
                </a:prstGeom>
                <a:noFill/>
                <a:ln w="9525">
                  <a:solidFill>
                    <a:srgbClr val="FFFF00"/>
                  </a:solidFill>
                  <a:prstDash val="sysDot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1296" name="Line 294"/>
                <p:cNvSpPr>
                  <a:spLocks noChangeAspect="1" noChangeShapeType="1"/>
                </p:cNvSpPr>
                <p:nvPr/>
              </p:nvSpPr>
              <p:spPr bwMode="auto">
                <a:xfrm>
                  <a:off x="3938" y="2308"/>
                  <a:ext cx="1400" cy="0"/>
                </a:xfrm>
                <a:prstGeom prst="line">
                  <a:avLst/>
                </a:prstGeom>
                <a:noFill/>
                <a:ln w="9525">
                  <a:solidFill>
                    <a:srgbClr val="FFFF00"/>
                  </a:solidFill>
                  <a:prstDash val="sysDot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  <p:grpSp>
              <p:nvGrpSpPr>
                <p:cNvPr id="1297" name="Group 295"/>
                <p:cNvGrpSpPr>
                  <a:grpSpLocks noChangeAspect="1"/>
                </p:cNvGrpSpPr>
                <p:nvPr/>
              </p:nvGrpSpPr>
              <p:grpSpPr bwMode="auto">
                <a:xfrm>
                  <a:off x="4326" y="1855"/>
                  <a:ext cx="338" cy="126"/>
                  <a:chOff x="3108" y="1878"/>
                  <a:chExt cx="786" cy="270"/>
                </a:xfrm>
              </p:grpSpPr>
              <p:sp>
                <p:nvSpPr>
                  <p:cNvPr id="1298" name="Oval 29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108" y="1878"/>
                    <a:ext cx="786" cy="270"/>
                  </a:xfrm>
                  <a:prstGeom prst="ellipse">
                    <a:avLst/>
                  </a:prstGeom>
                  <a:solidFill>
                    <a:srgbClr val="FF9933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fr-FR"/>
                  </a:p>
                </p:txBody>
              </p:sp>
              <p:pic>
                <p:nvPicPr>
                  <p:cNvPr id="1299" name="Picture 297" descr="BD07377_"/>
                  <p:cNvPicPr>
                    <a:picLocks noChangeAspect="1" noChangeArrowheads="1"/>
                  </p:cNvPicPr>
                  <p:nvPr/>
                </p:nvPicPr>
                <p:blipFill>
                  <a:blip r:embed="rId12" cstate="print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279" y="1909"/>
                    <a:ext cx="246" cy="20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1300" name="AutoShape 29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624" y="1938"/>
                    <a:ext cx="108" cy="102"/>
                  </a:xfrm>
                  <a:prstGeom prst="sun">
                    <a:avLst>
                      <a:gd name="adj" fmla="val 25000"/>
                    </a:avLst>
                  </a:prstGeom>
                  <a:solidFill>
                    <a:srgbClr val="FFFF00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fr-FR"/>
                  </a:p>
                </p:txBody>
              </p:sp>
            </p:grpSp>
          </p:grpSp>
          <p:sp>
            <p:nvSpPr>
              <p:cNvPr id="1043" name="Text Box 299"/>
              <p:cNvSpPr txBox="1">
                <a:spLocks noChangeArrowheads="1"/>
              </p:cNvSpPr>
              <p:nvPr/>
            </p:nvSpPr>
            <p:spPr bwMode="auto">
              <a:xfrm>
                <a:off x="2846" y="3323"/>
                <a:ext cx="1018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fr-FR" sz="1600" b="1">
                    <a:solidFill>
                      <a:schemeClr val="bg1"/>
                    </a:solidFill>
                    <a:latin typeface="Trebuchet MS" pitchFamily="34" charset="0"/>
                  </a:rPr>
                  <a:t>Acute-external</a:t>
                </a:r>
              </a:p>
            </p:txBody>
          </p:sp>
          <p:sp>
            <p:nvSpPr>
              <p:cNvPr id="1044" name="Text Box 300"/>
              <p:cNvSpPr txBox="1">
                <a:spLocks noChangeArrowheads="1"/>
              </p:cNvSpPr>
              <p:nvPr/>
            </p:nvSpPr>
            <p:spPr bwMode="auto">
              <a:xfrm>
                <a:off x="1936" y="3325"/>
                <a:ext cx="987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fr-FR" sz="1600" b="1">
                    <a:solidFill>
                      <a:schemeClr val="bg1"/>
                    </a:solidFill>
                    <a:latin typeface="Trebuchet MS" pitchFamily="34" charset="0"/>
                  </a:rPr>
                  <a:t>Acute-internal</a:t>
                </a:r>
              </a:p>
            </p:txBody>
          </p:sp>
          <p:sp>
            <p:nvSpPr>
              <p:cNvPr id="1045" name="Text Box 301"/>
              <p:cNvSpPr txBox="1">
                <a:spLocks noChangeArrowheads="1"/>
              </p:cNvSpPr>
              <p:nvPr/>
            </p:nvSpPr>
            <p:spPr bwMode="auto">
              <a:xfrm>
                <a:off x="410" y="3271"/>
                <a:ext cx="1131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fr-FR" sz="1600" b="1">
                    <a:solidFill>
                      <a:srgbClr val="000000"/>
                    </a:solidFill>
                    <a:latin typeface="Trebuchet MS" pitchFamily="34" charset="0"/>
                  </a:rPr>
                  <a:t>Chronic-external</a:t>
                </a:r>
              </a:p>
            </p:txBody>
          </p:sp>
          <p:sp>
            <p:nvSpPr>
              <p:cNvPr id="1046" name="Text Box 302"/>
              <p:cNvSpPr txBox="1">
                <a:spLocks noChangeArrowheads="1"/>
              </p:cNvSpPr>
              <p:nvPr/>
            </p:nvSpPr>
            <p:spPr bwMode="auto">
              <a:xfrm>
                <a:off x="425" y="2913"/>
                <a:ext cx="1100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fr-FR" sz="1600" b="1">
                    <a:solidFill>
                      <a:srgbClr val="000000"/>
                    </a:solidFill>
                    <a:latin typeface="Trebuchet MS" pitchFamily="34" charset="0"/>
                  </a:rPr>
                  <a:t>Chronic-internal</a:t>
                </a:r>
              </a:p>
            </p:txBody>
          </p:sp>
          <p:grpSp>
            <p:nvGrpSpPr>
              <p:cNvPr id="1047" name="Group 303"/>
              <p:cNvGrpSpPr>
                <a:grpSpLocks/>
              </p:cNvGrpSpPr>
              <p:nvPr/>
            </p:nvGrpSpPr>
            <p:grpSpPr bwMode="auto">
              <a:xfrm>
                <a:off x="58" y="1258"/>
                <a:ext cx="1455" cy="1431"/>
                <a:chOff x="369" y="627"/>
                <a:chExt cx="1250" cy="1334"/>
              </a:xfrm>
            </p:grpSpPr>
            <p:sp>
              <p:nvSpPr>
                <p:cNvPr id="1052" name="Rectangle 304"/>
                <p:cNvSpPr>
                  <a:spLocks noChangeAspect="1" noChangeArrowheads="1"/>
                </p:cNvSpPr>
                <p:nvPr/>
              </p:nvSpPr>
              <p:spPr bwMode="auto">
                <a:xfrm>
                  <a:off x="369" y="1240"/>
                  <a:ext cx="1250" cy="721"/>
                </a:xfrm>
                <a:prstGeom prst="rect">
                  <a:avLst/>
                </a:prstGeom>
                <a:gradFill rotWithShape="0">
                  <a:gsLst>
                    <a:gs pos="0">
                      <a:srgbClr val="66CCFF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sp>
              <p:nvSpPr>
                <p:cNvPr id="1053" name="AutoShape 305"/>
                <p:cNvSpPr>
                  <a:spLocks noChangeAspect="1" noChangeArrowheads="1"/>
                </p:cNvSpPr>
                <p:nvPr/>
              </p:nvSpPr>
              <p:spPr bwMode="auto">
                <a:xfrm>
                  <a:off x="375" y="1254"/>
                  <a:ext cx="1070" cy="707"/>
                </a:xfrm>
                <a:prstGeom prst="rtTriangle">
                  <a:avLst/>
                </a:prstGeom>
                <a:gradFill rotWithShape="0">
                  <a:gsLst>
                    <a:gs pos="0">
                      <a:srgbClr val="666633"/>
                    </a:gs>
                    <a:gs pos="100000">
                      <a:srgbClr val="6633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pic>
              <p:nvPicPr>
                <p:cNvPr id="1054" name="Picture 306" descr="AN02542_"/>
                <p:cNvPicPr>
                  <a:picLocks noChangeAspect="1" noChangeArrowheads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69" y="1232"/>
                  <a:ext cx="73" cy="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55" name="Picture 307" descr="SL00645_"/>
                <p:cNvPicPr>
                  <a:picLocks noChangeAspect="1" noChangeArrowheads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72" y="1433"/>
                  <a:ext cx="299" cy="2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56" name="Picture 308" descr="j0188123"/>
                <p:cNvPicPr>
                  <a:picLocks noChangeAspect="1" noChangeArrowheads="1"/>
                </p:cNvPicPr>
                <p:nvPr/>
              </p:nvPicPr>
              <p:blipFill>
                <a:blip r:embed="rId15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56" y="1288"/>
                  <a:ext cx="75" cy="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57" name="Picture 309" descr="j0083926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16" y="677"/>
                  <a:ext cx="92" cy="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1058" name="Group 310"/>
                <p:cNvGrpSpPr>
                  <a:grpSpLocks noChangeAspect="1"/>
                </p:cNvGrpSpPr>
                <p:nvPr/>
              </p:nvGrpSpPr>
              <p:grpSpPr bwMode="auto">
                <a:xfrm>
                  <a:off x="554" y="1244"/>
                  <a:ext cx="117" cy="215"/>
                  <a:chOff x="3490" y="3287"/>
                  <a:chExt cx="274" cy="462"/>
                </a:xfrm>
              </p:grpSpPr>
              <p:sp>
                <p:nvSpPr>
                  <p:cNvPr id="1069" name="Freeform 311"/>
                  <p:cNvSpPr>
                    <a:spLocks noChangeAspect="1"/>
                  </p:cNvSpPr>
                  <p:nvPr/>
                </p:nvSpPr>
                <p:spPr bwMode="auto">
                  <a:xfrm>
                    <a:off x="3579" y="3684"/>
                    <a:ext cx="97" cy="44"/>
                  </a:xfrm>
                  <a:custGeom>
                    <a:avLst/>
                    <a:gdLst>
                      <a:gd name="T0" fmla="*/ 0 w 969"/>
                      <a:gd name="T1" fmla="*/ 0 h 445"/>
                      <a:gd name="T2" fmla="*/ 0 w 969"/>
                      <a:gd name="T3" fmla="*/ 0 h 445"/>
                      <a:gd name="T4" fmla="*/ 0 w 969"/>
                      <a:gd name="T5" fmla="*/ 0 h 445"/>
                      <a:gd name="T6" fmla="*/ 0 w 969"/>
                      <a:gd name="T7" fmla="*/ 0 h 445"/>
                      <a:gd name="T8" fmla="*/ 0 w 969"/>
                      <a:gd name="T9" fmla="*/ 0 h 445"/>
                      <a:gd name="T10" fmla="*/ 0 w 969"/>
                      <a:gd name="T11" fmla="*/ 0 h 445"/>
                      <a:gd name="T12" fmla="*/ 0 w 969"/>
                      <a:gd name="T13" fmla="*/ 0 h 445"/>
                      <a:gd name="T14" fmla="*/ 0 w 969"/>
                      <a:gd name="T15" fmla="*/ 0 h 445"/>
                      <a:gd name="T16" fmla="*/ 0 w 969"/>
                      <a:gd name="T17" fmla="*/ 0 h 445"/>
                      <a:gd name="T18" fmla="*/ 0 w 969"/>
                      <a:gd name="T19" fmla="*/ 0 h 445"/>
                      <a:gd name="T20" fmla="*/ 0 w 969"/>
                      <a:gd name="T21" fmla="*/ 0 h 445"/>
                      <a:gd name="T22" fmla="*/ 0 w 969"/>
                      <a:gd name="T23" fmla="*/ 0 h 445"/>
                      <a:gd name="T24" fmla="*/ 0 w 969"/>
                      <a:gd name="T25" fmla="*/ 0 h 445"/>
                      <a:gd name="T26" fmla="*/ 0 w 969"/>
                      <a:gd name="T27" fmla="*/ 0 h 445"/>
                      <a:gd name="T28" fmla="*/ 0 w 969"/>
                      <a:gd name="T29" fmla="*/ 0 h 445"/>
                      <a:gd name="T30" fmla="*/ 0 w 969"/>
                      <a:gd name="T31" fmla="*/ 0 h 445"/>
                      <a:gd name="T32" fmla="*/ 0 w 969"/>
                      <a:gd name="T33" fmla="*/ 0 h 445"/>
                      <a:gd name="T34" fmla="*/ 0 w 969"/>
                      <a:gd name="T35" fmla="*/ 0 h 445"/>
                      <a:gd name="T36" fmla="*/ 0 w 969"/>
                      <a:gd name="T37" fmla="*/ 0 h 445"/>
                      <a:gd name="T38" fmla="*/ 0 w 969"/>
                      <a:gd name="T39" fmla="*/ 0 h 445"/>
                      <a:gd name="T40" fmla="*/ 0 w 969"/>
                      <a:gd name="T41" fmla="*/ 0 h 445"/>
                      <a:gd name="T42" fmla="*/ 0 w 969"/>
                      <a:gd name="T43" fmla="*/ 0 h 445"/>
                      <a:gd name="T44" fmla="*/ 0 w 969"/>
                      <a:gd name="T45" fmla="*/ 0 h 445"/>
                      <a:gd name="T46" fmla="*/ 0 w 969"/>
                      <a:gd name="T47" fmla="*/ 0 h 445"/>
                      <a:gd name="T48" fmla="*/ 0 w 969"/>
                      <a:gd name="T49" fmla="*/ 0 h 445"/>
                      <a:gd name="T50" fmla="*/ 0 w 969"/>
                      <a:gd name="T51" fmla="*/ 0 h 445"/>
                      <a:gd name="T52" fmla="*/ 0 w 969"/>
                      <a:gd name="T53" fmla="*/ 0 h 445"/>
                      <a:gd name="T54" fmla="*/ 0 w 969"/>
                      <a:gd name="T55" fmla="*/ 0 h 445"/>
                      <a:gd name="T56" fmla="*/ 0 w 969"/>
                      <a:gd name="T57" fmla="*/ 0 h 445"/>
                      <a:gd name="T58" fmla="*/ 0 w 969"/>
                      <a:gd name="T59" fmla="*/ 0 h 445"/>
                      <a:gd name="T60" fmla="*/ 0 w 969"/>
                      <a:gd name="T61" fmla="*/ 0 h 445"/>
                      <a:gd name="T62" fmla="*/ 0 w 969"/>
                      <a:gd name="T63" fmla="*/ 0 h 445"/>
                      <a:gd name="T64" fmla="*/ 0 w 969"/>
                      <a:gd name="T65" fmla="*/ 0 h 445"/>
                      <a:gd name="T66" fmla="*/ 0 w 969"/>
                      <a:gd name="T67" fmla="*/ 0 h 445"/>
                      <a:gd name="T68" fmla="*/ 0 w 969"/>
                      <a:gd name="T69" fmla="*/ 0 h 445"/>
                      <a:gd name="T70" fmla="*/ 0 w 969"/>
                      <a:gd name="T71" fmla="*/ 0 h 445"/>
                      <a:gd name="T72" fmla="*/ 0 w 969"/>
                      <a:gd name="T73" fmla="*/ 0 h 445"/>
                      <a:gd name="T74" fmla="*/ 0 w 969"/>
                      <a:gd name="T75" fmla="*/ 0 h 445"/>
                      <a:gd name="T76" fmla="*/ 0 w 969"/>
                      <a:gd name="T77" fmla="*/ 0 h 445"/>
                      <a:gd name="T78" fmla="*/ 0 w 969"/>
                      <a:gd name="T79" fmla="*/ 0 h 445"/>
                      <a:gd name="T80" fmla="*/ 0 w 969"/>
                      <a:gd name="T81" fmla="*/ 0 h 445"/>
                      <a:gd name="T82" fmla="*/ 0 w 969"/>
                      <a:gd name="T83" fmla="*/ 0 h 445"/>
                      <a:gd name="T84" fmla="*/ 0 w 969"/>
                      <a:gd name="T85" fmla="*/ 0 h 445"/>
                      <a:gd name="T86" fmla="*/ 0 w 969"/>
                      <a:gd name="T87" fmla="*/ 0 h 445"/>
                      <a:gd name="T88" fmla="*/ 0 w 969"/>
                      <a:gd name="T89" fmla="*/ 0 h 445"/>
                      <a:gd name="T90" fmla="*/ 0 w 969"/>
                      <a:gd name="T91" fmla="*/ 0 h 445"/>
                      <a:gd name="T92" fmla="*/ 0 w 969"/>
                      <a:gd name="T93" fmla="*/ 0 h 445"/>
                      <a:gd name="T94" fmla="*/ 0 w 969"/>
                      <a:gd name="T95" fmla="*/ 0 h 445"/>
                      <a:gd name="T96" fmla="*/ 0 w 969"/>
                      <a:gd name="T97" fmla="*/ 0 h 445"/>
                      <a:gd name="T98" fmla="*/ 0 w 969"/>
                      <a:gd name="T99" fmla="*/ 0 h 445"/>
                      <a:gd name="T100" fmla="*/ 0 w 969"/>
                      <a:gd name="T101" fmla="*/ 0 h 445"/>
                      <a:gd name="T102" fmla="*/ 0 w 969"/>
                      <a:gd name="T103" fmla="*/ 0 h 445"/>
                      <a:gd name="T104" fmla="*/ 0 w 969"/>
                      <a:gd name="T105" fmla="*/ 0 h 445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w 969"/>
                      <a:gd name="T160" fmla="*/ 0 h 445"/>
                      <a:gd name="T161" fmla="*/ 969 w 969"/>
                      <a:gd name="T162" fmla="*/ 445 h 445"/>
                    </a:gdLst>
                    <a:ahLst/>
                    <a:cxnLst>
                      <a:cxn ang="T106">
                        <a:pos x="T0" y="T1"/>
                      </a:cxn>
                      <a:cxn ang="T107">
                        <a:pos x="T2" y="T3"/>
                      </a:cxn>
                      <a:cxn ang="T108">
                        <a:pos x="T4" y="T5"/>
                      </a:cxn>
                      <a:cxn ang="T109">
                        <a:pos x="T6" y="T7"/>
                      </a:cxn>
                      <a:cxn ang="T110">
                        <a:pos x="T8" y="T9"/>
                      </a:cxn>
                      <a:cxn ang="T111">
                        <a:pos x="T10" y="T11"/>
                      </a:cxn>
                      <a:cxn ang="T112">
                        <a:pos x="T12" y="T13"/>
                      </a:cxn>
                      <a:cxn ang="T113">
                        <a:pos x="T14" y="T15"/>
                      </a:cxn>
                      <a:cxn ang="T114">
                        <a:pos x="T16" y="T17"/>
                      </a:cxn>
                      <a:cxn ang="T115">
                        <a:pos x="T18" y="T19"/>
                      </a:cxn>
                      <a:cxn ang="T116">
                        <a:pos x="T20" y="T21"/>
                      </a:cxn>
                      <a:cxn ang="T117">
                        <a:pos x="T22" y="T23"/>
                      </a:cxn>
                      <a:cxn ang="T118">
                        <a:pos x="T24" y="T25"/>
                      </a:cxn>
                      <a:cxn ang="T119">
                        <a:pos x="T26" y="T27"/>
                      </a:cxn>
                      <a:cxn ang="T120">
                        <a:pos x="T28" y="T29"/>
                      </a:cxn>
                      <a:cxn ang="T121">
                        <a:pos x="T30" y="T31"/>
                      </a:cxn>
                      <a:cxn ang="T122">
                        <a:pos x="T32" y="T33"/>
                      </a:cxn>
                      <a:cxn ang="T123">
                        <a:pos x="T34" y="T35"/>
                      </a:cxn>
                      <a:cxn ang="T124">
                        <a:pos x="T36" y="T37"/>
                      </a:cxn>
                      <a:cxn ang="T125">
                        <a:pos x="T38" y="T39"/>
                      </a:cxn>
                      <a:cxn ang="T126">
                        <a:pos x="T40" y="T41"/>
                      </a:cxn>
                      <a:cxn ang="T127">
                        <a:pos x="T42" y="T43"/>
                      </a:cxn>
                      <a:cxn ang="T128">
                        <a:pos x="T44" y="T45"/>
                      </a:cxn>
                      <a:cxn ang="T129">
                        <a:pos x="T46" y="T47"/>
                      </a:cxn>
                      <a:cxn ang="T130">
                        <a:pos x="T48" y="T49"/>
                      </a:cxn>
                      <a:cxn ang="T131">
                        <a:pos x="T50" y="T51"/>
                      </a:cxn>
                      <a:cxn ang="T132">
                        <a:pos x="T52" y="T53"/>
                      </a:cxn>
                      <a:cxn ang="T133">
                        <a:pos x="T54" y="T55"/>
                      </a:cxn>
                      <a:cxn ang="T134">
                        <a:pos x="T56" y="T57"/>
                      </a:cxn>
                      <a:cxn ang="T135">
                        <a:pos x="T58" y="T59"/>
                      </a:cxn>
                      <a:cxn ang="T136">
                        <a:pos x="T60" y="T61"/>
                      </a:cxn>
                      <a:cxn ang="T137">
                        <a:pos x="T62" y="T63"/>
                      </a:cxn>
                      <a:cxn ang="T138">
                        <a:pos x="T64" y="T65"/>
                      </a:cxn>
                      <a:cxn ang="T139">
                        <a:pos x="T66" y="T67"/>
                      </a:cxn>
                      <a:cxn ang="T140">
                        <a:pos x="T68" y="T69"/>
                      </a:cxn>
                      <a:cxn ang="T141">
                        <a:pos x="T70" y="T71"/>
                      </a:cxn>
                      <a:cxn ang="T142">
                        <a:pos x="T72" y="T73"/>
                      </a:cxn>
                      <a:cxn ang="T143">
                        <a:pos x="T74" y="T75"/>
                      </a:cxn>
                      <a:cxn ang="T144">
                        <a:pos x="T76" y="T77"/>
                      </a:cxn>
                      <a:cxn ang="T145">
                        <a:pos x="T78" y="T79"/>
                      </a:cxn>
                      <a:cxn ang="T146">
                        <a:pos x="T80" y="T81"/>
                      </a:cxn>
                      <a:cxn ang="T147">
                        <a:pos x="T82" y="T83"/>
                      </a:cxn>
                      <a:cxn ang="T148">
                        <a:pos x="T84" y="T85"/>
                      </a:cxn>
                      <a:cxn ang="T149">
                        <a:pos x="T86" y="T87"/>
                      </a:cxn>
                      <a:cxn ang="T150">
                        <a:pos x="T88" y="T89"/>
                      </a:cxn>
                      <a:cxn ang="T151">
                        <a:pos x="T90" y="T91"/>
                      </a:cxn>
                      <a:cxn ang="T152">
                        <a:pos x="T92" y="T93"/>
                      </a:cxn>
                      <a:cxn ang="T153">
                        <a:pos x="T94" y="T95"/>
                      </a:cxn>
                      <a:cxn ang="T154">
                        <a:pos x="T96" y="T97"/>
                      </a:cxn>
                      <a:cxn ang="T155">
                        <a:pos x="T98" y="T99"/>
                      </a:cxn>
                      <a:cxn ang="T156">
                        <a:pos x="T100" y="T101"/>
                      </a:cxn>
                      <a:cxn ang="T157">
                        <a:pos x="T102" y="T103"/>
                      </a:cxn>
                      <a:cxn ang="T158">
                        <a:pos x="T104" y="T105"/>
                      </a:cxn>
                    </a:cxnLst>
                    <a:rect l="T159" t="T160" r="T161" b="T162"/>
                    <a:pathLst>
                      <a:path w="969" h="445">
                        <a:moveTo>
                          <a:pt x="947" y="265"/>
                        </a:moveTo>
                        <a:lnTo>
                          <a:pt x="935" y="275"/>
                        </a:lnTo>
                        <a:lnTo>
                          <a:pt x="921" y="282"/>
                        </a:lnTo>
                        <a:lnTo>
                          <a:pt x="906" y="285"/>
                        </a:lnTo>
                        <a:lnTo>
                          <a:pt x="890" y="289"/>
                        </a:lnTo>
                        <a:lnTo>
                          <a:pt x="875" y="293"/>
                        </a:lnTo>
                        <a:lnTo>
                          <a:pt x="865" y="300"/>
                        </a:lnTo>
                        <a:lnTo>
                          <a:pt x="859" y="311"/>
                        </a:lnTo>
                        <a:lnTo>
                          <a:pt x="860" y="329"/>
                        </a:lnTo>
                        <a:lnTo>
                          <a:pt x="840" y="346"/>
                        </a:lnTo>
                        <a:lnTo>
                          <a:pt x="819" y="361"/>
                        </a:lnTo>
                        <a:lnTo>
                          <a:pt x="795" y="369"/>
                        </a:lnTo>
                        <a:lnTo>
                          <a:pt x="771" y="376"/>
                        </a:lnTo>
                        <a:lnTo>
                          <a:pt x="745" y="379"/>
                        </a:lnTo>
                        <a:lnTo>
                          <a:pt x="718" y="379"/>
                        </a:lnTo>
                        <a:lnTo>
                          <a:pt x="692" y="377"/>
                        </a:lnTo>
                        <a:lnTo>
                          <a:pt x="668" y="375"/>
                        </a:lnTo>
                        <a:lnTo>
                          <a:pt x="663" y="386"/>
                        </a:lnTo>
                        <a:lnTo>
                          <a:pt x="659" y="396"/>
                        </a:lnTo>
                        <a:lnTo>
                          <a:pt x="651" y="405"/>
                        </a:lnTo>
                        <a:lnTo>
                          <a:pt x="645" y="413"/>
                        </a:lnTo>
                        <a:lnTo>
                          <a:pt x="635" y="419"/>
                        </a:lnTo>
                        <a:lnTo>
                          <a:pt x="625" y="425"/>
                        </a:lnTo>
                        <a:lnTo>
                          <a:pt x="615" y="430"/>
                        </a:lnTo>
                        <a:lnTo>
                          <a:pt x="605" y="435"/>
                        </a:lnTo>
                        <a:lnTo>
                          <a:pt x="596" y="435"/>
                        </a:lnTo>
                        <a:lnTo>
                          <a:pt x="588" y="438"/>
                        </a:lnTo>
                        <a:lnTo>
                          <a:pt x="579" y="439"/>
                        </a:lnTo>
                        <a:lnTo>
                          <a:pt x="570" y="440"/>
                        </a:lnTo>
                        <a:lnTo>
                          <a:pt x="561" y="440"/>
                        </a:lnTo>
                        <a:lnTo>
                          <a:pt x="554" y="440"/>
                        </a:lnTo>
                        <a:lnTo>
                          <a:pt x="546" y="438"/>
                        </a:lnTo>
                        <a:lnTo>
                          <a:pt x="539" y="435"/>
                        </a:lnTo>
                        <a:lnTo>
                          <a:pt x="533" y="430"/>
                        </a:lnTo>
                        <a:lnTo>
                          <a:pt x="526" y="425"/>
                        </a:lnTo>
                        <a:lnTo>
                          <a:pt x="521" y="419"/>
                        </a:lnTo>
                        <a:lnTo>
                          <a:pt x="516" y="413"/>
                        </a:lnTo>
                        <a:lnTo>
                          <a:pt x="511" y="407"/>
                        </a:lnTo>
                        <a:lnTo>
                          <a:pt x="509" y="401"/>
                        </a:lnTo>
                        <a:lnTo>
                          <a:pt x="506" y="395"/>
                        </a:lnTo>
                        <a:lnTo>
                          <a:pt x="506" y="389"/>
                        </a:lnTo>
                        <a:lnTo>
                          <a:pt x="498" y="389"/>
                        </a:lnTo>
                        <a:lnTo>
                          <a:pt x="487" y="388"/>
                        </a:lnTo>
                        <a:lnTo>
                          <a:pt x="476" y="386"/>
                        </a:lnTo>
                        <a:lnTo>
                          <a:pt x="465" y="386"/>
                        </a:lnTo>
                        <a:lnTo>
                          <a:pt x="455" y="386"/>
                        </a:lnTo>
                        <a:lnTo>
                          <a:pt x="449" y="390"/>
                        </a:lnTo>
                        <a:lnTo>
                          <a:pt x="447" y="397"/>
                        </a:lnTo>
                        <a:lnTo>
                          <a:pt x="454" y="411"/>
                        </a:lnTo>
                        <a:lnTo>
                          <a:pt x="449" y="418"/>
                        </a:lnTo>
                        <a:lnTo>
                          <a:pt x="446" y="423"/>
                        </a:lnTo>
                        <a:lnTo>
                          <a:pt x="441" y="425"/>
                        </a:lnTo>
                        <a:lnTo>
                          <a:pt x="436" y="429"/>
                        </a:lnTo>
                        <a:lnTo>
                          <a:pt x="430" y="429"/>
                        </a:lnTo>
                        <a:lnTo>
                          <a:pt x="424" y="430"/>
                        </a:lnTo>
                        <a:lnTo>
                          <a:pt x="419" y="431"/>
                        </a:lnTo>
                        <a:lnTo>
                          <a:pt x="413" y="433"/>
                        </a:lnTo>
                        <a:lnTo>
                          <a:pt x="399" y="436"/>
                        </a:lnTo>
                        <a:lnTo>
                          <a:pt x="387" y="440"/>
                        </a:lnTo>
                        <a:lnTo>
                          <a:pt x="375" y="440"/>
                        </a:lnTo>
                        <a:lnTo>
                          <a:pt x="364" y="440"/>
                        </a:lnTo>
                        <a:lnTo>
                          <a:pt x="352" y="436"/>
                        </a:lnTo>
                        <a:lnTo>
                          <a:pt x="341" y="432"/>
                        </a:lnTo>
                        <a:lnTo>
                          <a:pt x="330" y="425"/>
                        </a:lnTo>
                        <a:lnTo>
                          <a:pt x="320" y="419"/>
                        </a:lnTo>
                        <a:lnTo>
                          <a:pt x="308" y="420"/>
                        </a:lnTo>
                        <a:lnTo>
                          <a:pt x="296" y="422"/>
                        </a:lnTo>
                        <a:lnTo>
                          <a:pt x="284" y="424"/>
                        </a:lnTo>
                        <a:lnTo>
                          <a:pt x="272" y="427"/>
                        </a:lnTo>
                        <a:lnTo>
                          <a:pt x="258" y="425"/>
                        </a:lnTo>
                        <a:lnTo>
                          <a:pt x="246" y="425"/>
                        </a:lnTo>
                        <a:lnTo>
                          <a:pt x="234" y="422"/>
                        </a:lnTo>
                        <a:lnTo>
                          <a:pt x="223" y="419"/>
                        </a:lnTo>
                        <a:lnTo>
                          <a:pt x="209" y="430"/>
                        </a:lnTo>
                        <a:lnTo>
                          <a:pt x="195" y="439"/>
                        </a:lnTo>
                        <a:lnTo>
                          <a:pt x="178" y="442"/>
                        </a:lnTo>
                        <a:lnTo>
                          <a:pt x="162" y="445"/>
                        </a:lnTo>
                        <a:lnTo>
                          <a:pt x="144" y="443"/>
                        </a:lnTo>
                        <a:lnTo>
                          <a:pt x="128" y="441"/>
                        </a:lnTo>
                        <a:lnTo>
                          <a:pt x="111" y="436"/>
                        </a:lnTo>
                        <a:lnTo>
                          <a:pt x="97" y="433"/>
                        </a:lnTo>
                        <a:lnTo>
                          <a:pt x="89" y="425"/>
                        </a:lnTo>
                        <a:lnTo>
                          <a:pt x="86" y="417"/>
                        </a:lnTo>
                        <a:lnTo>
                          <a:pt x="86" y="407"/>
                        </a:lnTo>
                        <a:lnTo>
                          <a:pt x="92" y="397"/>
                        </a:lnTo>
                        <a:lnTo>
                          <a:pt x="96" y="389"/>
                        </a:lnTo>
                        <a:lnTo>
                          <a:pt x="96" y="386"/>
                        </a:lnTo>
                        <a:lnTo>
                          <a:pt x="92" y="384"/>
                        </a:lnTo>
                        <a:lnTo>
                          <a:pt x="84" y="384"/>
                        </a:lnTo>
                        <a:lnTo>
                          <a:pt x="74" y="383"/>
                        </a:lnTo>
                        <a:lnTo>
                          <a:pt x="65" y="382"/>
                        </a:lnTo>
                        <a:lnTo>
                          <a:pt x="57" y="378"/>
                        </a:lnTo>
                        <a:lnTo>
                          <a:pt x="51" y="375"/>
                        </a:lnTo>
                        <a:lnTo>
                          <a:pt x="48" y="361"/>
                        </a:lnTo>
                        <a:lnTo>
                          <a:pt x="39" y="352"/>
                        </a:lnTo>
                        <a:lnTo>
                          <a:pt x="27" y="345"/>
                        </a:lnTo>
                        <a:lnTo>
                          <a:pt x="16" y="342"/>
                        </a:lnTo>
                        <a:lnTo>
                          <a:pt x="5" y="337"/>
                        </a:lnTo>
                        <a:lnTo>
                          <a:pt x="0" y="330"/>
                        </a:lnTo>
                        <a:lnTo>
                          <a:pt x="0" y="319"/>
                        </a:lnTo>
                        <a:lnTo>
                          <a:pt x="9" y="304"/>
                        </a:lnTo>
                        <a:lnTo>
                          <a:pt x="10" y="300"/>
                        </a:lnTo>
                        <a:lnTo>
                          <a:pt x="15" y="297"/>
                        </a:lnTo>
                        <a:lnTo>
                          <a:pt x="19" y="294"/>
                        </a:lnTo>
                        <a:lnTo>
                          <a:pt x="24" y="292"/>
                        </a:lnTo>
                        <a:lnTo>
                          <a:pt x="26" y="288"/>
                        </a:lnTo>
                        <a:lnTo>
                          <a:pt x="28" y="285"/>
                        </a:lnTo>
                        <a:lnTo>
                          <a:pt x="26" y="282"/>
                        </a:lnTo>
                        <a:lnTo>
                          <a:pt x="20" y="279"/>
                        </a:lnTo>
                        <a:lnTo>
                          <a:pt x="13" y="267"/>
                        </a:lnTo>
                        <a:lnTo>
                          <a:pt x="13" y="256"/>
                        </a:lnTo>
                        <a:lnTo>
                          <a:pt x="13" y="250"/>
                        </a:lnTo>
                        <a:lnTo>
                          <a:pt x="15" y="244"/>
                        </a:lnTo>
                        <a:lnTo>
                          <a:pt x="17" y="238"/>
                        </a:lnTo>
                        <a:lnTo>
                          <a:pt x="20" y="232"/>
                        </a:lnTo>
                        <a:lnTo>
                          <a:pt x="28" y="223"/>
                        </a:lnTo>
                        <a:lnTo>
                          <a:pt x="30" y="217"/>
                        </a:lnTo>
                        <a:lnTo>
                          <a:pt x="27" y="209"/>
                        </a:lnTo>
                        <a:lnTo>
                          <a:pt x="23" y="203"/>
                        </a:lnTo>
                        <a:lnTo>
                          <a:pt x="15" y="195"/>
                        </a:lnTo>
                        <a:lnTo>
                          <a:pt x="12" y="187"/>
                        </a:lnTo>
                        <a:lnTo>
                          <a:pt x="10" y="176"/>
                        </a:lnTo>
                        <a:lnTo>
                          <a:pt x="18" y="166"/>
                        </a:lnTo>
                        <a:lnTo>
                          <a:pt x="27" y="153"/>
                        </a:lnTo>
                        <a:lnTo>
                          <a:pt x="39" y="143"/>
                        </a:lnTo>
                        <a:lnTo>
                          <a:pt x="51" y="137"/>
                        </a:lnTo>
                        <a:lnTo>
                          <a:pt x="65" y="134"/>
                        </a:lnTo>
                        <a:lnTo>
                          <a:pt x="79" y="131"/>
                        </a:lnTo>
                        <a:lnTo>
                          <a:pt x="94" y="131"/>
                        </a:lnTo>
                        <a:lnTo>
                          <a:pt x="109" y="131"/>
                        </a:lnTo>
                        <a:lnTo>
                          <a:pt x="125" y="133"/>
                        </a:lnTo>
                        <a:lnTo>
                          <a:pt x="130" y="123"/>
                        </a:lnTo>
                        <a:lnTo>
                          <a:pt x="140" y="119"/>
                        </a:lnTo>
                        <a:lnTo>
                          <a:pt x="150" y="115"/>
                        </a:lnTo>
                        <a:lnTo>
                          <a:pt x="162" y="114"/>
                        </a:lnTo>
                        <a:lnTo>
                          <a:pt x="171" y="109"/>
                        </a:lnTo>
                        <a:lnTo>
                          <a:pt x="178" y="105"/>
                        </a:lnTo>
                        <a:lnTo>
                          <a:pt x="182" y="96"/>
                        </a:lnTo>
                        <a:lnTo>
                          <a:pt x="183" y="84"/>
                        </a:lnTo>
                        <a:lnTo>
                          <a:pt x="196" y="73"/>
                        </a:lnTo>
                        <a:lnTo>
                          <a:pt x="210" y="64"/>
                        </a:lnTo>
                        <a:lnTo>
                          <a:pt x="226" y="58"/>
                        </a:lnTo>
                        <a:lnTo>
                          <a:pt x="242" y="52"/>
                        </a:lnTo>
                        <a:lnTo>
                          <a:pt x="258" y="48"/>
                        </a:lnTo>
                        <a:lnTo>
                          <a:pt x="275" y="48"/>
                        </a:lnTo>
                        <a:lnTo>
                          <a:pt x="291" y="50"/>
                        </a:lnTo>
                        <a:lnTo>
                          <a:pt x="309" y="56"/>
                        </a:lnTo>
                        <a:lnTo>
                          <a:pt x="313" y="49"/>
                        </a:lnTo>
                        <a:lnTo>
                          <a:pt x="320" y="43"/>
                        </a:lnTo>
                        <a:lnTo>
                          <a:pt x="326" y="37"/>
                        </a:lnTo>
                        <a:lnTo>
                          <a:pt x="335" y="33"/>
                        </a:lnTo>
                        <a:lnTo>
                          <a:pt x="343" y="29"/>
                        </a:lnTo>
                        <a:lnTo>
                          <a:pt x="353" y="27"/>
                        </a:lnTo>
                        <a:lnTo>
                          <a:pt x="362" y="24"/>
                        </a:lnTo>
                        <a:lnTo>
                          <a:pt x="371" y="24"/>
                        </a:lnTo>
                        <a:lnTo>
                          <a:pt x="379" y="24"/>
                        </a:lnTo>
                        <a:lnTo>
                          <a:pt x="388" y="25"/>
                        </a:lnTo>
                        <a:lnTo>
                          <a:pt x="396" y="26"/>
                        </a:lnTo>
                        <a:lnTo>
                          <a:pt x="404" y="27"/>
                        </a:lnTo>
                        <a:lnTo>
                          <a:pt x="412" y="28"/>
                        </a:lnTo>
                        <a:lnTo>
                          <a:pt x="421" y="30"/>
                        </a:lnTo>
                        <a:lnTo>
                          <a:pt x="427" y="33"/>
                        </a:lnTo>
                        <a:lnTo>
                          <a:pt x="435" y="40"/>
                        </a:lnTo>
                        <a:lnTo>
                          <a:pt x="441" y="32"/>
                        </a:lnTo>
                        <a:lnTo>
                          <a:pt x="447" y="26"/>
                        </a:lnTo>
                        <a:lnTo>
                          <a:pt x="456" y="19"/>
                        </a:lnTo>
                        <a:lnTo>
                          <a:pt x="466" y="16"/>
                        </a:lnTo>
                        <a:lnTo>
                          <a:pt x="476" y="11"/>
                        </a:lnTo>
                        <a:lnTo>
                          <a:pt x="487" y="10"/>
                        </a:lnTo>
                        <a:lnTo>
                          <a:pt x="499" y="9"/>
                        </a:lnTo>
                        <a:lnTo>
                          <a:pt x="512" y="13"/>
                        </a:lnTo>
                        <a:lnTo>
                          <a:pt x="520" y="15"/>
                        </a:lnTo>
                        <a:lnTo>
                          <a:pt x="527" y="21"/>
                        </a:lnTo>
                        <a:lnTo>
                          <a:pt x="533" y="28"/>
                        </a:lnTo>
                        <a:lnTo>
                          <a:pt x="539" y="37"/>
                        </a:lnTo>
                        <a:lnTo>
                          <a:pt x="545" y="42"/>
                        </a:lnTo>
                        <a:lnTo>
                          <a:pt x="553" y="46"/>
                        </a:lnTo>
                        <a:lnTo>
                          <a:pt x="560" y="43"/>
                        </a:lnTo>
                        <a:lnTo>
                          <a:pt x="572" y="38"/>
                        </a:lnTo>
                        <a:lnTo>
                          <a:pt x="584" y="42"/>
                        </a:lnTo>
                        <a:lnTo>
                          <a:pt x="594" y="41"/>
                        </a:lnTo>
                        <a:lnTo>
                          <a:pt x="601" y="36"/>
                        </a:lnTo>
                        <a:lnTo>
                          <a:pt x="607" y="28"/>
                        </a:lnTo>
                        <a:lnTo>
                          <a:pt x="612" y="18"/>
                        </a:lnTo>
                        <a:lnTo>
                          <a:pt x="619" y="9"/>
                        </a:lnTo>
                        <a:lnTo>
                          <a:pt x="627" y="4"/>
                        </a:lnTo>
                        <a:lnTo>
                          <a:pt x="638" y="2"/>
                        </a:lnTo>
                        <a:lnTo>
                          <a:pt x="646" y="0"/>
                        </a:lnTo>
                        <a:lnTo>
                          <a:pt x="653" y="0"/>
                        </a:lnTo>
                        <a:lnTo>
                          <a:pt x="660" y="0"/>
                        </a:lnTo>
                        <a:lnTo>
                          <a:pt x="668" y="2"/>
                        </a:lnTo>
                        <a:lnTo>
                          <a:pt x="674" y="3"/>
                        </a:lnTo>
                        <a:lnTo>
                          <a:pt x="681" y="5"/>
                        </a:lnTo>
                        <a:lnTo>
                          <a:pt x="687" y="8"/>
                        </a:lnTo>
                        <a:lnTo>
                          <a:pt x="695" y="13"/>
                        </a:lnTo>
                        <a:lnTo>
                          <a:pt x="697" y="20"/>
                        </a:lnTo>
                        <a:lnTo>
                          <a:pt x="697" y="29"/>
                        </a:lnTo>
                        <a:lnTo>
                          <a:pt x="694" y="38"/>
                        </a:lnTo>
                        <a:lnTo>
                          <a:pt x="692" y="47"/>
                        </a:lnTo>
                        <a:lnTo>
                          <a:pt x="690" y="52"/>
                        </a:lnTo>
                        <a:lnTo>
                          <a:pt x="691" y="58"/>
                        </a:lnTo>
                        <a:lnTo>
                          <a:pt x="696" y="61"/>
                        </a:lnTo>
                        <a:lnTo>
                          <a:pt x="709" y="62"/>
                        </a:lnTo>
                        <a:lnTo>
                          <a:pt x="717" y="52"/>
                        </a:lnTo>
                        <a:lnTo>
                          <a:pt x="726" y="46"/>
                        </a:lnTo>
                        <a:lnTo>
                          <a:pt x="734" y="39"/>
                        </a:lnTo>
                        <a:lnTo>
                          <a:pt x="742" y="36"/>
                        </a:lnTo>
                        <a:lnTo>
                          <a:pt x="751" y="31"/>
                        </a:lnTo>
                        <a:lnTo>
                          <a:pt x="761" y="29"/>
                        </a:lnTo>
                        <a:lnTo>
                          <a:pt x="771" y="27"/>
                        </a:lnTo>
                        <a:lnTo>
                          <a:pt x="783" y="27"/>
                        </a:lnTo>
                        <a:lnTo>
                          <a:pt x="791" y="27"/>
                        </a:lnTo>
                        <a:lnTo>
                          <a:pt x="799" y="28"/>
                        </a:lnTo>
                        <a:lnTo>
                          <a:pt x="807" y="29"/>
                        </a:lnTo>
                        <a:lnTo>
                          <a:pt x="816" y="32"/>
                        </a:lnTo>
                        <a:lnTo>
                          <a:pt x="822" y="36"/>
                        </a:lnTo>
                        <a:lnTo>
                          <a:pt x="830" y="41"/>
                        </a:lnTo>
                        <a:lnTo>
                          <a:pt x="836" y="47"/>
                        </a:lnTo>
                        <a:lnTo>
                          <a:pt x="841" y="54"/>
                        </a:lnTo>
                        <a:lnTo>
                          <a:pt x="841" y="60"/>
                        </a:lnTo>
                        <a:lnTo>
                          <a:pt x="841" y="66"/>
                        </a:lnTo>
                        <a:lnTo>
                          <a:pt x="839" y="73"/>
                        </a:lnTo>
                        <a:lnTo>
                          <a:pt x="838" y="81"/>
                        </a:lnTo>
                        <a:lnTo>
                          <a:pt x="834" y="87"/>
                        </a:lnTo>
                        <a:lnTo>
                          <a:pt x="832" y="94"/>
                        </a:lnTo>
                        <a:lnTo>
                          <a:pt x="828" y="99"/>
                        </a:lnTo>
                        <a:lnTo>
                          <a:pt x="825" y="106"/>
                        </a:lnTo>
                        <a:lnTo>
                          <a:pt x="818" y="110"/>
                        </a:lnTo>
                        <a:lnTo>
                          <a:pt x="811" y="116"/>
                        </a:lnTo>
                        <a:lnTo>
                          <a:pt x="803" y="119"/>
                        </a:lnTo>
                        <a:lnTo>
                          <a:pt x="797" y="126"/>
                        </a:lnTo>
                        <a:lnTo>
                          <a:pt x="804" y="134"/>
                        </a:lnTo>
                        <a:lnTo>
                          <a:pt x="810" y="139"/>
                        </a:lnTo>
                        <a:lnTo>
                          <a:pt x="818" y="138"/>
                        </a:lnTo>
                        <a:lnTo>
                          <a:pt x="826" y="134"/>
                        </a:lnTo>
                        <a:lnTo>
                          <a:pt x="832" y="128"/>
                        </a:lnTo>
                        <a:lnTo>
                          <a:pt x="841" y="122"/>
                        </a:lnTo>
                        <a:lnTo>
                          <a:pt x="849" y="118"/>
                        </a:lnTo>
                        <a:lnTo>
                          <a:pt x="858" y="117"/>
                        </a:lnTo>
                        <a:lnTo>
                          <a:pt x="863" y="114"/>
                        </a:lnTo>
                        <a:lnTo>
                          <a:pt x="870" y="111"/>
                        </a:lnTo>
                        <a:lnTo>
                          <a:pt x="877" y="109"/>
                        </a:lnTo>
                        <a:lnTo>
                          <a:pt x="885" y="109"/>
                        </a:lnTo>
                        <a:lnTo>
                          <a:pt x="892" y="108"/>
                        </a:lnTo>
                        <a:lnTo>
                          <a:pt x="898" y="109"/>
                        </a:lnTo>
                        <a:lnTo>
                          <a:pt x="905" y="110"/>
                        </a:lnTo>
                        <a:lnTo>
                          <a:pt x="912" y="115"/>
                        </a:lnTo>
                        <a:lnTo>
                          <a:pt x="919" y="121"/>
                        </a:lnTo>
                        <a:lnTo>
                          <a:pt x="924" y="130"/>
                        </a:lnTo>
                        <a:lnTo>
                          <a:pt x="927" y="140"/>
                        </a:lnTo>
                        <a:lnTo>
                          <a:pt x="926" y="150"/>
                        </a:lnTo>
                        <a:lnTo>
                          <a:pt x="917" y="159"/>
                        </a:lnTo>
                        <a:lnTo>
                          <a:pt x="908" y="169"/>
                        </a:lnTo>
                        <a:lnTo>
                          <a:pt x="899" y="177"/>
                        </a:lnTo>
                        <a:lnTo>
                          <a:pt x="890" y="186"/>
                        </a:lnTo>
                        <a:lnTo>
                          <a:pt x="900" y="185"/>
                        </a:lnTo>
                        <a:lnTo>
                          <a:pt x="912" y="184"/>
                        </a:lnTo>
                        <a:lnTo>
                          <a:pt x="924" y="184"/>
                        </a:lnTo>
                        <a:lnTo>
                          <a:pt x="937" y="185"/>
                        </a:lnTo>
                        <a:lnTo>
                          <a:pt x="946" y="187"/>
                        </a:lnTo>
                        <a:lnTo>
                          <a:pt x="956" y="193"/>
                        </a:lnTo>
                        <a:lnTo>
                          <a:pt x="964" y="200"/>
                        </a:lnTo>
                        <a:lnTo>
                          <a:pt x="969" y="214"/>
                        </a:lnTo>
                        <a:lnTo>
                          <a:pt x="968" y="221"/>
                        </a:lnTo>
                        <a:lnTo>
                          <a:pt x="968" y="230"/>
                        </a:lnTo>
                        <a:lnTo>
                          <a:pt x="965" y="237"/>
                        </a:lnTo>
                        <a:lnTo>
                          <a:pt x="963" y="244"/>
                        </a:lnTo>
                        <a:lnTo>
                          <a:pt x="955" y="255"/>
                        </a:lnTo>
                        <a:lnTo>
                          <a:pt x="947" y="265"/>
                        </a:lnTo>
                        <a:close/>
                      </a:path>
                    </a:pathLst>
                  </a:custGeom>
                  <a:solidFill>
                    <a:srgbClr val="7A00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070" name="Freeform 312"/>
                  <p:cNvSpPr>
                    <a:spLocks noChangeAspect="1"/>
                  </p:cNvSpPr>
                  <p:nvPr/>
                </p:nvSpPr>
                <p:spPr bwMode="auto">
                  <a:xfrm>
                    <a:off x="3662" y="3703"/>
                    <a:ext cx="13" cy="9"/>
                  </a:xfrm>
                  <a:custGeom>
                    <a:avLst/>
                    <a:gdLst>
                      <a:gd name="T0" fmla="*/ 0 w 126"/>
                      <a:gd name="T1" fmla="*/ 0 h 87"/>
                      <a:gd name="T2" fmla="*/ 0 w 126"/>
                      <a:gd name="T3" fmla="*/ 0 h 87"/>
                      <a:gd name="T4" fmla="*/ 0 w 126"/>
                      <a:gd name="T5" fmla="*/ 0 h 87"/>
                      <a:gd name="T6" fmla="*/ 0 w 126"/>
                      <a:gd name="T7" fmla="*/ 0 h 87"/>
                      <a:gd name="T8" fmla="*/ 0 w 126"/>
                      <a:gd name="T9" fmla="*/ 0 h 87"/>
                      <a:gd name="T10" fmla="*/ 0 w 126"/>
                      <a:gd name="T11" fmla="*/ 0 h 87"/>
                      <a:gd name="T12" fmla="*/ 0 w 126"/>
                      <a:gd name="T13" fmla="*/ 0 h 87"/>
                      <a:gd name="T14" fmla="*/ 0 w 126"/>
                      <a:gd name="T15" fmla="*/ 0 h 87"/>
                      <a:gd name="T16" fmla="*/ 0 w 126"/>
                      <a:gd name="T17" fmla="*/ 0 h 87"/>
                      <a:gd name="T18" fmla="*/ 0 w 126"/>
                      <a:gd name="T19" fmla="*/ 0 h 87"/>
                      <a:gd name="T20" fmla="*/ 0 w 126"/>
                      <a:gd name="T21" fmla="*/ 0 h 87"/>
                      <a:gd name="T22" fmla="*/ 0 w 126"/>
                      <a:gd name="T23" fmla="*/ 0 h 87"/>
                      <a:gd name="T24" fmla="*/ 0 w 126"/>
                      <a:gd name="T25" fmla="*/ 0 h 87"/>
                      <a:gd name="T26" fmla="*/ 0 w 126"/>
                      <a:gd name="T27" fmla="*/ 0 h 87"/>
                      <a:gd name="T28" fmla="*/ 0 w 126"/>
                      <a:gd name="T29" fmla="*/ 0 h 87"/>
                      <a:gd name="T30" fmla="*/ 0 w 126"/>
                      <a:gd name="T31" fmla="*/ 0 h 87"/>
                      <a:gd name="T32" fmla="*/ 0 w 126"/>
                      <a:gd name="T33" fmla="*/ 0 h 87"/>
                      <a:gd name="T34" fmla="*/ 0 w 126"/>
                      <a:gd name="T35" fmla="*/ 0 h 87"/>
                      <a:gd name="T36" fmla="*/ 0 w 126"/>
                      <a:gd name="T37" fmla="*/ 0 h 87"/>
                      <a:gd name="T38" fmla="*/ 0 w 126"/>
                      <a:gd name="T39" fmla="*/ 0 h 87"/>
                      <a:gd name="T40" fmla="*/ 0 w 126"/>
                      <a:gd name="T41" fmla="*/ 0 h 87"/>
                      <a:gd name="T42" fmla="*/ 0 w 126"/>
                      <a:gd name="T43" fmla="*/ 0 h 87"/>
                      <a:gd name="T44" fmla="*/ 0 w 126"/>
                      <a:gd name="T45" fmla="*/ 0 h 87"/>
                      <a:gd name="T46" fmla="*/ 0 w 126"/>
                      <a:gd name="T47" fmla="*/ 0 h 87"/>
                      <a:gd name="T48" fmla="*/ 0 w 126"/>
                      <a:gd name="T49" fmla="*/ 0 h 87"/>
                      <a:gd name="T50" fmla="*/ 0 w 126"/>
                      <a:gd name="T51" fmla="*/ 0 h 87"/>
                      <a:gd name="T52" fmla="*/ 0 w 126"/>
                      <a:gd name="T53" fmla="*/ 0 h 87"/>
                      <a:gd name="T54" fmla="*/ 0 w 126"/>
                      <a:gd name="T55" fmla="*/ 0 h 87"/>
                      <a:gd name="T56" fmla="*/ 0 w 126"/>
                      <a:gd name="T57" fmla="*/ 0 h 87"/>
                      <a:gd name="T58" fmla="*/ 0 w 126"/>
                      <a:gd name="T59" fmla="*/ 0 h 87"/>
                      <a:gd name="T60" fmla="*/ 0 w 126"/>
                      <a:gd name="T61" fmla="*/ 0 h 87"/>
                      <a:gd name="T62" fmla="*/ 0 w 126"/>
                      <a:gd name="T63" fmla="*/ 0 h 87"/>
                      <a:gd name="T64" fmla="*/ 0 w 126"/>
                      <a:gd name="T65" fmla="*/ 0 h 87"/>
                      <a:gd name="T66" fmla="*/ 0 w 126"/>
                      <a:gd name="T67" fmla="*/ 0 h 87"/>
                      <a:gd name="T68" fmla="*/ 0 w 126"/>
                      <a:gd name="T69" fmla="*/ 0 h 87"/>
                      <a:gd name="T70" fmla="*/ 0 w 126"/>
                      <a:gd name="T71" fmla="*/ 0 h 87"/>
                      <a:gd name="T72" fmla="*/ 0 w 126"/>
                      <a:gd name="T73" fmla="*/ 0 h 87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126"/>
                      <a:gd name="T112" fmla="*/ 0 h 87"/>
                      <a:gd name="T113" fmla="*/ 126 w 126"/>
                      <a:gd name="T114" fmla="*/ 87 h 87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126" h="87">
                        <a:moveTo>
                          <a:pt x="55" y="87"/>
                        </a:moveTo>
                        <a:lnTo>
                          <a:pt x="46" y="86"/>
                        </a:lnTo>
                        <a:lnTo>
                          <a:pt x="39" y="84"/>
                        </a:lnTo>
                        <a:lnTo>
                          <a:pt x="31" y="82"/>
                        </a:lnTo>
                        <a:lnTo>
                          <a:pt x="23" y="81"/>
                        </a:lnTo>
                        <a:lnTo>
                          <a:pt x="16" y="77"/>
                        </a:lnTo>
                        <a:lnTo>
                          <a:pt x="9" y="73"/>
                        </a:lnTo>
                        <a:lnTo>
                          <a:pt x="4" y="66"/>
                        </a:lnTo>
                        <a:lnTo>
                          <a:pt x="0" y="59"/>
                        </a:lnTo>
                        <a:lnTo>
                          <a:pt x="2" y="46"/>
                        </a:lnTo>
                        <a:lnTo>
                          <a:pt x="8" y="36"/>
                        </a:lnTo>
                        <a:lnTo>
                          <a:pt x="15" y="27"/>
                        </a:lnTo>
                        <a:lnTo>
                          <a:pt x="24" y="22"/>
                        </a:lnTo>
                        <a:lnTo>
                          <a:pt x="34" y="15"/>
                        </a:lnTo>
                        <a:lnTo>
                          <a:pt x="45" y="11"/>
                        </a:lnTo>
                        <a:lnTo>
                          <a:pt x="55" y="8"/>
                        </a:lnTo>
                        <a:lnTo>
                          <a:pt x="66" y="4"/>
                        </a:lnTo>
                        <a:lnTo>
                          <a:pt x="72" y="1"/>
                        </a:lnTo>
                        <a:lnTo>
                          <a:pt x="78" y="0"/>
                        </a:lnTo>
                        <a:lnTo>
                          <a:pt x="84" y="0"/>
                        </a:lnTo>
                        <a:lnTo>
                          <a:pt x="90" y="2"/>
                        </a:lnTo>
                        <a:lnTo>
                          <a:pt x="96" y="2"/>
                        </a:lnTo>
                        <a:lnTo>
                          <a:pt x="102" y="4"/>
                        </a:lnTo>
                        <a:lnTo>
                          <a:pt x="109" y="6"/>
                        </a:lnTo>
                        <a:lnTo>
                          <a:pt x="115" y="10"/>
                        </a:lnTo>
                        <a:lnTo>
                          <a:pt x="121" y="14"/>
                        </a:lnTo>
                        <a:lnTo>
                          <a:pt x="125" y="22"/>
                        </a:lnTo>
                        <a:lnTo>
                          <a:pt x="126" y="30"/>
                        </a:lnTo>
                        <a:lnTo>
                          <a:pt x="126" y="40"/>
                        </a:lnTo>
                        <a:lnTo>
                          <a:pt x="120" y="48"/>
                        </a:lnTo>
                        <a:lnTo>
                          <a:pt x="113" y="56"/>
                        </a:lnTo>
                        <a:lnTo>
                          <a:pt x="105" y="62"/>
                        </a:lnTo>
                        <a:lnTo>
                          <a:pt x="96" y="69"/>
                        </a:lnTo>
                        <a:lnTo>
                          <a:pt x="85" y="73"/>
                        </a:lnTo>
                        <a:lnTo>
                          <a:pt x="75" y="79"/>
                        </a:lnTo>
                        <a:lnTo>
                          <a:pt x="65" y="82"/>
                        </a:lnTo>
                        <a:lnTo>
                          <a:pt x="55" y="87"/>
                        </a:lnTo>
                        <a:close/>
                      </a:path>
                    </a:pathLst>
                  </a:custGeom>
                  <a:solidFill>
                    <a:srgbClr val="E3A68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071" name="Freeform 313"/>
                  <p:cNvSpPr>
                    <a:spLocks noChangeAspect="1"/>
                  </p:cNvSpPr>
                  <p:nvPr/>
                </p:nvSpPr>
                <p:spPr bwMode="auto">
                  <a:xfrm>
                    <a:off x="3660" y="3696"/>
                    <a:ext cx="10" cy="6"/>
                  </a:xfrm>
                  <a:custGeom>
                    <a:avLst/>
                    <a:gdLst>
                      <a:gd name="T0" fmla="*/ 0 w 101"/>
                      <a:gd name="T1" fmla="*/ 0 h 62"/>
                      <a:gd name="T2" fmla="*/ 0 w 101"/>
                      <a:gd name="T3" fmla="*/ 0 h 62"/>
                      <a:gd name="T4" fmla="*/ 0 w 101"/>
                      <a:gd name="T5" fmla="*/ 0 h 62"/>
                      <a:gd name="T6" fmla="*/ 0 w 101"/>
                      <a:gd name="T7" fmla="*/ 0 h 62"/>
                      <a:gd name="T8" fmla="*/ 0 w 101"/>
                      <a:gd name="T9" fmla="*/ 0 h 62"/>
                      <a:gd name="T10" fmla="*/ 0 w 101"/>
                      <a:gd name="T11" fmla="*/ 0 h 62"/>
                      <a:gd name="T12" fmla="*/ 0 w 101"/>
                      <a:gd name="T13" fmla="*/ 0 h 62"/>
                      <a:gd name="T14" fmla="*/ 0 w 101"/>
                      <a:gd name="T15" fmla="*/ 0 h 62"/>
                      <a:gd name="T16" fmla="*/ 0 w 101"/>
                      <a:gd name="T17" fmla="*/ 0 h 62"/>
                      <a:gd name="T18" fmla="*/ 0 w 101"/>
                      <a:gd name="T19" fmla="*/ 0 h 62"/>
                      <a:gd name="T20" fmla="*/ 0 w 101"/>
                      <a:gd name="T21" fmla="*/ 0 h 62"/>
                      <a:gd name="T22" fmla="*/ 0 w 101"/>
                      <a:gd name="T23" fmla="*/ 0 h 62"/>
                      <a:gd name="T24" fmla="*/ 0 w 101"/>
                      <a:gd name="T25" fmla="*/ 0 h 62"/>
                      <a:gd name="T26" fmla="*/ 0 w 101"/>
                      <a:gd name="T27" fmla="*/ 0 h 62"/>
                      <a:gd name="T28" fmla="*/ 0 w 101"/>
                      <a:gd name="T29" fmla="*/ 0 h 62"/>
                      <a:gd name="T30" fmla="*/ 0 w 101"/>
                      <a:gd name="T31" fmla="*/ 0 h 62"/>
                      <a:gd name="T32" fmla="*/ 0 w 101"/>
                      <a:gd name="T33" fmla="*/ 0 h 62"/>
                      <a:gd name="T34" fmla="*/ 0 w 101"/>
                      <a:gd name="T35" fmla="*/ 0 h 62"/>
                      <a:gd name="T36" fmla="*/ 0 w 101"/>
                      <a:gd name="T37" fmla="*/ 0 h 62"/>
                      <a:gd name="T38" fmla="*/ 0 w 101"/>
                      <a:gd name="T39" fmla="*/ 0 h 62"/>
                      <a:gd name="T40" fmla="*/ 0 w 101"/>
                      <a:gd name="T41" fmla="*/ 0 h 62"/>
                      <a:gd name="T42" fmla="*/ 0 w 101"/>
                      <a:gd name="T43" fmla="*/ 0 h 62"/>
                      <a:gd name="T44" fmla="*/ 0 w 101"/>
                      <a:gd name="T45" fmla="*/ 0 h 62"/>
                      <a:gd name="T46" fmla="*/ 0 w 101"/>
                      <a:gd name="T47" fmla="*/ 0 h 62"/>
                      <a:gd name="T48" fmla="*/ 0 w 101"/>
                      <a:gd name="T49" fmla="*/ 0 h 62"/>
                      <a:gd name="T50" fmla="*/ 0 w 101"/>
                      <a:gd name="T51" fmla="*/ 0 h 62"/>
                      <a:gd name="T52" fmla="*/ 0 w 101"/>
                      <a:gd name="T53" fmla="*/ 0 h 62"/>
                      <a:gd name="T54" fmla="*/ 0 w 101"/>
                      <a:gd name="T55" fmla="*/ 0 h 62"/>
                      <a:gd name="T56" fmla="*/ 0 w 101"/>
                      <a:gd name="T57" fmla="*/ 0 h 62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w 101"/>
                      <a:gd name="T88" fmla="*/ 0 h 62"/>
                      <a:gd name="T89" fmla="*/ 101 w 101"/>
                      <a:gd name="T90" fmla="*/ 62 h 62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T87" t="T88" r="T89" b="T90"/>
                    <a:pathLst>
                      <a:path w="101" h="62">
                        <a:moveTo>
                          <a:pt x="65" y="54"/>
                        </a:moveTo>
                        <a:lnTo>
                          <a:pt x="57" y="54"/>
                        </a:lnTo>
                        <a:lnTo>
                          <a:pt x="49" y="56"/>
                        </a:lnTo>
                        <a:lnTo>
                          <a:pt x="41" y="59"/>
                        </a:lnTo>
                        <a:lnTo>
                          <a:pt x="34" y="61"/>
                        </a:lnTo>
                        <a:lnTo>
                          <a:pt x="25" y="61"/>
                        </a:lnTo>
                        <a:lnTo>
                          <a:pt x="17" y="62"/>
                        </a:lnTo>
                        <a:lnTo>
                          <a:pt x="8" y="60"/>
                        </a:lnTo>
                        <a:lnTo>
                          <a:pt x="2" y="58"/>
                        </a:lnTo>
                        <a:lnTo>
                          <a:pt x="1" y="52"/>
                        </a:lnTo>
                        <a:lnTo>
                          <a:pt x="1" y="47"/>
                        </a:lnTo>
                        <a:lnTo>
                          <a:pt x="0" y="40"/>
                        </a:lnTo>
                        <a:lnTo>
                          <a:pt x="0" y="36"/>
                        </a:lnTo>
                        <a:lnTo>
                          <a:pt x="10" y="27"/>
                        </a:lnTo>
                        <a:lnTo>
                          <a:pt x="20" y="19"/>
                        </a:lnTo>
                        <a:lnTo>
                          <a:pt x="31" y="13"/>
                        </a:lnTo>
                        <a:lnTo>
                          <a:pt x="44" y="7"/>
                        </a:lnTo>
                        <a:lnTo>
                          <a:pt x="56" y="3"/>
                        </a:lnTo>
                        <a:lnTo>
                          <a:pt x="69" y="0"/>
                        </a:lnTo>
                        <a:lnTo>
                          <a:pt x="82" y="0"/>
                        </a:lnTo>
                        <a:lnTo>
                          <a:pt x="95" y="5"/>
                        </a:lnTo>
                        <a:lnTo>
                          <a:pt x="99" y="13"/>
                        </a:lnTo>
                        <a:lnTo>
                          <a:pt x="101" y="21"/>
                        </a:lnTo>
                        <a:lnTo>
                          <a:pt x="97" y="28"/>
                        </a:lnTo>
                        <a:lnTo>
                          <a:pt x="93" y="35"/>
                        </a:lnTo>
                        <a:lnTo>
                          <a:pt x="85" y="39"/>
                        </a:lnTo>
                        <a:lnTo>
                          <a:pt x="79" y="44"/>
                        </a:lnTo>
                        <a:lnTo>
                          <a:pt x="71" y="49"/>
                        </a:lnTo>
                        <a:lnTo>
                          <a:pt x="65" y="54"/>
                        </a:lnTo>
                        <a:close/>
                      </a:path>
                    </a:pathLst>
                  </a:custGeom>
                  <a:solidFill>
                    <a:srgbClr val="E3A68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072" name="Freeform 314"/>
                  <p:cNvSpPr>
                    <a:spLocks noChangeAspect="1"/>
                  </p:cNvSpPr>
                  <p:nvPr/>
                </p:nvSpPr>
                <p:spPr bwMode="auto">
                  <a:xfrm>
                    <a:off x="3660" y="3703"/>
                    <a:ext cx="5" cy="2"/>
                  </a:xfrm>
                  <a:custGeom>
                    <a:avLst/>
                    <a:gdLst>
                      <a:gd name="T0" fmla="*/ 0 w 49"/>
                      <a:gd name="T1" fmla="*/ 0 h 15"/>
                      <a:gd name="T2" fmla="*/ 0 w 49"/>
                      <a:gd name="T3" fmla="*/ 0 h 15"/>
                      <a:gd name="T4" fmla="*/ 0 w 49"/>
                      <a:gd name="T5" fmla="*/ 0 h 15"/>
                      <a:gd name="T6" fmla="*/ 0 w 49"/>
                      <a:gd name="T7" fmla="*/ 0 h 15"/>
                      <a:gd name="T8" fmla="*/ 0 w 49"/>
                      <a:gd name="T9" fmla="*/ 0 h 15"/>
                      <a:gd name="T10" fmla="*/ 0 w 49"/>
                      <a:gd name="T11" fmla="*/ 0 h 15"/>
                      <a:gd name="T12" fmla="*/ 0 w 49"/>
                      <a:gd name="T13" fmla="*/ 0 h 15"/>
                      <a:gd name="T14" fmla="*/ 0 w 49"/>
                      <a:gd name="T15" fmla="*/ 0 h 15"/>
                      <a:gd name="T16" fmla="*/ 0 w 49"/>
                      <a:gd name="T17" fmla="*/ 0 h 15"/>
                      <a:gd name="T18" fmla="*/ 0 w 49"/>
                      <a:gd name="T19" fmla="*/ 0 h 15"/>
                      <a:gd name="T20" fmla="*/ 0 w 49"/>
                      <a:gd name="T21" fmla="*/ 0 h 15"/>
                      <a:gd name="T22" fmla="*/ 0 w 49"/>
                      <a:gd name="T23" fmla="*/ 0 h 15"/>
                      <a:gd name="T24" fmla="*/ 0 w 49"/>
                      <a:gd name="T25" fmla="*/ 0 h 15"/>
                      <a:gd name="T26" fmla="*/ 0 w 49"/>
                      <a:gd name="T27" fmla="*/ 0 h 15"/>
                      <a:gd name="T28" fmla="*/ 0 w 49"/>
                      <a:gd name="T29" fmla="*/ 0 h 15"/>
                      <a:gd name="T30" fmla="*/ 0 w 49"/>
                      <a:gd name="T31" fmla="*/ 0 h 15"/>
                      <a:gd name="T32" fmla="*/ 0 w 49"/>
                      <a:gd name="T33" fmla="*/ 0 h 15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49"/>
                      <a:gd name="T52" fmla="*/ 0 h 15"/>
                      <a:gd name="T53" fmla="*/ 49 w 49"/>
                      <a:gd name="T54" fmla="*/ 15 h 15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49" h="15">
                        <a:moveTo>
                          <a:pt x="0" y="2"/>
                        </a:moveTo>
                        <a:lnTo>
                          <a:pt x="5" y="2"/>
                        </a:lnTo>
                        <a:lnTo>
                          <a:pt x="12" y="3"/>
                        </a:lnTo>
                        <a:lnTo>
                          <a:pt x="17" y="3"/>
                        </a:lnTo>
                        <a:lnTo>
                          <a:pt x="24" y="4"/>
                        </a:lnTo>
                        <a:lnTo>
                          <a:pt x="29" y="3"/>
                        </a:lnTo>
                        <a:lnTo>
                          <a:pt x="36" y="3"/>
                        </a:lnTo>
                        <a:lnTo>
                          <a:pt x="42" y="1"/>
                        </a:lnTo>
                        <a:lnTo>
                          <a:pt x="49" y="0"/>
                        </a:lnTo>
                        <a:lnTo>
                          <a:pt x="42" y="1"/>
                        </a:lnTo>
                        <a:lnTo>
                          <a:pt x="36" y="4"/>
                        </a:lnTo>
                        <a:lnTo>
                          <a:pt x="29" y="9"/>
                        </a:lnTo>
                        <a:lnTo>
                          <a:pt x="23" y="13"/>
                        </a:lnTo>
                        <a:lnTo>
                          <a:pt x="16" y="15"/>
                        </a:lnTo>
                        <a:lnTo>
                          <a:pt x="10" y="14"/>
                        </a:lnTo>
                        <a:lnTo>
                          <a:pt x="4" y="1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rgbClr val="94332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073" name="Freeform 315"/>
                  <p:cNvSpPr>
                    <a:spLocks noChangeAspect="1"/>
                  </p:cNvSpPr>
                  <p:nvPr/>
                </p:nvSpPr>
                <p:spPr bwMode="auto">
                  <a:xfrm>
                    <a:off x="3644" y="3712"/>
                    <a:ext cx="20" cy="9"/>
                  </a:xfrm>
                  <a:custGeom>
                    <a:avLst/>
                    <a:gdLst>
                      <a:gd name="T0" fmla="*/ 0 w 204"/>
                      <a:gd name="T1" fmla="*/ 0 h 90"/>
                      <a:gd name="T2" fmla="*/ 0 w 204"/>
                      <a:gd name="T3" fmla="*/ 0 h 90"/>
                      <a:gd name="T4" fmla="*/ 0 w 204"/>
                      <a:gd name="T5" fmla="*/ 0 h 90"/>
                      <a:gd name="T6" fmla="*/ 0 w 204"/>
                      <a:gd name="T7" fmla="*/ 0 h 90"/>
                      <a:gd name="T8" fmla="*/ 0 w 204"/>
                      <a:gd name="T9" fmla="*/ 0 h 90"/>
                      <a:gd name="T10" fmla="*/ 0 w 204"/>
                      <a:gd name="T11" fmla="*/ 0 h 90"/>
                      <a:gd name="T12" fmla="*/ 0 w 204"/>
                      <a:gd name="T13" fmla="*/ 0 h 90"/>
                      <a:gd name="T14" fmla="*/ 0 w 204"/>
                      <a:gd name="T15" fmla="*/ 0 h 90"/>
                      <a:gd name="T16" fmla="*/ 0 w 204"/>
                      <a:gd name="T17" fmla="*/ 0 h 90"/>
                      <a:gd name="T18" fmla="*/ 0 w 204"/>
                      <a:gd name="T19" fmla="*/ 0 h 90"/>
                      <a:gd name="T20" fmla="*/ 0 w 204"/>
                      <a:gd name="T21" fmla="*/ 0 h 90"/>
                      <a:gd name="T22" fmla="*/ 0 w 204"/>
                      <a:gd name="T23" fmla="*/ 0 h 90"/>
                      <a:gd name="T24" fmla="*/ 0 w 204"/>
                      <a:gd name="T25" fmla="*/ 0 h 90"/>
                      <a:gd name="T26" fmla="*/ 0 w 204"/>
                      <a:gd name="T27" fmla="*/ 0 h 90"/>
                      <a:gd name="T28" fmla="*/ 0 w 204"/>
                      <a:gd name="T29" fmla="*/ 0 h 90"/>
                      <a:gd name="T30" fmla="*/ 0 w 204"/>
                      <a:gd name="T31" fmla="*/ 0 h 90"/>
                      <a:gd name="T32" fmla="*/ 0 w 204"/>
                      <a:gd name="T33" fmla="*/ 0 h 90"/>
                      <a:gd name="T34" fmla="*/ 0 w 204"/>
                      <a:gd name="T35" fmla="*/ 0 h 90"/>
                      <a:gd name="T36" fmla="*/ 0 w 204"/>
                      <a:gd name="T37" fmla="*/ 0 h 90"/>
                      <a:gd name="T38" fmla="*/ 0 w 204"/>
                      <a:gd name="T39" fmla="*/ 0 h 90"/>
                      <a:gd name="T40" fmla="*/ 0 w 204"/>
                      <a:gd name="T41" fmla="*/ 0 h 90"/>
                      <a:gd name="T42" fmla="*/ 0 w 204"/>
                      <a:gd name="T43" fmla="*/ 0 h 90"/>
                      <a:gd name="T44" fmla="*/ 0 w 204"/>
                      <a:gd name="T45" fmla="*/ 0 h 90"/>
                      <a:gd name="T46" fmla="*/ 0 w 204"/>
                      <a:gd name="T47" fmla="*/ 0 h 90"/>
                      <a:gd name="T48" fmla="*/ 0 w 204"/>
                      <a:gd name="T49" fmla="*/ 0 h 90"/>
                      <a:gd name="T50" fmla="*/ 0 w 204"/>
                      <a:gd name="T51" fmla="*/ 0 h 90"/>
                      <a:gd name="T52" fmla="*/ 0 w 204"/>
                      <a:gd name="T53" fmla="*/ 0 h 90"/>
                      <a:gd name="T54" fmla="*/ 0 w 204"/>
                      <a:gd name="T55" fmla="*/ 0 h 90"/>
                      <a:gd name="T56" fmla="*/ 0 w 204"/>
                      <a:gd name="T57" fmla="*/ 0 h 90"/>
                      <a:gd name="T58" fmla="*/ 0 w 204"/>
                      <a:gd name="T59" fmla="*/ 0 h 90"/>
                      <a:gd name="T60" fmla="*/ 0 w 204"/>
                      <a:gd name="T61" fmla="*/ 0 h 90"/>
                      <a:gd name="T62" fmla="*/ 0 w 204"/>
                      <a:gd name="T63" fmla="*/ 0 h 90"/>
                      <a:gd name="T64" fmla="*/ 0 w 204"/>
                      <a:gd name="T65" fmla="*/ 0 h 90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204"/>
                      <a:gd name="T100" fmla="*/ 0 h 90"/>
                      <a:gd name="T101" fmla="*/ 204 w 204"/>
                      <a:gd name="T102" fmla="*/ 90 h 90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204" h="90">
                        <a:moveTo>
                          <a:pt x="155" y="75"/>
                        </a:moveTo>
                        <a:lnTo>
                          <a:pt x="137" y="80"/>
                        </a:lnTo>
                        <a:lnTo>
                          <a:pt x="118" y="85"/>
                        </a:lnTo>
                        <a:lnTo>
                          <a:pt x="98" y="87"/>
                        </a:lnTo>
                        <a:lnTo>
                          <a:pt x="77" y="90"/>
                        </a:lnTo>
                        <a:lnTo>
                          <a:pt x="55" y="87"/>
                        </a:lnTo>
                        <a:lnTo>
                          <a:pt x="35" y="84"/>
                        </a:lnTo>
                        <a:lnTo>
                          <a:pt x="16" y="79"/>
                        </a:lnTo>
                        <a:lnTo>
                          <a:pt x="1" y="70"/>
                        </a:lnTo>
                        <a:lnTo>
                          <a:pt x="0" y="60"/>
                        </a:lnTo>
                        <a:lnTo>
                          <a:pt x="3" y="53"/>
                        </a:lnTo>
                        <a:lnTo>
                          <a:pt x="8" y="48"/>
                        </a:lnTo>
                        <a:lnTo>
                          <a:pt x="14" y="45"/>
                        </a:lnTo>
                        <a:lnTo>
                          <a:pt x="21" y="40"/>
                        </a:lnTo>
                        <a:lnTo>
                          <a:pt x="28" y="36"/>
                        </a:lnTo>
                        <a:lnTo>
                          <a:pt x="35" y="31"/>
                        </a:lnTo>
                        <a:lnTo>
                          <a:pt x="42" y="28"/>
                        </a:lnTo>
                        <a:lnTo>
                          <a:pt x="60" y="24"/>
                        </a:lnTo>
                        <a:lnTo>
                          <a:pt x="80" y="18"/>
                        </a:lnTo>
                        <a:lnTo>
                          <a:pt x="98" y="13"/>
                        </a:lnTo>
                        <a:lnTo>
                          <a:pt x="116" y="7"/>
                        </a:lnTo>
                        <a:lnTo>
                          <a:pt x="134" y="2"/>
                        </a:lnTo>
                        <a:lnTo>
                          <a:pt x="152" y="0"/>
                        </a:lnTo>
                        <a:lnTo>
                          <a:pt x="172" y="2"/>
                        </a:lnTo>
                        <a:lnTo>
                          <a:pt x="195" y="9"/>
                        </a:lnTo>
                        <a:lnTo>
                          <a:pt x="203" y="20"/>
                        </a:lnTo>
                        <a:lnTo>
                          <a:pt x="204" y="31"/>
                        </a:lnTo>
                        <a:lnTo>
                          <a:pt x="201" y="40"/>
                        </a:lnTo>
                        <a:lnTo>
                          <a:pt x="194" y="50"/>
                        </a:lnTo>
                        <a:lnTo>
                          <a:pt x="184" y="57"/>
                        </a:lnTo>
                        <a:lnTo>
                          <a:pt x="174" y="63"/>
                        </a:lnTo>
                        <a:lnTo>
                          <a:pt x="163" y="69"/>
                        </a:lnTo>
                        <a:lnTo>
                          <a:pt x="155" y="75"/>
                        </a:lnTo>
                        <a:close/>
                      </a:path>
                    </a:pathLst>
                  </a:custGeom>
                  <a:solidFill>
                    <a:srgbClr val="F2C2A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074" name="Freeform 316"/>
                  <p:cNvSpPr>
                    <a:spLocks noChangeAspect="1"/>
                  </p:cNvSpPr>
                  <p:nvPr/>
                </p:nvSpPr>
                <p:spPr bwMode="auto">
                  <a:xfrm>
                    <a:off x="3652" y="3688"/>
                    <a:ext cx="10" cy="7"/>
                  </a:xfrm>
                  <a:custGeom>
                    <a:avLst/>
                    <a:gdLst>
                      <a:gd name="T0" fmla="*/ 0 w 99"/>
                      <a:gd name="T1" fmla="*/ 0 h 69"/>
                      <a:gd name="T2" fmla="*/ 0 w 99"/>
                      <a:gd name="T3" fmla="*/ 0 h 69"/>
                      <a:gd name="T4" fmla="*/ 0 w 99"/>
                      <a:gd name="T5" fmla="*/ 0 h 69"/>
                      <a:gd name="T6" fmla="*/ 0 w 99"/>
                      <a:gd name="T7" fmla="*/ 0 h 69"/>
                      <a:gd name="T8" fmla="*/ 0 w 99"/>
                      <a:gd name="T9" fmla="*/ 0 h 69"/>
                      <a:gd name="T10" fmla="*/ 0 w 99"/>
                      <a:gd name="T11" fmla="*/ 0 h 69"/>
                      <a:gd name="T12" fmla="*/ 0 w 99"/>
                      <a:gd name="T13" fmla="*/ 0 h 69"/>
                      <a:gd name="T14" fmla="*/ 0 w 99"/>
                      <a:gd name="T15" fmla="*/ 0 h 69"/>
                      <a:gd name="T16" fmla="*/ 0 w 99"/>
                      <a:gd name="T17" fmla="*/ 0 h 69"/>
                      <a:gd name="T18" fmla="*/ 0 w 99"/>
                      <a:gd name="T19" fmla="*/ 0 h 69"/>
                      <a:gd name="T20" fmla="*/ 0 w 99"/>
                      <a:gd name="T21" fmla="*/ 0 h 69"/>
                      <a:gd name="T22" fmla="*/ 0 w 99"/>
                      <a:gd name="T23" fmla="*/ 0 h 69"/>
                      <a:gd name="T24" fmla="*/ 0 w 99"/>
                      <a:gd name="T25" fmla="*/ 0 h 69"/>
                      <a:gd name="T26" fmla="*/ 0 w 99"/>
                      <a:gd name="T27" fmla="*/ 0 h 69"/>
                      <a:gd name="T28" fmla="*/ 0 w 99"/>
                      <a:gd name="T29" fmla="*/ 0 h 69"/>
                      <a:gd name="T30" fmla="*/ 0 w 99"/>
                      <a:gd name="T31" fmla="*/ 0 h 69"/>
                      <a:gd name="T32" fmla="*/ 0 w 99"/>
                      <a:gd name="T33" fmla="*/ 0 h 69"/>
                      <a:gd name="T34" fmla="*/ 0 w 99"/>
                      <a:gd name="T35" fmla="*/ 0 h 69"/>
                      <a:gd name="T36" fmla="*/ 0 w 99"/>
                      <a:gd name="T37" fmla="*/ 0 h 69"/>
                      <a:gd name="T38" fmla="*/ 0 w 99"/>
                      <a:gd name="T39" fmla="*/ 0 h 69"/>
                      <a:gd name="T40" fmla="*/ 0 w 99"/>
                      <a:gd name="T41" fmla="*/ 0 h 69"/>
                      <a:gd name="T42" fmla="*/ 0 w 99"/>
                      <a:gd name="T43" fmla="*/ 0 h 69"/>
                      <a:gd name="T44" fmla="*/ 0 w 99"/>
                      <a:gd name="T45" fmla="*/ 0 h 69"/>
                      <a:gd name="T46" fmla="*/ 0 w 99"/>
                      <a:gd name="T47" fmla="*/ 0 h 69"/>
                      <a:gd name="T48" fmla="*/ 0 w 99"/>
                      <a:gd name="T49" fmla="*/ 0 h 69"/>
                      <a:gd name="T50" fmla="*/ 0 w 99"/>
                      <a:gd name="T51" fmla="*/ 0 h 69"/>
                      <a:gd name="T52" fmla="*/ 0 w 99"/>
                      <a:gd name="T53" fmla="*/ 0 h 69"/>
                      <a:gd name="T54" fmla="*/ 0 w 99"/>
                      <a:gd name="T55" fmla="*/ 0 h 69"/>
                      <a:gd name="T56" fmla="*/ 0 w 99"/>
                      <a:gd name="T57" fmla="*/ 0 h 69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w 99"/>
                      <a:gd name="T88" fmla="*/ 0 h 69"/>
                      <a:gd name="T89" fmla="*/ 99 w 99"/>
                      <a:gd name="T90" fmla="*/ 69 h 69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T87" t="T88" r="T89" b="T90"/>
                    <a:pathLst>
                      <a:path w="99" h="69">
                        <a:moveTo>
                          <a:pt x="65" y="69"/>
                        </a:moveTo>
                        <a:lnTo>
                          <a:pt x="55" y="66"/>
                        </a:lnTo>
                        <a:lnTo>
                          <a:pt x="46" y="64"/>
                        </a:lnTo>
                        <a:lnTo>
                          <a:pt x="36" y="62"/>
                        </a:lnTo>
                        <a:lnTo>
                          <a:pt x="29" y="60"/>
                        </a:lnTo>
                        <a:lnTo>
                          <a:pt x="20" y="55"/>
                        </a:lnTo>
                        <a:lnTo>
                          <a:pt x="13" y="51"/>
                        </a:lnTo>
                        <a:lnTo>
                          <a:pt x="7" y="43"/>
                        </a:lnTo>
                        <a:lnTo>
                          <a:pt x="2" y="36"/>
                        </a:lnTo>
                        <a:lnTo>
                          <a:pt x="0" y="28"/>
                        </a:lnTo>
                        <a:lnTo>
                          <a:pt x="3" y="19"/>
                        </a:lnTo>
                        <a:lnTo>
                          <a:pt x="10" y="11"/>
                        </a:lnTo>
                        <a:lnTo>
                          <a:pt x="19" y="7"/>
                        </a:lnTo>
                        <a:lnTo>
                          <a:pt x="25" y="4"/>
                        </a:lnTo>
                        <a:lnTo>
                          <a:pt x="33" y="1"/>
                        </a:lnTo>
                        <a:lnTo>
                          <a:pt x="42" y="0"/>
                        </a:lnTo>
                        <a:lnTo>
                          <a:pt x="51" y="0"/>
                        </a:lnTo>
                        <a:lnTo>
                          <a:pt x="59" y="0"/>
                        </a:lnTo>
                        <a:lnTo>
                          <a:pt x="68" y="1"/>
                        </a:lnTo>
                        <a:lnTo>
                          <a:pt x="76" y="1"/>
                        </a:lnTo>
                        <a:lnTo>
                          <a:pt x="85" y="4"/>
                        </a:lnTo>
                        <a:lnTo>
                          <a:pt x="95" y="9"/>
                        </a:lnTo>
                        <a:lnTo>
                          <a:pt x="99" y="19"/>
                        </a:lnTo>
                        <a:lnTo>
                          <a:pt x="99" y="29"/>
                        </a:lnTo>
                        <a:lnTo>
                          <a:pt x="97" y="40"/>
                        </a:lnTo>
                        <a:lnTo>
                          <a:pt x="90" y="49"/>
                        </a:lnTo>
                        <a:lnTo>
                          <a:pt x="82" y="57"/>
                        </a:lnTo>
                        <a:lnTo>
                          <a:pt x="74" y="64"/>
                        </a:lnTo>
                        <a:lnTo>
                          <a:pt x="65" y="69"/>
                        </a:lnTo>
                        <a:close/>
                      </a:path>
                    </a:pathLst>
                  </a:custGeom>
                  <a:solidFill>
                    <a:srgbClr val="B86961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075" name="Freeform 317"/>
                  <p:cNvSpPr>
                    <a:spLocks noChangeAspect="1"/>
                  </p:cNvSpPr>
                  <p:nvPr/>
                </p:nvSpPr>
                <p:spPr bwMode="auto">
                  <a:xfrm>
                    <a:off x="3648" y="3704"/>
                    <a:ext cx="12" cy="7"/>
                  </a:xfrm>
                  <a:custGeom>
                    <a:avLst/>
                    <a:gdLst>
                      <a:gd name="T0" fmla="*/ 0 w 122"/>
                      <a:gd name="T1" fmla="*/ 0 h 71"/>
                      <a:gd name="T2" fmla="*/ 0 w 122"/>
                      <a:gd name="T3" fmla="*/ 0 h 71"/>
                      <a:gd name="T4" fmla="*/ 0 w 122"/>
                      <a:gd name="T5" fmla="*/ 0 h 71"/>
                      <a:gd name="T6" fmla="*/ 0 w 122"/>
                      <a:gd name="T7" fmla="*/ 0 h 71"/>
                      <a:gd name="T8" fmla="*/ 0 w 122"/>
                      <a:gd name="T9" fmla="*/ 0 h 71"/>
                      <a:gd name="T10" fmla="*/ 0 w 122"/>
                      <a:gd name="T11" fmla="*/ 0 h 71"/>
                      <a:gd name="T12" fmla="*/ 0 w 122"/>
                      <a:gd name="T13" fmla="*/ 0 h 71"/>
                      <a:gd name="T14" fmla="*/ 0 w 122"/>
                      <a:gd name="T15" fmla="*/ 0 h 71"/>
                      <a:gd name="T16" fmla="*/ 0 w 122"/>
                      <a:gd name="T17" fmla="*/ 0 h 71"/>
                      <a:gd name="T18" fmla="*/ 0 w 122"/>
                      <a:gd name="T19" fmla="*/ 0 h 71"/>
                      <a:gd name="T20" fmla="*/ 0 w 122"/>
                      <a:gd name="T21" fmla="*/ 0 h 71"/>
                      <a:gd name="T22" fmla="*/ 0 w 122"/>
                      <a:gd name="T23" fmla="*/ 0 h 71"/>
                      <a:gd name="T24" fmla="*/ 0 w 122"/>
                      <a:gd name="T25" fmla="*/ 0 h 71"/>
                      <a:gd name="T26" fmla="*/ 0 w 122"/>
                      <a:gd name="T27" fmla="*/ 0 h 71"/>
                      <a:gd name="T28" fmla="*/ 0 w 122"/>
                      <a:gd name="T29" fmla="*/ 0 h 71"/>
                      <a:gd name="T30" fmla="*/ 0 w 122"/>
                      <a:gd name="T31" fmla="*/ 0 h 71"/>
                      <a:gd name="T32" fmla="*/ 0 w 122"/>
                      <a:gd name="T33" fmla="*/ 0 h 71"/>
                      <a:gd name="T34" fmla="*/ 0 w 122"/>
                      <a:gd name="T35" fmla="*/ 0 h 71"/>
                      <a:gd name="T36" fmla="*/ 0 w 122"/>
                      <a:gd name="T37" fmla="*/ 0 h 71"/>
                      <a:gd name="T38" fmla="*/ 0 w 122"/>
                      <a:gd name="T39" fmla="*/ 0 h 71"/>
                      <a:gd name="T40" fmla="*/ 0 w 122"/>
                      <a:gd name="T41" fmla="*/ 0 h 71"/>
                      <a:gd name="T42" fmla="*/ 0 w 122"/>
                      <a:gd name="T43" fmla="*/ 0 h 71"/>
                      <a:gd name="T44" fmla="*/ 0 w 122"/>
                      <a:gd name="T45" fmla="*/ 0 h 71"/>
                      <a:gd name="T46" fmla="*/ 0 w 122"/>
                      <a:gd name="T47" fmla="*/ 0 h 71"/>
                      <a:gd name="T48" fmla="*/ 0 w 122"/>
                      <a:gd name="T49" fmla="*/ 0 h 71"/>
                      <a:gd name="T50" fmla="*/ 0 w 122"/>
                      <a:gd name="T51" fmla="*/ 0 h 71"/>
                      <a:gd name="T52" fmla="*/ 0 w 122"/>
                      <a:gd name="T53" fmla="*/ 0 h 71"/>
                      <a:gd name="T54" fmla="*/ 0 w 122"/>
                      <a:gd name="T55" fmla="*/ 0 h 71"/>
                      <a:gd name="T56" fmla="*/ 0 w 122"/>
                      <a:gd name="T57" fmla="*/ 0 h 71"/>
                      <a:gd name="T58" fmla="*/ 0 w 122"/>
                      <a:gd name="T59" fmla="*/ 0 h 71"/>
                      <a:gd name="T60" fmla="*/ 0 w 122"/>
                      <a:gd name="T61" fmla="*/ 0 h 71"/>
                      <a:gd name="T62" fmla="*/ 0 w 122"/>
                      <a:gd name="T63" fmla="*/ 0 h 71"/>
                      <a:gd name="T64" fmla="*/ 0 w 122"/>
                      <a:gd name="T65" fmla="*/ 0 h 71"/>
                      <a:gd name="T66" fmla="*/ 0 w 122"/>
                      <a:gd name="T67" fmla="*/ 0 h 71"/>
                      <a:gd name="T68" fmla="*/ 0 w 122"/>
                      <a:gd name="T69" fmla="*/ 0 h 71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122"/>
                      <a:gd name="T106" fmla="*/ 0 h 71"/>
                      <a:gd name="T107" fmla="*/ 122 w 122"/>
                      <a:gd name="T108" fmla="*/ 71 h 71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122" h="71">
                        <a:moveTo>
                          <a:pt x="81" y="63"/>
                        </a:moveTo>
                        <a:lnTo>
                          <a:pt x="71" y="62"/>
                        </a:lnTo>
                        <a:lnTo>
                          <a:pt x="61" y="65"/>
                        </a:lnTo>
                        <a:lnTo>
                          <a:pt x="53" y="67"/>
                        </a:lnTo>
                        <a:lnTo>
                          <a:pt x="44" y="70"/>
                        </a:lnTo>
                        <a:lnTo>
                          <a:pt x="34" y="71"/>
                        </a:lnTo>
                        <a:lnTo>
                          <a:pt x="26" y="71"/>
                        </a:lnTo>
                        <a:lnTo>
                          <a:pt x="18" y="69"/>
                        </a:lnTo>
                        <a:lnTo>
                          <a:pt x="10" y="63"/>
                        </a:lnTo>
                        <a:lnTo>
                          <a:pt x="3" y="56"/>
                        </a:lnTo>
                        <a:lnTo>
                          <a:pt x="0" y="47"/>
                        </a:lnTo>
                        <a:lnTo>
                          <a:pt x="0" y="36"/>
                        </a:lnTo>
                        <a:lnTo>
                          <a:pt x="4" y="27"/>
                        </a:lnTo>
                        <a:lnTo>
                          <a:pt x="11" y="17"/>
                        </a:lnTo>
                        <a:lnTo>
                          <a:pt x="21" y="13"/>
                        </a:lnTo>
                        <a:lnTo>
                          <a:pt x="31" y="10"/>
                        </a:lnTo>
                        <a:lnTo>
                          <a:pt x="43" y="9"/>
                        </a:lnTo>
                        <a:lnTo>
                          <a:pt x="54" y="7"/>
                        </a:lnTo>
                        <a:lnTo>
                          <a:pt x="65" y="6"/>
                        </a:lnTo>
                        <a:lnTo>
                          <a:pt x="76" y="3"/>
                        </a:lnTo>
                        <a:lnTo>
                          <a:pt x="87" y="0"/>
                        </a:lnTo>
                        <a:lnTo>
                          <a:pt x="95" y="1"/>
                        </a:lnTo>
                        <a:lnTo>
                          <a:pt x="105" y="3"/>
                        </a:lnTo>
                        <a:lnTo>
                          <a:pt x="110" y="4"/>
                        </a:lnTo>
                        <a:lnTo>
                          <a:pt x="114" y="6"/>
                        </a:lnTo>
                        <a:lnTo>
                          <a:pt x="117" y="10"/>
                        </a:lnTo>
                        <a:lnTo>
                          <a:pt x="122" y="16"/>
                        </a:lnTo>
                        <a:lnTo>
                          <a:pt x="122" y="25"/>
                        </a:lnTo>
                        <a:lnTo>
                          <a:pt x="120" y="33"/>
                        </a:lnTo>
                        <a:lnTo>
                          <a:pt x="115" y="39"/>
                        </a:lnTo>
                        <a:lnTo>
                          <a:pt x="110" y="46"/>
                        </a:lnTo>
                        <a:lnTo>
                          <a:pt x="102" y="50"/>
                        </a:lnTo>
                        <a:lnTo>
                          <a:pt x="94" y="56"/>
                        </a:lnTo>
                        <a:lnTo>
                          <a:pt x="87" y="59"/>
                        </a:lnTo>
                        <a:lnTo>
                          <a:pt x="81" y="63"/>
                        </a:lnTo>
                        <a:close/>
                      </a:path>
                    </a:pathLst>
                  </a:custGeom>
                  <a:solidFill>
                    <a:srgbClr val="B86961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076" name="Freeform 318"/>
                  <p:cNvSpPr>
                    <a:spLocks noChangeAspect="1"/>
                  </p:cNvSpPr>
                  <p:nvPr/>
                </p:nvSpPr>
                <p:spPr bwMode="auto">
                  <a:xfrm>
                    <a:off x="3649" y="3696"/>
                    <a:ext cx="9" cy="7"/>
                  </a:xfrm>
                  <a:custGeom>
                    <a:avLst/>
                    <a:gdLst>
                      <a:gd name="T0" fmla="*/ 0 w 99"/>
                      <a:gd name="T1" fmla="*/ 0 h 69"/>
                      <a:gd name="T2" fmla="*/ 0 w 99"/>
                      <a:gd name="T3" fmla="*/ 0 h 69"/>
                      <a:gd name="T4" fmla="*/ 0 w 99"/>
                      <a:gd name="T5" fmla="*/ 0 h 69"/>
                      <a:gd name="T6" fmla="*/ 0 w 99"/>
                      <a:gd name="T7" fmla="*/ 0 h 69"/>
                      <a:gd name="T8" fmla="*/ 0 w 99"/>
                      <a:gd name="T9" fmla="*/ 0 h 69"/>
                      <a:gd name="T10" fmla="*/ 0 w 99"/>
                      <a:gd name="T11" fmla="*/ 0 h 69"/>
                      <a:gd name="T12" fmla="*/ 0 w 99"/>
                      <a:gd name="T13" fmla="*/ 0 h 69"/>
                      <a:gd name="T14" fmla="*/ 0 w 99"/>
                      <a:gd name="T15" fmla="*/ 0 h 69"/>
                      <a:gd name="T16" fmla="*/ 0 w 99"/>
                      <a:gd name="T17" fmla="*/ 0 h 69"/>
                      <a:gd name="T18" fmla="*/ 0 w 99"/>
                      <a:gd name="T19" fmla="*/ 0 h 69"/>
                      <a:gd name="T20" fmla="*/ 0 w 99"/>
                      <a:gd name="T21" fmla="*/ 0 h 69"/>
                      <a:gd name="T22" fmla="*/ 0 w 99"/>
                      <a:gd name="T23" fmla="*/ 0 h 69"/>
                      <a:gd name="T24" fmla="*/ 0 w 99"/>
                      <a:gd name="T25" fmla="*/ 0 h 69"/>
                      <a:gd name="T26" fmla="*/ 0 w 99"/>
                      <a:gd name="T27" fmla="*/ 0 h 69"/>
                      <a:gd name="T28" fmla="*/ 0 w 99"/>
                      <a:gd name="T29" fmla="*/ 0 h 69"/>
                      <a:gd name="T30" fmla="*/ 0 w 99"/>
                      <a:gd name="T31" fmla="*/ 0 h 69"/>
                      <a:gd name="T32" fmla="*/ 0 w 99"/>
                      <a:gd name="T33" fmla="*/ 0 h 69"/>
                      <a:gd name="T34" fmla="*/ 0 w 99"/>
                      <a:gd name="T35" fmla="*/ 0 h 69"/>
                      <a:gd name="T36" fmla="*/ 0 w 99"/>
                      <a:gd name="T37" fmla="*/ 0 h 69"/>
                      <a:gd name="T38" fmla="*/ 0 w 99"/>
                      <a:gd name="T39" fmla="*/ 0 h 69"/>
                      <a:gd name="T40" fmla="*/ 0 w 99"/>
                      <a:gd name="T41" fmla="*/ 0 h 69"/>
                      <a:gd name="T42" fmla="*/ 0 w 99"/>
                      <a:gd name="T43" fmla="*/ 0 h 69"/>
                      <a:gd name="T44" fmla="*/ 0 w 99"/>
                      <a:gd name="T45" fmla="*/ 0 h 69"/>
                      <a:gd name="T46" fmla="*/ 0 w 99"/>
                      <a:gd name="T47" fmla="*/ 0 h 69"/>
                      <a:gd name="T48" fmla="*/ 0 w 99"/>
                      <a:gd name="T49" fmla="*/ 0 h 69"/>
                      <a:gd name="T50" fmla="*/ 0 w 99"/>
                      <a:gd name="T51" fmla="*/ 0 h 69"/>
                      <a:gd name="T52" fmla="*/ 0 w 99"/>
                      <a:gd name="T53" fmla="*/ 0 h 69"/>
                      <a:gd name="T54" fmla="*/ 0 w 99"/>
                      <a:gd name="T55" fmla="*/ 0 h 69"/>
                      <a:gd name="T56" fmla="*/ 0 w 99"/>
                      <a:gd name="T57" fmla="*/ 0 h 69"/>
                      <a:gd name="T58" fmla="*/ 0 w 99"/>
                      <a:gd name="T59" fmla="*/ 0 h 69"/>
                      <a:gd name="T60" fmla="*/ 0 w 99"/>
                      <a:gd name="T61" fmla="*/ 0 h 69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99"/>
                      <a:gd name="T94" fmla="*/ 0 h 69"/>
                      <a:gd name="T95" fmla="*/ 99 w 99"/>
                      <a:gd name="T96" fmla="*/ 69 h 69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99" h="69">
                        <a:moveTo>
                          <a:pt x="80" y="65"/>
                        </a:moveTo>
                        <a:lnTo>
                          <a:pt x="68" y="62"/>
                        </a:lnTo>
                        <a:lnTo>
                          <a:pt x="56" y="63"/>
                        </a:lnTo>
                        <a:lnTo>
                          <a:pt x="44" y="66"/>
                        </a:lnTo>
                        <a:lnTo>
                          <a:pt x="33" y="69"/>
                        </a:lnTo>
                        <a:lnTo>
                          <a:pt x="22" y="69"/>
                        </a:lnTo>
                        <a:lnTo>
                          <a:pt x="14" y="66"/>
                        </a:lnTo>
                        <a:lnTo>
                          <a:pt x="6" y="58"/>
                        </a:lnTo>
                        <a:lnTo>
                          <a:pt x="1" y="45"/>
                        </a:lnTo>
                        <a:lnTo>
                          <a:pt x="0" y="38"/>
                        </a:lnTo>
                        <a:lnTo>
                          <a:pt x="1" y="32"/>
                        </a:lnTo>
                        <a:lnTo>
                          <a:pt x="4" y="26"/>
                        </a:lnTo>
                        <a:lnTo>
                          <a:pt x="8" y="22"/>
                        </a:lnTo>
                        <a:lnTo>
                          <a:pt x="16" y="13"/>
                        </a:lnTo>
                        <a:lnTo>
                          <a:pt x="26" y="6"/>
                        </a:lnTo>
                        <a:lnTo>
                          <a:pt x="32" y="4"/>
                        </a:lnTo>
                        <a:lnTo>
                          <a:pt x="40" y="3"/>
                        </a:lnTo>
                        <a:lnTo>
                          <a:pt x="46" y="1"/>
                        </a:lnTo>
                        <a:lnTo>
                          <a:pt x="54" y="1"/>
                        </a:lnTo>
                        <a:lnTo>
                          <a:pt x="61" y="0"/>
                        </a:lnTo>
                        <a:lnTo>
                          <a:pt x="68" y="0"/>
                        </a:lnTo>
                        <a:lnTo>
                          <a:pt x="76" y="1"/>
                        </a:lnTo>
                        <a:lnTo>
                          <a:pt x="84" y="4"/>
                        </a:lnTo>
                        <a:lnTo>
                          <a:pt x="91" y="7"/>
                        </a:lnTo>
                        <a:lnTo>
                          <a:pt x="97" y="15"/>
                        </a:lnTo>
                        <a:lnTo>
                          <a:pt x="99" y="24"/>
                        </a:lnTo>
                        <a:lnTo>
                          <a:pt x="99" y="34"/>
                        </a:lnTo>
                        <a:lnTo>
                          <a:pt x="96" y="43"/>
                        </a:lnTo>
                        <a:lnTo>
                          <a:pt x="92" y="52"/>
                        </a:lnTo>
                        <a:lnTo>
                          <a:pt x="86" y="59"/>
                        </a:lnTo>
                        <a:lnTo>
                          <a:pt x="80" y="65"/>
                        </a:lnTo>
                        <a:close/>
                      </a:path>
                    </a:pathLst>
                  </a:custGeom>
                  <a:solidFill>
                    <a:srgbClr val="F2C2A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077" name="Freeform 319"/>
                  <p:cNvSpPr>
                    <a:spLocks noChangeAspect="1"/>
                  </p:cNvSpPr>
                  <p:nvPr/>
                </p:nvSpPr>
                <p:spPr bwMode="auto">
                  <a:xfrm>
                    <a:off x="3640" y="3690"/>
                    <a:ext cx="10" cy="8"/>
                  </a:xfrm>
                  <a:custGeom>
                    <a:avLst/>
                    <a:gdLst>
                      <a:gd name="T0" fmla="*/ 0 w 100"/>
                      <a:gd name="T1" fmla="*/ 0 h 83"/>
                      <a:gd name="T2" fmla="*/ 0 w 100"/>
                      <a:gd name="T3" fmla="*/ 0 h 83"/>
                      <a:gd name="T4" fmla="*/ 0 w 100"/>
                      <a:gd name="T5" fmla="*/ 0 h 83"/>
                      <a:gd name="T6" fmla="*/ 0 w 100"/>
                      <a:gd name="T7" fmla="*/ 0 h 83"/>
                      <a:gd name="T8" fmla="*/ 0 w 100"/>
                      <a:gd name="T9" fmla="*/ 0 h 83"/>
                      <a:gd name="T10" fmla="*/ 0 w 100"/>
                      <a:gd name="T11" fmla="*/ 0 h 83"/>
                      <a:gd name="T12" fmla="*/ 0 w 100"/>
                      <a:gd name="T13" fmla="*/ 0 h 83"/>
                      <a:gd name="T14" fmla="*/ 0 w 100"/>
                      <a:gd name="T15" fmla="*/ 0 h 83"/>
                      <a:gd name="T16" fmla="*/ 0 w 100"/>
                      <a:gd name="T17" fmla="*/ 0 h 83"/>
                      <a:gd name="T18" fmla="*/ 0 w 100"/>
                      <a:gd name="T19" fmla="*/ 0 h 83"/>
                      <a:gd name="T20" fmla="*/ 0 w 100"/>
                      <a:gd name="T21" fmla="*/ 0 h 83"/>
                      <a:gd name="T22" fmla="*/ 0 w 100"/>
                      <a:gd name="T23" fmla="*/ 0 h 83"/>
                      <a:gd name="T24" fmla="*/ 0 w 100"/>
                      <a:gd name="T25" fmla="*/ 0 h 83"/>
                      <a:gd name="T26" fmla="*/ 0 w 100"/>
                      <a:gd name="T27" fmla="*/ 0 h 83"/>
                      <a:gd name="T28" fmla="*/ 0 w 100"/>
                      <a:gd name="T29" fmla="*/ 0 h 83"/>
                      <a:gd name="T30" fmla="*/ 0 w 100"/>
                      <a:gd name="T31" fmla="*/ 0 h 83"/>
                      <a:gd name="T32" fmla="*/ 0 w 100"/>
                      <a:gd name="T33" fmla="*/ 0 h 83"/>
                      <a:gd name="T34" fmla="*/ 0 w 100"/>
                      <a:gd name="T35" fmla="*/ 0 h 83"/>
                      <a:gd name="T36" fmla="*/ 0 w 100"/>
                      <a:gd name="T37" fmla="*/ 0 h 83"/>
                      <a:gd name="T38" fmla="*/ 0 w 100"/>
                      <a:gd name="T39" fmla="*/ 0 h 83"/>
                      <a:gd name="T40" fmla="*/ 0 w 100"/>
                      <a:gd name="T41" fmla="*/ 0 h 83"/>
                      <a:gd name="T42" fmla="*/ 0 w 100"/>
                      <a:gd name="T43" fmla="*/ 0 h 83"/>
                      <a:gd name="T44" fmla="*/ 0 w 100"/>
                      <a:gd name="T45" fmla="*/ 0 h 83"/>
                      <a:gd name="T46" fmla="*/ 0 w 100"/>
                      <a:gd name="T47" fmla="*/ 0 h 83"/>
                      <a:gd name="T48" fmla="*/ 0 w 100"/>
                      <a:gd name="T49" fmla="*/ 0 h 83"/>
                      <a:gd name="T50" fmla="*/ 0 w 100"/>
                      <a:gd name="T51" fmla="*/ 0 h 83"/>
                      <a:gd name="T52" fmla="*/ 0 w 100"/>
                      <a:gd name="T53" fmla="*/ 0 h 83"/>
                      <a:gd name="T54" fmla="*/ 0 w 100"/>
                      <a:gd name="T55" fmla="*/ 0 h 83"/>
                      <a:gd name="T56" fmla="*/ 0 w 100"/>
                      <a:gd name="T57" fmla="*/ 0 h 83"/>
                      <a:gd name="T58" fmla="*/ 0 w 100"/>
                      <a:gd name="T59" fmla="*/ 0 h 83"/>
                      <a:gd name="T60" fmla="*/ 0 w 100"/>
                      <a:gd name="T61" fmla="*/ 0 h 83"/>
                      <a:gd name="T62" fmla="*/ 0 w 100"/>
                      <a:gd name="T63" fmla="*/ 0 h 83"/>
                      <a:gd name="T64" fmla="*/ 0 w 100"/>
                      <a:gd name="T65" fmla="*/ 0 h 83"/>
                      <a:gd name="T66" fmla="*/ 0 w 100"/>
                      <a:gd name="T67" fmla="*/ 0 h 83"/>
                      <a:gd name="T68" fmla="*/ 0 w 100"/>
                      <a:gd name="T69" fmla="*/ 0 h 83"/>
                      <a:gd name="T70" fmla="*/ 0 w 100"/>
                      <a:gd name="T71" fmla="*/ 0 h 83"/>
                      <a:gd name="T72" fmla="*/ 0 w 100"/>
                      <a:gd name="T73" fmla="*/ 0 h 83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100"/>
                      <a:gd name="T112" fmla="*/ 0 h 83"/>
                      <a:gd name="T113" fmla="*/ 100 w 100"/>
                      <a:gd name="T114" fmla="*/ 83 h 83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100" h="83">
                        <a:moveTo>
                          <a:pt x="61" y="79"/>
                        </a:moveTo>
                        <a:lnTo>
                          <a:pt x="54" y="80"/>
                        </a:lnTo>
                        <a:lnTo>
                          <a:pt x="46" y="82"/>
                        </a:lnTo>
                        <a:lnTo>
                          <a:pt x="39" y="82"/>
                        </a:lnTo>
                        <a:lnTo>
                          <a:pt x="33" y="83"/>
                        </a:lnTo>
                        <a:lnTo>
                          <a:pt x="26" y="80"/>
                        </a:lnTo>
                        <a:lnTo>
                          <a:pt x="20" y="79"/>
                        </a:lnTo>
                        <a:lnTo>
                          <a:pt x="14" y="76"/>
                        </a:lnTo>
                        <a:lnTo>
                          <a:pt x="10" y="74"/>
                        </a:lnTo>
                        <a:lnTo>
                          <a:pt x="3" y="68"/>
                        </a:lnTo>
                        <a:lnTo>
                          <a:pt x="1" y="64"/>
                        </a:lnTo>
                        <a:lnTo>
                          <a:pt x="0" y="58"/>
                        </a:lnTo>
                        <a:lnTo>
                          <a:pt x="0" y="53"/>
                        </a:lnTo>
                        <a:lnTo>
                          <a:pt x="0" y="46"/>
                        </a:lnTo>
                        <a:lnTo>
                          <a:pt x="0" y="41"/>
                        </a:lnTo>
                        <a:lnTo>
                          <a:pt x="0" y="34"/>
                        </a:lnTo>
                        <a:lnTo>
                          <a:pt x="1" y="30"/>
                        </a:lnTo>
                        <a:lnTo>
                          <a:pt x="10" y="22"/>
                        </a:lnTo>
                        <a:lnTo>
                          <a:pt x="20" y="16"/>
                        </a:lnTo>
                        <a:lnTo>
                          <a:pt x="30" y="9"/>
                        </a:lnTo>
                        <a:lnTo>
                          <a:pt x="41" y="5"/>
                        </a:lnTo>
                        <a:lnTo>
                          <a:pt x="51" y="0"/>
                        </a:lnTo>
                        <a:lnTo>
                          <a:pt x="63" y="0"/>
                        </a:lnTo>
                        <a:lnTo>
                          <a:pt x="74" y="1"/>
                        </a:lnTo>
                        <a:lnTo>
                          <a:pt x="86" y="6"/>
                        </a:lnTo>
                        <a:lnTo>
                          <a:pt x="93" y="11"/>
                        </a:lnTo>
                        <a:lnTo>
                          <a:pt x="96" y="20"/>
                        </a:lnTo>
                        <a:lnTo>
                          <a:pt x="97" y="29"/>
                        </a:lnTo>
                        <a:lnTo>
                          <a:pt x="100" y="39"/>
                        </a:lnTo>
                        <a:lnTo>
                          <a:pt x="99" y="45"/>
                        </a:lnTo>
                        <a:lnTo>
                          <a:pt x="96" y="53"/>
                        </a:lnTo>
                        <a:lnTo>
                          <a:pt x="92" y="58"/>
                        </a:lnTo>
                        <a:lnTo>
                          <a:pt x="86" y="64"/>
                        </a:lnTo>
                        <a:lnTo>
                          <a:pt x="80" y="67"/>
                        </a:lnTo>
                        <a:lnTo>
                          <a:pt x="73" y="72"/>
                        </a:lnTo>
                        <a:lnTo>
                          <a:pt x="67" y="75"/>
                        </a:lnTo>
                        <a:lnTo>
                          <a:pt x="61" y="79"/>
                        </a:lnTo>
                        <a:close/>
                      </a:path>
                    </a:pathLst>
                  </a:custGeom>
                  <a:solidFill>
                    <a:srgbClr val="94332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078" name="Freeform 320"/>
                  <p:cNvSpPr>
                    <a:spLocks noChangeAspect="1"/>
                  </p:cNvSpPr>
                  <p:nvPr/>
                </p:nvSpPr>
                <p:spPr bwMode="auto">
                  <a:xfrm>
                    <a:off x="3637" y="3700"/>
                    <a:ext cx="11" cy="8"/>
                  </a:xfrm>
                  <a:custGeom>
                    <a:avLst/>
                    <a:gdLst>
                      <a:gd name="T0" fmla="*/ 0 w 117"/>
                      <a:gd name="T1" fmla="*/ 0 h 79"/>
                      <a:gd name="T2" fmla="*/ 0 w 117"/>
                      <a:gd name="T3" fmla="*/ 0 h 79"/>
                      <a:gd name="T4" fmla="*/ 0 w 117"/>
                      <a:gd name="T5" fmla="*/ 0 h 79"/>
                      <a:gd name="T6" fmla="*/ 0 w 117"/>
                      <a:gd name="T7" fmla="*/ 0 h 79"/>
                      <a:gd name="T8" fmla="*/ 0 w 117"/>
                      <a:gd name="T9" fmla="*/ 0 h 79"/>
                      <a:gd name="T10" fmla="*/ 0 w 117"/>
                      <a:gd name="T11" fmla="*/ 0 h 79"/>
                      <a:gd name="T12" fmla="*/ 0 w 117"/>
                      <a:gd name="T13" fmla="*/ 0 h 79"/>
                      <a:gd name="T14" fmla="*/ 0 w 117"/>
                      <a:gd name="T15" fmla="*/ 0 h 79"/>
                      <a:gd name="T16" fmla="*/ 0 w 117"/>
                      <a:gd name="T17" fmla="*/ 0 h 79"/>
                      <a:gd name="T18" fmla="*/ 0 w 117"/>
                      <a:gd name="T19" fmla="*/ 0 h 79"/>
                      <a:gd name="T20" fmla="*/ 0 w 117"/>
                      <a:gd name="T21" fmla="*/ 0 h 79"/>
                      <a:gd name="T22" fmla="*/ 0 w 117"/>
                      <a:gd name="T23" fmla="*/ 0 h 79"/>
                      <a:gd name="T24" fmla="*/ 0 w 117"/>
                      <a:gd name="T25" fmla="*/ 0 h 79"/>
                      <a:gd name="T26" fmla="*/ 0 w 117"/>
                      <a:gd name="T27" fmla="*/ 0 h 79"/>
                      <a:gd name="T28" fmla="*/ 0 w 117"/>
                      <a:gd name="T29" fmla="*/ 0 h 79"/>
                      <a:gd name="T30" fmla="*/ 0 w 117"/>
                      <a:gd name="T31" fmla="*/ 0 h 79"/>
                      <a:gd name="T32" fmla="*/ 0 w 117"/>
                      <a:gd name="T33" fmla="*/ 0 h 79"/>
                      <a:gd name="T34" fmla="*/ 0 w 117"/>
                      <a:gd name="T35" fmla="*/ 0 h 79"/>
                      <a:gd name="T36" fmla="*/ 0 w 117"/>
                      <a:gd name="T37" fmla="*/ 0 h 79"/>
                      <a:gd name="T38" fmla="*/ 0 w 117"/>
                      <a:gd name="T39" fmla="*/ 0 h 79"/>
                      <a:gd name="T40" fmla="*/ 0 w 117"/>
                      <a:gd name="T41" fmla="*/ 0 h 79"/>
                      <a:gd name="T42" fmla="*/ 0 w 117"/>
                      <a:gd name="T43" fmla="*/ 0 h 79"/>
                      <a:gd name="T44" fmla="*/ 0 w 117"/>
                      <a:gd name="T45" fmla="*/ 0 h 79"/>
                      <a:gd name="T46" fmla="*/ 0 w 117"/>
                      <a:gd name="T47" fmla="*/ 0 h 79"/>
                      <a:gd name="T48" fmla="*/ 0 w 117"/>
                      <a:gd name="T49" fmla="*/ 0 h 79"/>
                      <a:gd name="T50" fmla="*/ 0 w 117"/>
                      <a:gd name="T51" fmla="*/ 0 h 79"/>
                      <a:gd name="T52" fmla="*/ 0 w 117"/>
                      <a:gd name="T53" fmla="*/ 0 h 79"/>
                      <a:gd name="T54" fmla="*/ 0 w 117"/>
                      <a:gd name="T55" fmla="*/ 0 h 79"/>
                      <a:gd name="T56" fmla="*/ 0 w 117"/>
                      <a:gd name="T57" fmla="*/ 0 h 79"/>
                      <a:gd name="T58" fmla="*/ 0 w 117"/>
                      <a:gd name="T59" fmla="*/ 0 h 79"/>
                      <a:gd name="T60" fmla="*/ 0 w 117"/>
                      <a:gd name="T61" fmla="*/ 0 h 79"/>
                      <a:gd name="T62" fmla="*/ 0 w 117"/>
                      <a:gd name="T63" fmla="*/ 0 h 79"/>
                      <a:gd name="T64" fmla="*/ 0 w 117"/>
                      <a:gd name="T65" fmla="*/ 0 h 79"/>
                      <a:gd name="T66" fmla="*/ 0 w 117"/>
                      <a:gd name="T67" fmla="*/ 0 h 79"/>
                      <a:gd name="T68" fmla="*/ 0 w 117"/>
                      <a:gd name="T69" fmla="*/ 0 h 79"/>
                      <a:gd name="T70" fmla="*/ 0 w 117"/>
                      <a:gd name="T71" fmla="*/ 0 h 79"/>
                      <a:gd name="T72" fmla="*/ 0 w 117"/>
                      <a:gd name="T73" fmla="*/ 0 h 79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117"/>
                      <a:gd name="T112" fmla="*/ 0 h 79"/>
                      <a:gd name="T113" fmla="*/ 117 w 117"/>
                      <a:gd name="T114" fmla="*/ 79 h 79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117" h="79">
                        <a:moveTo>
                          <a:pt x="81" y="75"/>
                        </a:moveTo>
                        <a:lnTo>
                          <a:pt x="72" y="77"/>
                        </a:lnTo>
                        <a:lnTo>
                          <a:pt x="65" y="79"/>
                        </a:lnTo>
                        <a:lnTo>
                          <a:pt x="56" y="78"/>
                        </a:lnTo>
                        <a:lnTo>
                          <a:pt x="47" y="78"/>
                        </a:lnTo>
                        <a:lnTo>
                          <a:pt x="38" y="76"/>
                        </a:lnTo>
                        <a:lnTo>
                          <a:pt x="29" y="74"/>
                        </a:lnTo>
                        <a:lnTo>
                          <a:pt x="22" y="72"/>
                        </a:lnTo>
                        <a:lnTo>
                          <a:pt x="15" y="69"/>
                        </a:lnTo>
                        <a:lnTo>
                          <a:pt x="9" y="63"/>
                        </a:lnTo>
                        <a:lnTo>
                          <a:pt x="3" y="57"/>
                        </a:lnTo>
                        <a:lnTo>
                          <a:pt x="0" y="51"/>
                        </a:lnTo>
                        <a:lnTo>
                          <a:pt x="1" y="44"/>
                        </a:lnTo>
                        <a:lnTo>
                          <a:pt x="8" y="38"/>
                        </a:lnTo>
                        <a:lnTo>
                          <a:pt x="14" y="32"/>
                        </a:lnTo>
                        <a:lnTo>
                          <a:pt x="17" y="26"/>
                        </a:lnTo>
                        <a:lnTo>
                          <a:pt x="22" y="19"/>
                        </a:lnTo>
                        <a:lnTo>
                          <a:pt x="24" y="12"/>
                        </a:lnTo>
                        <a:lnTo>
                          <a:pt x="28" y="6"/>
                        </a:lnTo>
                        <a:lnTo>
                          <a:pt x="34" y="1"/>
                        </a:lnTo>
                        <a:lnTo>
                          <a:pt x="43" y="0"/>
                        </a:lnTo>
                        <a:lnTo>
                          <a:pt x="49" y="0"/>
                        </a:lnTo>
                        <a:lnTo>
                          <a:pt x="57" y="0"/>
                        </a:lnTo>
                        <a:lnTo>
                          <a:pt x="66" y="0"/>
                        </a:lnTo>
                        <a:lnTo>
                          <a:pt x="74" y="1"/>
                        </a:lnTo>
                        <a:lnTo>
                          <a:pt x="82" y="1"/>
                        </a:lnTo>
                        <a:lnTo>
                          <a:pt x="90" y="5"/>
                        </a:lnTo>
                        <a:lnTo>
                          <a:pt x="96" y="9"/>
                        </a:lnTo>
                        <a:lnTo>
                          <a:pt x="103" y="17"/>
                        </a:lnTo>
                        <a:lnTo>
                          <a:pt x="113" y="22"/>
                        </a:lnTo>
                        <a:lnTo>
                          <a:pt x="117" y="32"/>
                        </a:lnTo>
                        <a:lnTo>
                          <a:pt x="116" y="41"/>
                        </a:lnTo>
                        <a:lnTo>
                          <a:pt x="113" y="51"/>
                        </a:lnTo>
                        <a:lnTo>
                          <a:pt x="106" y="59"/>
                        </a:lnTo>
                        <a:lnTo>
                          <a:pt x="99" y="66"/>
                        </a:lnTo>
                        <a:lnTo>
                          <a:pt x="89" y="72"/>
                        </a:lnTo>
                        <a:lnTo>
                          <a:pt x="81" y="75"/>
                        </a:lnTo>
                        <a:close/>
                      </a:path>
                    </a:pathLst>
                  </a:custGeom>
                  <a:solidFill>
                    <a:srgbClr val="94332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079" name="Freeform 321"/>
                  <p:cNvSpPr>
                    <a:spLocks noChangeAspect="1"/>
                  </p:cNvSpPr>
                  <p:nvPr/>
                </p:nvSpPr>
                <p:spPr bwMode="auto">
                  <a:xfrm>
                    <a:off x="3640" y="3685"/>
                    <a:ext cx="7" cy="4"/>
                  </a:xfrm>
                  <a:custGeom>
                    <a:avLst/>
                    <a:gdLst>
                      <a:gd name="T0" fmla="*/ 0 w 71"/>
                      <a:gd name="T1" fmla="*/ 0 h 40"/>
                      <a:gd name="T2" fmla="*/ 0 w 71"/>
                      <a:gd name="T3" fmla="*/ 0 h 40"/>
                      <a:gd name="T4" fmla="*/ 0 w 71"/>
                      <a:gd name="T5" fmla="*/ 0 h 40"/>
                      <a:gd name="T6" fmla="*/ 0 w 71"/>
                      <a:gd name="T7" fmla="*/ 0 h 40"/>
                      <a:gd name="T8" fmla="*/ 0 w 71"/>
                      <a:gd name="T9" fmla="*/ 0 h 40"/>
                      <a:gd name="T10" fmla="*/ 0 w 71"/>
                      <a:gd name="T11" fmla="*/ 0 h 40"/>
                      <a:gd name="T12" fmla="*/ 0 w 71"/>
                      <a:gd name="T13" fmla="*/ 0 h 40"/>
                      <a:gd name="T14" fmla="*/ 0 w 71"/>
                      <a:gd name="T15" fmla="*/ 0 h 40"/>
                      <a:gd name="T16" fmla="*/ 0 w 71"/>
                      <a:gd name="T17" fmla="*/ 0 h 40"/>
                      <a:gd name="T18" fmla="*/ 0 w 71"/>
                      <a:gd name="T19" fmla="*/ 0 h 40"/>
                      <a:gd name="T20" fmla="*/ 0 w 71"/>
                      <a:gd name="T21" fmla="*/ 0 h 40"/>
                      <a:gd name="T22" fmla="*/ 0 w 71"/>
                      <a:gd name="T23" fmla="*/ 0 h 40"/>
                      <a:gd name="T24" fmla="*/ 0 w 71"/>
                      <a:gd name="T25" fmla="*/ 0 h 40"/>
                      <a:gd name="T26" fmla="*/ 0 w 71"/>
                      <a:gd name="T27" fmla="*/ 0 h 40"/>
                      <a:gd name="T28" fmla="*/ 0 w 71"/>
                      <a:gd name="T29" fmla="*/ 0 h 40"/>
                      <a:gd name="T30" fmla="*/ 0 w 71"/>
                      <a:gd name="T31" fmla="*/ 0 h 40"/>
                      <a:gd name="T32" fmla="*/ 0 w 71"/>
                      <a:gd name="T33" fmla="*/ 0 h 40"/>
                      <a:gd name="T34" fmla="*/ 0 w 71"/>
                      <a:gd name="T35" fmla="*/ 0 h 40"/>
                      <a:gd name="T36" fmla="*/ 0 w 71"/>
                      <a:gd name="T37" fmla="*/ 0 h 40"/>
                      <a:gd name="T38" fmla="*/ 0 w 71"/>
                      <a:gd name="T39" fmla="*/ 0 h 40"/>
                      <a:gd name="T40" fmla="*/ 0 w 71"/>
                      <a:gd name="T41" fmla="*/ 0 h 40"/>
                      <a:gd name="T42" fmla="*/ 0 w 71"/>
                      <a:gd name="T43" fmla="*/ 0 h 40"/>
                      <a:gd name="T44" fmla="*/ 0 w 71"/>
                      <a:gd name="T45" fmla="*/ 0 h 40"/>
                      <a:gd name="T46" fmla="*/ 0 w 71"/>
                      <a:gd name="T47" fmla="*/ 0 h 40"/>
                      <a:gd name="T48" fmla="*/ 0 w 71"/>
                      <a:gd name="T49" fmla="*/ 0 h 4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71"/>
                      <a:gd name="T76" fmla="*/ 0 h 40"/>
                      <a:gd name="T77" fmla="*/ 71 w 71"/>
                      <a:gd name="T78" fmla="*/ 40 h 4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71" h="40">
                        <a:moveTo>
                          <a:pt x="55" y="38"/>
                        </a:moveTo>
                        <a:lnTo>
                          <a:pt x="47" y="38"/>
                        </a:lnTo>
                        <a:lnTo>
                          <a:pt x="40" y="39"/>
                        </a:lnTo>
                        <a:lnTo>
                          <a:pt x="33" y="39"/>
                        </a:lnTo>
                        <a:lnTo>
                          <a:pt x="26" y="40"/>
                        </a:lnTo>
                        <a:lnTo>
                          <a:pt x="19" y="39"/>
                        </a:lnTo>
                        <a:lnTo>
                          <a:pt x="11" y="39"/>
                        </a:lnTo>
                        <a:lnTo>
                          <a:pt x="4" y="37"/>
                        </a:lnTo>
                        <a:lnTo>
                          <a:pt x="0" y="36"/>
                        </a:lnTo>
                        <a:lnTo>
                          <a:pt x="0" y="30"/>
                        </a:lnTo>
                        <a:lnTo>
                          <a:pt x="2" y="25"/>
                        </a:lnTo>
                        <a:lnTo>
                          <a:pt x="4" y="19"/>
                        </a:lnTo>
                        <a:lnTo>
                          <a:pt x="9" y="14"/>
                        </a:lnTo>
                        <a:lnTo>
                          <a:pt x="12" y="8"/>
                        </a:lnTo>
                        <a:lnTo>
                          <a:pt x="17" y="4"/>
                        </a:lnTo>
                        <a:lnTo>
                          <a:pt x="24" y="1"/>
                        </a:lnTo>
                        <a:lnTo>
                          <a:pt x="31" y="0"/>
                        </a:lnTo>
                        <a:lnTo>
                          <a:pt x="40" y="0"/>
                        </a:lnTo>
                        <a:lnTo>
                          <a:pt x="51" y="1"/>
                        </a:lnTo>
                        <a:lnTo>
                          <a:pt x="61" y="4"/>
                        </a:lnTo>
                        <a:lnTo>
                          <a:pt x="71" y="11"/>
                        </a:lnTo>
                        <a:lnTo>
                          <a:pt x="71" y="19"/>
                        </a:lnTo>
                        <a:lnTo>
                          <a:pt x="68" y="27"/>
                        </a:lnTo>
                        <a:lnTo>
                          <a:pt x="61" y="33"/>
                        </a:lnTo>
                        <a:lnTo>
                          <a:pt x="55" y="38"/>
                        </a:lnTo>
                        <a:close/>
                      </a:path>
                    </a:pathLst>
                  </a:custGeom>
                  <a:solidFill>
                    <a:srgbClr val="94332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080" name="Freeform 322"/>
                  <p:cNvSpPr>
                    <a:spLocks noChangeAspect="1"/>
                  </p:cNvSpPr>
                  <p:nvPr/>
                </p:nvSpPr>
                <p:spPr bwMode="auto">
                  <a:xfrm>
                    <a:off x="3632" y="3710"/>
                    <a:ext cx="15" cy="6"/>
                  </a:xfrm>
                  <a:custGeom>
                    <a:avLst/>
                    <a:gdLst>
                      <a:gd name="T0" fmla="*/ 0 w 146"/>
                      <a:gd name="T1" fmla="*/ 0 h 64"/>
                      <a:gd name="T2" fmla="*/ 0 w 146"/>
                      <a:gd name="T3" fmla="*/ 0 h 64"/>
                      <a:gd name="T4" fmla="*/ 0 w 146"/>
                      <a:gd name="T5" fmla="*/ 0 h 64"/>
                      <a:gd name="T6" fmla="*/ 0 w 146"/>
                      <a:gd name="T7" fmla="*/ 0 h 64"/>
                      <a:gd name="T8" fmla="*/ 0 w 146"/>
                      <a:gd name="T9" fmla="*/ 0 h 64"/>
                      <a:gd name="T10" fmla="*/ 0 w 146"/>
                      <a:gd name="T11" fmla="*/ 0 h 64"/>
                      <a:gd name="T12" fmla="*/ 0 w 146"/>
                      <a:gd name="T13" fmla="*/ 0 h 64"/>
                      <a:gd name="T14" fmla="*/ 0 w 146"/>
                      <a:gd name="T15" fmla="*/ 0 h 64"/>
                      <a:gd name="T16" fmla="*/ 0 w 146"/>
                      <a:gd name="T17" fmla="*/ 0 h 64"/>
                      <a:gd name="T18" fmla="*/ 0 w 146"/>
                      <a:gd name="T19" fmla="*/ 0 h 64"/>
                      <a:gd name="T20" fmla="*/ 0 w 146"/>
                      <a:gd name="T21" fmla="*/ 0 h 64"/>
                      <a:gd name="T22" fmla="*/ 0 w 146"/>
                      <a:gd name="T23" fmla="*/ 0 h 64"/>
                      <a:gd name="T24" fmla="*/ 0 w 146"/>
                      <a:gd name="T25" fmla="*/ 0 h 64"/>
                      <a:gd name="T26" fmla="*/ 0 w 146"/>
                      <a:gd name="T27" fmla="*/ 0 h 64"/>
                      <a:gd name="T28" fmla="*/ 0 w 146"/>
                      <a:gd name="T29" fmla="*/ 0 h 64"/>
                      <a:gd name="T30" fmla="*/ 0 w 146"/>
                      <a:gd name="T31" fmla="*/ 0 h 64"/>
                      <a:gd name="T32" fmla="*/ 0 w 146"/>
                      <a:gd name="T33" fmla="*/ 0 h 64"/>
                      <a:gd name="T34" fmla="*/ 0 w 146"/>
                      <a:gd name="T35" fmla="*/ 0 h 64"/>
                      <a:gd name="T36" fmla="*/ 0 w 146"/>
                      <a:gd name="T37" fmla="*/ 0 h 64"/>
                      <a:gd name="T38" fmla="*/ 0 w 146"/>
                      <a:gd name="T39" fmla="*/ 0 h 64"/>
                      <a:gd name="T40" fmla="*/ 0 w 146"/>
                      <a:gd name="T41" fmla="*/ 0 h 64"/>
                      <a:gd name="T42" fmla="*/ 0 w 146"/>
                      <a:gd name="T43" fmla="*/ 0 h 64"/>
                      <a:gd name="T44" fmla="*/ 0 w 146"/>
                      <a:gd name="T45" fmla="*/ 0 h 64"/>
                      <a:gd name="T46" fmla="*/ 0 w 146"/>
                      <a:gd name="T47" fmla="*/ 0 h 64"/>
                      <a:gd name="T48" fmla="*/ 0 w 146"/>
                      <a:gd name="T49" fmla="*/ 0 h 64"/>
                      <a:gd name="T50" fmla="*/ 0 w 146"/>
                      <a:gd name="T51" fmla="*/ 0 h 64"/>
                      <a:gd name="T52" fmla="*/ 0 w 146"/>
                      <a:gd name="T53" fmla="*/ 0 h 64"/>
                      <a:gd name="T54" fmla="*/ 0 w 146"/>
                      <a:gd name="T55" fmla="*/ 0 h 64"/>
                      <a:gd name="T56" fmla="*/ 0 w 146"/>
                      <a:gd name="T57" fmla="*/ 0 h 64"/>
                      <a:gd name="T58" fmla="*/ 0 w 146"/>
                      <a:gd name="T59" fmla="*/ 0 h 64"/>
                      <a:gd name="T60" fmla="*/ 0 w 146"/>
                      <a:gd name="T61" fmla="*/ 0 h 64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146"/>
                      <a:gd name="T94" fmla="*/ 0 h 64"/>
                      <a:gd name="T95" fmla="*/ 146 w 146"/>
                      <a:gd name="T96" fmla="*/ 64 h 64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146" h="64">
                        <a:moveTo>
                          <a:pt x="102" y="63"/>
                        </a:moveTo>
                        <a:lnTo>
                          <a:pt x="87" y="63"/>
                        </a:lnTo>
                        <a:lnTo>
                          <a:pt x="72" y="64"/>
                        </a:lnTo>
                        <a:lnTo>
                          <a:pt x="57" y="64"/>
                        </a:lnTo>
                        <a:lnTo>
                          <a:pt x="44" y="64"/>
                        </a:lnTo>
                        <a:lnTo>
                          <a:pt x="31" y="60"/>
                        </a:lnTo>
                        <a:lnTo>
                          <a:pt x="19" y="56"/>
                        </a:lnTo>
                        <a:lnTo>
                          <a:pt x="8" y="48"/>
                        </a:lnTo>
                        <a:lnTo>
                          <a:pt x="0" y="38"/>
                        </a:lnTo>
                        <a:lnTo>
                          <a:pt x="1" y="29"/>
                        </a:lnTo>
                        <a:lnTo>
                          <a:pt x="4" y="22"/>
                        </a:lnTo>
                        <a:lnTo>
                          <a:pt x="9" y="16"/>
                        </a:lnTo>
                        <a:lnTo>
                          <a:pt x="15" y="13"/>
                        </a:lnTo>
                        <a:lnTo>
                          <a:pt x="21" y="10"/>
                        </a:lnTo>
                        <a:lnTo>
                          <a:pt x="27" y="7"/>
                        </a:lnTo>
                        <a:lnTo>
                          <a:pt x="34" y="3"/>
                        </a:lnTo>
                        <a:lnTo>
                          <a:pt x="42" y="0"/>
                        </a:lnTo>
                        <a:lnTo>
                          <a:pt x="55" y="0"/>
                        </a:lnTo>
                        <a:lnTo>
                          <a:pt x="71" y="0"/>
                        </a:lnTo>
                        <a:lnTo>
                          <a:pt x="87" y="0"/>
                        </a:lnTo>
                        <a:lnTo>
                          <a:pt x="102" y="1"/>
                        </a:lnTo>
                        <a:lnTo>
                          <a:pt x="114" y="2"/>
                        </a:lnTo>
                        <a:lnTo>
                          <a:pt x="127" y="8"/>
                        </a:lnTo>
                        <a:lnTo>
                          <a:pt x="137" y="15"/>
                        </a:lnTo>
                        <a:lnTo>
                          <a:pt x="146" y="30"/>
                        </a:lnTo>
                        <a:lnTo>
                          <a:pt x="138" y="31"/>
                        </a:lnTo>
                        <a:lnTo>
                          <a:pt x="132" y="35"/>
                        </a:lnTo>
                        <a:lnTo>
                          <a:pt x="126" y="38"/>
                        </a:lnTo>
                        <a:lnTo>
                          <a:pt x="121" y="44"/>
                        </a:lnTo>
                        <a:lnTo>
                          <a:pt x="111" y="53"/>
                        </a:lnTo>
                        <a:lnTo>
                          <a:pt x="102" y="63"/>
                        </a:lnTo>
                        <a:close/>
                      </a:path>
                    </a:pathLst>
                  </a:custGeom>
                  <a:solidFill>
                    <a:srgbClr val="94332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081" name="Freeform 323"/>
                  <p:cNvSpPr>
                    <a:spLocks noChangeAspect="1"/>
                  </p:cNvSpPr>
                  <p:nvPr/>
                </p:nvSpPr>
                <p:spPr bwMode="auto">
                  <a:xfrm>
                    <a:off x="3631" y="3720"/>
                    <a:ext cx="13" cy="6"/>
                  </a:xfrm>
                  <a:custGeom>
                    <a:avLst/>
                    <a:gdLst>
                      <a:gd name="T0" fmla="*/ 0 w 131"/>
                      <a:gd name="T1" fmla="*/ 0 h 62"/>
                      <a:gd name="T2" fmla="*/ 0 w 131"/>
                      <a:gd name="T3" fmla="*/ 0 h 62"/>
                      <a:gd name="T4" fmla="*/ 0 w 131"/>
                      <a:gd name="T5" fmla="*/ 0 h 62"/>
                      <a:gd name="T6" fmla="*/ 0 w 131"/>
                      <a:gd name="T7" fmla="*/ 0 h 62"/>
                      <a:gd name="T8" fmla="*/ 0 w 131"/>
                      <a:gd name="T9" fmla="*/ 0 h 62"/>
                      <a:gd name="T10" fmla="*/ 0 w 131"/>
                      <a:gd name="T11" fmla="*/ 0 h 62"/>
                      <a:gd name="T12" fmla="*/ 0 w 131"/>
                      <a:gd name="T13" fmla="*/ 0 h 62"/>
                      <a:gd name="T14" fmla="*/ 0 w 131"/>
                      <a:gd name="T15" fmla="*/ 0 h 62"/>
                      <a:gd name="T16" fmla="*/ 0 w 131"/>
                      <a:gd name="T17" fmla="*/ 0 h 62"/>
                      <a:gd name="T18" fmla="*/ 0 w 131"/>
                      <a:gd name="T19" fmla="*/ 0 h 62"/>
                      <a:gd name="T20" fmla="*/ 0 w 131"/>
                      <a:gd name="T21" fmla="*/ 0 h 62"/>
                      <a:gd name="T22" fmla="*/ 0 w 131"/>
                      <a:gd name="T23" fmla="*/ 0 h 62"/>
                      <a:gd name="T24" fmla="*/ 0 w 131"/>
                      <a:gd name="T25" fmla="*/ 0 h 62"/>
                      <a:gd name="T26" fmla="*/ 0 w 131"/>
                      <a:gd name="T27" fmla="*/ 0 h 62"/>
                      <a:gd name="T28" fmla="*/ 0 w 131"/>
                      <a:gd name="T29" fmla="*/ 0 h 62"/>
                      <a:gd name="T30" fmla="*/ 0 w 131"/>
                      <a:gd name="T31" fmla="*/ 0 h 62"/>
                      <a:gd name="T32" fmla="*/ 0 w 131"/>
                      <a:gd name="T33" fmla="*/ 0 h 62"/>
                      <a:gd name="T34" fmla="*/ 0 w 131"/>
                      <a:gd name="T35" fmla="*/ 0 h 62"/>
                      <a:gd name="T36" fmla="*/ 0 w 131"/>
                      <a:gd name="T37" fmla="*/ 0 h 62"/>
                      <a:gd name="T38" fmla="*/ 0 w 131"/>
                      <a:gd name="T39" fmla="*/ 0 h 62"/>
                      <a:gd name="T40" fmla="*/ 0 w 131"/>
                      <a:gd name="T41" fmla="*/ 0 h 62"/>
                      <a:gd name="T42" fmla="*/ 0 w 131"/>
                      <a:gd name="T43" fmla="*/ 0 h 62"/>
                      <a:gd name="T44" fmla="*/ 0 w 131"/>
                      <a:gd name="T45" fmla="*/ 0 h 62"/>
                      <a:gd name="T46" fmla="*/ 0 w 131"/>
                      <a:gd name="T47" fmla="*/ 0 h 62"/>
                      <a:gd name="T48" fmla="*/ 0 w 131"/>
                      <a:gd name="T49" fmla="*/ 0 h 62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131"/>
                      <a:gd name="T76" fmla="*/ 0 h 62"/>
                      <a:gd name="T77" fmla="*/ 131 w 131"/>
                      <a:gd name="T78" fmla="*/ 62 h 62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131" h="62">
                        <a:moveTo>
                          <a:pt x="85" y="61"/>
                        </a:moveTo>
                        <a:lnTo>
                          <a:pt x="72" y="61"/>
                        </a:lnTo>
                        <a:lnTo>
                          <a:pt x="59" y="62"/>
                        </a:lnTo>
                        <a:lnTo>
                          <a:pt x="46" y="62"/>
                        </a:lnTo>
                        <a:lnTo>
                          <a:pt x="35" y="61"/>
                        </a:lnTo>
                        <a:lnTo>
                          <a:pt x="23" y="57"/>
                        </a:lnTo>
                        <a:lnTo>
                          <a:pt x="14" y="51"/>
                        </a:lnTo>
                        <a:lnTo>
                          <a:pt x="5" y="43"/>
                        </a:lnTo>
                        <a:lnTo>
                          <a:pt x="0" y="32"/>
                        </a:lnTo>
                        <a:lnTo>
                          <a:pt x="9" y="21"/>
                        </a:lnTo>
                        <a:lnTo>
                          <a:pt x="24" y="13"/>
                        </a:lnTo>
                        <a:lnTo>
                          <a:pt x="38" y="6"/>
                        </a:lnTo>
                        <a:lnTo>
                          <a:pt x="54" y="3"/>
                        </a:lnTo>
                        <a:lnTo>
                          <a:pt x="70" y="0"/>
                        </a:lnTo>
                        <a:lnTo>
                          <a:pt x="86" y="0"/>
                        </a:lnTo>
                        <a:lnTo>
                          <a:pt x="102" y="0"/>
                        </a:lnTo>
                        <a:lnTo>
                          <a:pt x="118" y="1"/>
                        </a:lnTo>
                        <a:lnTo>
                          <a:pt x="128" y="9"/>
                        </a:lnTo>
                        <a:lnTo>
                          <a:pt x="131" y="19"/>
                        </a:lnTo>
                        <a:lnTo>
                          <a:pt x="129" y="27"/>
                        </a:lnTo>
                        <a:lnTo>
                          <a:pt x="124" y="37"/>
                        </a:lnTo>
                        <a:lnTo>
                          <a:pt x="114" y="44"/>
                        </a:lnTo>
                        <a:lnTo>
                          <a:pt x="104" y="51"/>
                        </a:lnTo>
                        <a:lnTo>
                          <a:pt x="94" y="57"/>
                        </a:lnTo>
                        <a:lnTo>
                          <a:pt x="85" y="61"/>
                        </a:lnTo>
                        <a:close/>
                      </a:path>
                    </a:pathLst>
                  </a:custGeom>
                  <a:solidFill>
                    <a:srgbClr val="B86961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082" name="Freeform 324"/>
                  <p:cNvSpPr>
                    <a:spLocks noChangeAspect="1"/>
                  </p:cNvSpPr>
                  <p:nvPr/>
                </p:nvSpPr>
                <p:spPr bwMode="auto">
                  <a:xfrm>
                    <a:off x="3634" y="3717"/>
                    <a:ext cx="8" cy="2"/>
                  </a:xfrm>
                  <a:custGeom>
                    <a:avLst/>
                    <a:gdLst>
                      <a:gd name="T0" fmla="*/ 0 w 82"/>
                      <a:gd name="T1" fmla="*/ 0 h 16"/>
                      <a:gd name="T2" fmla="*/ 0 w 82"/>
                      <a:gd name="T3" fmla="*/ 0 h 16"/>
                      <a:gd name="T4" fmla="*/ 0 w 82"/>
                      <a:gd name="T5" fmla="*/ 0 h 16"/>
                      <a:gd name="T6" fmla="*/ 0 w 82"/>
                      <a:gd name="T7" fmla="*/ 0 h 16"/>
                      <a:gd name="T8" fmla="*/ 0 w 82"/>
                      <a:gd name="T9" fmla="*/ 0 h 16"/>
                      <a:gd name="T10" fmla="*/ 0 w 82"/>
                      <a:gd name="T11" fmla="*/ 0 h 16"/>
                      <a:gd name="T12" fmla="*/ 0 w 82"/>
                      <a:gd name="T13" fmla="*/ 0 h 16"/>
                      <a:gd name="T14" fmla="*/ 0 w 82"/>
                      <a:gd name="T15" fmla="*/ 0 h 16"/>
                      <a:gd name="T16" fmla="*/ 0 w 82"/>
                      <a:gd name="T17" fmla="*/ 0 h 16"/>
                      <a:gd name="T18" fmla="*/ 0 w 82"/>
                      <a:gd name="T19" fmla="*/ 0 h 16"/>
                      <a:gd name="T20" fmla="*/ 0 w 82"/>
                      <a:gd name="T21" fmla="*/ 0 h 16"/>
                      <a:gd name="T22" fmla="*/ 0 w 82"/>
                      <a:gd name="T23" fmla="*/ 0 h 16"/>
                      <a:gd name="T24" fmla="*/ 0 w 82"/>
                      <a:gd name="T25" fmla="*/ 0 h 16"/>
                      <a:gd name="T26" fmla="*/ 0 w 82"/>
                      <a:gd name="T27" fmla="*/ 0 h 16"/>
                      <a:gd name="T28" fmla="*/ 0 w 82"/>
                      <a:gd name="T29" fmla="*/ 0 h 16"/>
                      <a:gd name="T30" fmla="*/ 0 w 82"/>
                      <a:gd name="T31" fmla="*/ 0 h 16"/>
                      <a:gd name="T32" fmla="*/ 0 w 82"/>
                      <a:gd name="T33" fmla="*/ 0 h 16"/>
                      <a:gd name="T34" fmla="*/ 0 w 82"/>
                      <a:gd name="T35" fmla="*/ 0 h 16"/>
                      <a:gd name="T36" fmla="*/ 0 w 82"/>
                      <a:gd name="T37" fmla="*/ 0 h 16"/>
                      <a:gd name="T38" fmla="*/ 0 w 82"/>
                      <a:gd name="T39" fmla="*/ 0 h 16"/>
                      <a:gd name="T40" fmla="*/ 0 w 82"/>
                      <a:gd name="T41" fmla="*/ 0 h 1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82"/>
                      <a:gd name="T64" fmla="*/ 0 h 16"/>
                      <a:gd name="T65" fmla="*/ 82 w 82"/>
                      <a:gd name="T66" fmla="*/ 16 h 16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82" h="16">
                        <a:moveTo>
                          <a:pt x="2" y="16"/>
                        </a:moveTo>
                        <a:lnTo>
                          <a:pt x="0" y="5"/>
                        </a:lnTo>
                        <a:lnTo>
                          <a:pt x="3" y="2"/>
                        </a:lnTo>
                        <a:lnTo>
                          <a:pt x="8" y="0"/>
                        </a:lnTo>
                        <a:lnTo>
                          <a:pt x="18" y="2"/>
                        </a:lnTo>
                        <a:lnTo>
                          <a:pt x="27" y="4"/>
                        </a:lnTo>
                        <a:lnTo>
                          <a:pt x="37" y="6"/>
                        </a:lnTo>
                        <a:lnTo>
                          <a:pt x="45" y="6"/>
                        </a:lnTo>
                        <a:lnTo>
                          <a:pt x="54" y="5"/>
                        </a:lnTo>
                        <a:lnTo>
                          <a:pt x="60" y="4"/>
                        </a:lnTo>
                        <a:lnTo>
                          <a:pt x="68" y="3"/>
                        </a:lnTo>
                        <a:lnTo>
                          <a:pt x="75" y="2"/>
                        </a:lnTo>
                        <a:lnTo>
                          <a:pt x="82" y="5"/>
                        </a:lnTo>
                        <a:lnTo>
                          <a:pt x="71" y="5"/>
                        </a:lnTo>
                        <a:lnTo>
                          <a:pt x="61" y="6"/>
                        </a:lnTo>
                        <a:lnTo>
                          <a:pt x="51" y="7"/>
                        </a:lnTo>
                        <a:lnTo>
                          <a:pt x="41" y="11"/>
                        </a:lnTo>
                        <a:lnTo>
                          <a:pt x="31" y="12"/>
                        </a:lnTo>
                        <a:lnTo>
                          <a:pt x="21" y="14"/>
                        </a:lnTo>
                        <a:lnTo>
                          <a:pt x="11" y="15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solidFill>
                    <a:srgbClr val="94332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083" name="Freeform 325"/>
                  <p:cNvSpPr>
                    <a:spLocks noChangeAspect="1"/>
                  </p:cNvSpPr>
                  <p:nvPr/>
                </p:nvSpPr>
                <p:spPr bwMode="auto">
                  <a:xfrm>
                    <a:off x="3632" y="3689"/>
                    <a:ext cx="7" cy="4"/>
                  </a:xfrm>
                  <a:custGeom>
                    <a:avLst/>
                    <a:gdLst>
                      <a:gd name="T0" fmla="*/ 0 w 66"/>
                      <a:gd name="T1" fmla="*/ 0 h 44"/>
                      <a:gd name="T2" fmla="*/ 0 w 66"/>
                      <a:gd name="T3" fmla="*/ 0 h 44"/>
                      <a:gd name="T4" fmla="*/ 0 w 66"/>
                      <a:gd name="T5" fmla="*/ 0 h 44"/>
                      <a:gd name="T6" fmla="*/ 0 w 66"/>
                      <a:gd name="T7" fmla="*/ 0 h 44"/>
                      <a:gd name="T8" fmla="*/ 0 w 66"/>
                      <a:gd name="T9" fmla="*/ 0 h 44"/>
                      <a:gd name="T10" fmla="*/ 0 w 66"/>
                      <a:gd name="T11" fmla="*/ 0 h 44"/>
                      <a:gd name="T12" fmla="*/ 0 w 66"/>
                      <a:gd name="T13" fmla="*/ 0 h 44"/>
                      <a:gd name="T14" fmla="*/ 0 w 66"/>
                      <a:gd name="T15" fmla="*/ 0 h 44"/>
                      <a:gd name="T16" fmla="*/ 0 w 66"/>
                      <a:gd name="T17" fmla="*/ 0 h 44"/>
                      <a:gd name="T18" fmla="*/ 0 w 66"/>
                      <a:gd name="T19" fmla="*/ 0 h 44"/>
                      <a:gd name="T20" fmla="*/ 0 w 66"/>
                      <a:gd name="T21" fmla="*/ 0 h 44"/>
                      <a:gd name="T22" fmla="*/ 0 w 66"/>
                      <a:gd name="T23" fmla="*/ 0 h 44"/>
                      <a:gd name="T24" fmla="*/ 0 w 66"/>
                      <a:gd name="T25" fmla="*/ 0 h 44"/>
                      <a:gd name="T26" fmla="*/ 0 w 66"/>
                      <a:gd name="T27" fmla="*/ 0 h 44"/>
                      <a:gd name="T28" fmla="*/ 0 w 66"/>
                      <a:gd name="T29" fmla="*/ 0 h 44"/>
                      <a:gd name="T30" fmla="*/ 0 w 66"/>
                      <a:gd name="T31" fmla="*/ 0 h 44"/>
                      <a:gd name="T32" fmla="*/ 0 w 66"/>
                      <a:gd name="T33" fmla="*/ 0 h 44"/>
                      <a:gd name="T34" fmla="*/ 0 w 66"/>
                      <a:gd name="T35" fmla="*/ 0 h 44"/>
                      <a:gd name="T36" fmla="*/ 0 w 66"/>
                      <a:gd name="T37" fmla="*/ 0 h 44"/>
                      <a:gd name="T38" fmla="*/ 0 w 66"/>
                      <a:gd name="T39" fmla="*/ 0 h 44"/>
                      <a:gd name="T40" fmla="*/ 0 w 66"/>
                      <a:gd name="T41" fmla="*/ 0 h 44"/>
                      <a:gd name="T42" fmla="*/ 0 w 66"/>
                      <a:gd name="T43" fmla="*/ 0 h 44"/>
                      <a:gd name="T44" fmla="*/ 0 w 66"/>
                      <a:gd name="T45" fmla="*/ 0 h 44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66"/>
                      <a:gd name="T70" fmla="*/ 0 h 44"/>
                      <a:gd name="T71" fmla="*/ 66 w 66"/>
                      <a:gd name="T72" fmla="*/ 44 h 44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66" h="44">
                        <a:moveTo>
                          <a:pt x="44" y="44"/>
                        </a:moveTo>
                        <a:lnTo>
                          <a:pt x="36" y="43"/>
                        </a:lnTo>
                        <a:lnTo>
                          <a:pt x="29" y="43"/>
                        </a:lnTo>
                        <a:lnTo>
                          <a:pt x="23" y="43"/>
                        </a:lnTo>
                        <a:lnTo>
                          <a:pt x="17" y="43"/>
                        </a:lnTo>
                        <a:lnTo>
                          <a:pt x="11" y="40"/>
                        </a:lnTo>
                        <a:lnTo>
                          <a:pt x="5" y="37"/>
                        </a:lnTo>
                        <a:lnTo>
                          <a:pt x="2" y="33"/>
                        </a:lnTo>
                        <a:lnTo>
                          <a:pt x="0" y="27"/>
                        </a:lnTo>
                        <a:lnTo>
                          <a:pt x="0" y="21"/>
                        </a:lnTo>
                        <a:lnTo>
                          <a:pt x="2" y="16"/>
                        </a:lnTo>
                        <a:lnTo>
                          <a:pt x="5" y="12"/>
                        </a:lnTo>
                        <a:lnTo>
                          <a:pt x="11" y="9"/>
                        </a:lnTo>
                        <a:lnTo>
                          <a:pt x="21" y="2"/>
                        </a:lnTo>
                        <a:lnTo>
                          <a:pt x="33" y="0"/>
                        </a:lnTo>
                        <a:lnTo>
                          <a:pt x="42" y="0"/>
                        </a:lnTo>
                        <a:lnTo>
                          <a:pt x="50" y="3"/>
                        </a:lnTo>
                        <a:lnTo>
                          <a:pt x="58" y="8"/>
                        </a:lnTo>
                        <a:lnTo>
                          <a:pt x="66" y="14"/>
                        </a:lnTo>
                        <a:lnTo>
                          <a:pt x="63" y="24"/>
                        </a:lnTo>
                        <a:lnTo>
                          <a:pt x="58" y="32"/>
                        </a:lnTo>
                        <a:lnTo>
                          <a:pt x="51" y="37"/>
                        </a:lnTo>
                        <a:lnTo>
                          <a:pt x="44" y="44"/>
                        </a:lnTo>
                        <a:close/>
                      </a:path>
                    </a:pathLst>
                  </a:custGeom>
                  <a:solidFill>
                    <a:srgbClr val="94332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084" name="Freeform 326"/>
                  <p:cNvSpPr>
                    <a:spLocks noChangeAspect="1"/>
                  </p:cNvSpPr>
                  <p:nvPr/>
                </p:nvSpPr>
                <p:spPr bwMode="auto">
                  <a:xfrm>
                    <a:off x="3629" y="3695"/>
                    <a:ext cx="9" cy="10"/>
                  </a:xfrm>
                  <a:custGeom>
                    <a:avLst/>
                    <a:gdLst>
                      <a:gd name="T0" fmla="*/ 0 w 93"/>
                      <a:gd name="T1" fmla="*/ 0 h 104"/>
                      <a:gd name="T2" fmla="*/ 0 w 93"/>
                      <a:gd name="T3" fmla="*/ 0 h 104"/>
                      <a:gd name="T4" fmla="*/ 0 w 93"/>
                      <a:gd name="T5" fmla="*/ 0 h 104"/>
                      <a:gd name="T6" fmla="*/ 0 w 93"/>
                      <a:gd name="T7" fmla="*/ 0 h 104"/>
                      <a:gd name="T8" fmla="*/ 0 w 93"/>
                      <a:gd name="T9" fmla="*/ 0 h 104"/>
                      <a:gd name="T10" fmla="*/ 0 w 93"/>
                      <a:gd name="T11" fmla="*/ 0 h 104"/>
                      <a:gd name="T12" fmla="*/ 0 w 93"/>
                      <a:gd name="T13" fmla="*/ 0 h 104"/>
                      <a:gd name="T14" fmla="*/ 0 w 93"/>
                      <a:gd name="T15" fmla="*/ 0 h 104"/>
                      <a:gd name="T16" fmla="*/ 0 w 93"/>
                      <a:gd name="T17" fmla="*/ 0 h 104"/>
                      <a:gd name="T18" fmla="*/ 0 w 93"/>
                      <a:gd name="T19" fmla="*/ 0 h 104"/>
                      <a:gd name="T20" fmla="*/ 0 w 93"/>
                      <a:gd name="T21" fmla="*/ 0 h 104"/>
                      <a:gd name="T22" fmla="*/ 0 w 93"/>
                      <a:gd name="T23" fmla="*/ 0 h 104"/>
                      <a:gd name="T24" fmla="*/ 0 w 93"/>
                      <a:gd name="T25" fmla="*/ 0 h 104"/>
                      <a:gd name="T26" fmla="*/ 0 w 93"/>
                      <a:gd name="T27" fmla="*/ 0 h 104"/>
                      <a:gd name="T28" fmla="*/ 0 w 93"/>
                      <a:gd name="T29" fmla="*/ 0 h 104"/>
                      <a:gd name="T30" fmla="*/ 0 w 93"/>
                      <a:gd name="T31" fmla="*/ 0 h 104"/>
                      <a:gd name="T32" fmla="*/ 0 w 93"/>
                      <a:gd name="T33" fmla="*/ 0 h 104"/>
                      <a:gd name="T34" fmla="*/ 0 w 93"/>
                      <a:gd name="T35" fmla="*/ 0 h 104"/>
                      <a:gd name="T36" fmla="*/ 0 w 93"/>
                      <a:gd name="T37" fmla="*/ 0 h 104"/>
                      <a:gd name="T38" fmla="*/ 0 w 93"/>
                      <a:gd name="T39" fmla="*/ 0 h 104"/>
                      <a:gd name="T40" fmla="*/ 0 w 93"/>
                      <a:gd name="T41" fmla="*/ 0 h 104"/>
                      <a:gd name="T42" fmla="*/ 0 w 93"/>
                      <a:gd name="T43" fmla="*/ 0 h 104"/>
                      <a:gd name="T44" fmla="*/ 0 w 93"/>
                      <a:gd name="T45" fmla="*/ 0 h 104"/>
                      <a:gd name="T46" fmla="*/ 0 w 93"/>
                      <a:gd name="T47" fmla="*/ 0 h 104"/>
                      <a:gd name="T48" fmla="*/ 0 w 93"/>
                      <a:gd name="T49" fmla="*/ 0 h 104"/>
                      <a:gd name="T50" fmla="*/ 0 w 93"/>
                      <a:gd name="T51" fmla="*/ 0 h 104"/>
                      <a:gd name="T52" fmla="*/ 0 w 93"/>
                      <a:gd name="T53" fmla="*/ 0 h 104"/>
                      <a:gd name="T54" fmla="*/ 0 w 93"/>
                      <a:gd name="T55" fmla="*/ 0 h 104"/>
                      <a:gd name="T56" fmla="*/ 0 w 93"/>
                      <a:gd name="T57" fmla="*/ 0 h 104"/>
                      <a:gd name="T58" fmla="*/ 0 w 93"/>
                      <a:gd name="T59" fmla="*/ 0 h 104"/>
                      <a:gd name="T60" fmla="*/ 0 w 93"/>
                      <a:gd name="T61" fmla="*/ 0 h 104"/>
                      <a:gd name="T62" fmla="*/ 0 w 93"/>
                      <a:gd name="T63" fmla="*/ 0 h 104"/>
                      <a:gd name="T64" fmla="*/ 0 w 93"/>
                      <a:gd name="T65" fmla="*/ 0 h 104"/>
                      <a:gd name="T66" fmla="*/ 0 w 93"/>
                      <a:gd name="T67" fmla="*/ 0 h 104"/>
                      <a:gd name="T68" fmla="*/ 0 w 93"/>
                      <a:gd name="T69" fmla="*/ 0 h 104"/>
                      <a:gd name="T70" fmla="*/ 0 w 93"/>
                      <a:gd name="T71" fmla="*/ 0 h 104"/>
                      <a:gd name="T72" fmla="*/ 0 w 93"/>
                      <a:gd name="T73" fmla="*/ 0 h 104"/>
                      <a:gd name="T74" fmla="*/ 0 w 93"/>
                      <a:gd name="T75" fmla="*/ 0 h 104"/>
                      <a:gd name="T76" fmla="*/ 0 w 93"/>
                      <a:gd name="T77" fmla="*/ 0 h 104"/>
                      <a:gd name="T78" fmla="*/ 0 w 93"/>
                      <a:gd name="T79" fmla="*/ 0 h 104"/>
                      <a:gd name="T80" fmla="*/ 0 w 93"/>
                      <a:gd name="T81" fmla="*/ 0 h 104"/>
                      <a:gd name="T82" fmla="*/ 0 w 93"/>
                      <a:gd name="T83" fmla="*/ 0 h 104"/>
                      <a:gd name="T84" fmla="*/ 0 w 93"/>
                      <a:gd name="T85" fmla="*/ 0 h 104"/>
                      <a:gd name="T86" fmla="*/ 0 w 93"/>
                      <a:gd name="T87" fmla="*/ 0 h 104"/>
                      <a:gd name="T88" fmla="*/ 0 w 93"/>
                      <a:gd name="T89" fmla="*/ 0 h 104"/>
                      <a:gd name="T90" fmla="*/ 0 w 93"/>
                      <a:gd name="T91" fmla="*/ 0 h 104"/>
                      <a:gd name="T92" fmla="*/ 0 w 93"/>
                      <a:gd name="T93" fmla="*/ 0 h 104"/>
                      <a:gd name="T94" fmla="*/ 0 w 93"/>
                      <a:gd name="T95" fmla="*/ 0 h 104"/>
                      <a:gd name="T96" fmla="*/ 0 w 93"/>
                      <a:gd name="T97" fmla="*/ 0 h 104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93"/>
                      <a:gd name="T148" fmla="*/ 0 h 104"/>
                      <a:gd name="T149" fmla="*/ 93 w 93"/>
                      <a:gd name="T150" fmla="*/ 104 h 104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93" h="104">
                        <a:moveTo>
                          <a:pt x="57" y="82"/>
                        </a:moveTo>
                        <a:lnTo>
                          <a:pt x="49" y="81"/>
                        </a:lnTo>
                        <a:lnTo>
                          <a:pt x="46" y="85"/>
                        </a:lnTo>
                        <a:lnTo>
                          <a:pt x="50" y="85"/>
                        </a:lnTo>
                        <a:lnTo>
                          <a:pt x="55" y="86"/>
                        </a:lnTo>
                        <a:lnTo>
                          <a:pt x="56" y="86"/>
                        </a:lnTo>
                        <a:lnTo>
                          <a:pt x="57" y="88"/>
                        </a:lnTo>
                        <a:lnTo>
                          <a:pt x="57" y="92"/>
                        </a:lnTo>
                        <a:lnTo>
                          <a:pt x="57" y="98"/>
                        </a:lnTo>
                        <a:lnTo>
                          <a:pt x="49" y="100"/>
                        </a:lnTo>
                        <a:lnTo>
                          <a:pt x="43" y="104"/>
                        </a:lnTo>
                        <a:lnTo>
                          <a:pt x="33" y="104"/>
                        </a:lnTo>
                        <a:lnTo>
                          <a:pt x="24" y="104"/>
                        </a:lnTo>
                        <a:lnTo>
                          <a:pt x="16" y="98"/>
                        </a:lnTo>
                        <a:lnTo>
                          <a:pt x="10" y="96"/>
                        </a:lnTo>
                        <a:lnTo>
                          <a:pt x="3" y="92"/>
                        </a:lnTo>
                        <a:lnTo>
                          <a:pt x="0" y="85"/>
                        </a:lnTo>
                        <a:lnTo>
                          <a:pt x="5" y="85"/>
                        </a:lnTo>
                        <a:lnTo>
                          <a:pt x="9" y="84"/>
                        </a:lnTo>
                        <a:lnTo>
                          <a:pt x="9" y="80"/>
                        </a:lnTo>
                        <a:lnTo>
                          <a:pt x="9" y="76"/>
                        </a:lnTo>
                        <a:lnTo>
                          <a:pt x="7" y="71"/>
                        </a:lnTo>
                        <a:lnTo>
                          <a:pt x="7" y="65"/>
                        </a:lnTo>
                        <a:lnTo>
                          <a:pt x="7" y="60"/>
                        </a:lnTo>
                        <a:lnTo>
                          <a:pt x="11" y="58"/>
                        </a:lnTo>
                        <a:lnTo>
                          <a:pt x="8" y="49"/>
                        </a:lnTo>
                        <a:lnTo>
                          <a:pt x="9" y="41"/>
                        </a:lnTo>
                        <a:lnTo>
                          <a:pt x="12" y="33"/>
                        </a:lnTo>
                        <a:lnTo>
                          <a:pt x="17" y="27"/>
                        </a:lnTo>
                        <a:lnTo>
                          <a:pt x="22" y="19"/>
                        </a:lnTo>
                        <a:lnTo>
                          <a:pt x="28" y="13"/>
                        </a:lnTo>
                        <a:lnTo>
                          <a:pt x="34" y="7"/>
                        </a:lnTo>
                        <a:lnTo>
                          <a:pt x="41" y="3"/>
                        </a:lnTo>
                        <a:lnTo>
                          <a:pt x="47" y="0"/>
                        </a:lnTo>
                        <a:lnTo>
                          <a:pt x="56" y="0"/>
                        </a:lnTo>
                        <a:lnTo>
                          <a:pt x="62" y="2"/>
                        </a:lnTo>
                        <a:lnTo>
                          <a:pt x="71" y="6"/>
                        </a:lnTo>
                        <a:lnTo>
                          <a:pt x="78" y="9"/>
                        </a:lnTo>
                        <a:lnTo>
                          <a:pt x="84" y="16"/>
                        </a:lnTo>
                        <a:lnTo>
                          <a:pt x="89" y="22"/>
                        </a:lnTo>
                        <a:lnTo>
                          <a:pt x="93" y="32"/>
                        </a:lnTo>
                        <a:lnTo>
                          <a:pt x="92" y="40"/>
                        </a:lnTo>
                        <a:lnTo>
                          <a:pt x="90" y="48"/>
                        </a:lnTo>
                        <a:lnTo>
                          <a:pt x="84" y="53"/>
                        </a:lnTo>
                        <a:lnTo>
                          <a:pt x="80" y="60"/>
                        </a:lnTo>
                        <a:lnTo>
                          <a:pt x="73" y="64"/>
                        </a:lnTo>
                        <a:lnTo>
                          <a:pt x="67" y="70"/>
                        </a:lnTo>
                        <a:lnTo>
                          <a:pt x="60" y="75"/>
                        </a:lnTo>
                        <a:lnTo>
                          <a:pt x="57" y="82"/>
                        </a:lnTo>
                        <a:close/>
                      </a:path>
                    </a:pathLst>
                  </a:custGeom>
                  <a:solidFill>
                    <a:srgbClr val="B86961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085" name="Freeform 327"/>
                  <p:cNvSpPr>
                    <a:spLocks noChangeAspect="1"/>
                  </p:cNvSpPr>
                  <p:nvPr/>
                </p:nvSpPr>
                <p:spPr bwMode="auto">
                  <a:xfrm>
                    <a:off x="3633" y="3706"/>
                    <a:ext cx="4" cy="3"/>
                  </a:xfrm>
                  <a:custGeom>
                    <a:avLst/>
                    <a:gdLst>
                      <a:gd name="T0" fmla="*/ 0 w 39"/>
                      <a:gd name="T1" fmla="*/ 0 h 33"/>
                      <a:gd name="T2" fmla="*/ 0 w 39"/>
                      <a:gd name="T3" fmla="*/ 0 h 33"/>
                      <a:gd name="T4" fmla="*/ 0 w 39"/>
                      <a:gd name="T5" fmla="*/ 0 h 33"/>
                      <a:gd name="T6" fmla="*/ 0 w 39"/>
                      <a:gd name="T7" fmla="*/ 0 h 33"/>
                      <a:gd name="T8" fmla="*/ 0 w 39"/>
                      <a:gd name="T9" fmla="*/ 0 h 33"/>
                      <a:gd name="T10" fmla="*/ 0 w 39"/>
                      <a:gd name="T11" fmla="*/ 0 h 33"/>
                      <a:gd name="T12" fmla="*/ 0 w 39"/>
                      <a:gd name="T13" fmla="*/ 0 h 33"/>
                      <a:gd name="T14" fmla="*/ 0 w 39"/>
                      <a:gd name="T15" fmla="*/ 0 h 33"/>
                      <a:gd name="T16" fmla="*/ 0 w 39"/>
                      <a:gd name="T17" fmla="*/ 0 h 33"/>
                      <a:gd name="T18" fmla="*/ 0 w 39"/>
                      <a:gd name="T19" fmla="*/ 0 h 33"/>
                      <a:gd name="T20" fmla="*/ 0 w 39"/>
                      <a:gd name="T21" fmla="*/ 0 h 33"/>
                      <a:gd name="T22" fmla="*/ 0 w 39"/>
                      <a:gd name="T23" fmla="*/ 0 h 33"/>
                      <a:gd name="T24" fmla="*/ 0 w 39"/>
                      <a:gd name="T25" fmla="*/ 0 h 33"/>
                      <a:gd name="T26" fmla="*/ 0 w 39"/>
                      <a:gd name="T27" fmla="*/ 0 h 33"/>
                      <a:gd name="T28" fmla="*/ 0 w 39"/>
                      <a:gd name="T29" fmla="*/ 0 h 33"/>
                      <a:gd name="T30" fmla="*/ 0 w 39"/>
                      <a:gd name="T31" fmla="*/ 0 h 33"/>
                      <a:gd name="T32" fmla="*/ 0 w 39"/>
                      <a:gd name="T33" fmla="*/ 0 h 33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39"/>
                      <a:gd name="T52" fmla="*/ 0 h 33"/>
                      <a:gd name="T53" fmla="*/ 39 w 39"/>
                      <a:gd name="T54" fmla="*/ 33 h 33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39" h="33">
                        <a:moveTo>
                          <a:pt x="1" y="17"/>
                        </a:moveTo>
                        <a:lnTo>
                          <a:pt x="1" y="9"/>
                        </a:lnTo>
                        <a:lnTo>
                          <a:pt x="5" y="5"/>
                        </a:lnTo>
                        <a:lnTo>
                          <a:pt x="12" y="1"/>
                        </a:lnTo>
                        <a:lnTo>
                          <a:pt x="19" y="0"/>
                        </a:lnTo>
                        <a:lnTo>
                          <a:pt x="21" y="7"/>
                        </a:lnTo>
                        <a:lnTo>
                          <a:pt x="26" y="14"/>
                        </a:lnTo>
                        <a:lnTo>
                          <a:pt x="32" y="20"/>
                        </a:lnTo>
                        <a:lnTo>
                          <a:pt x="39" y="25"/>
                        </a:lnTo>
                        <a:lnTo>
                          <a:pt x="32" y="24"/>
                        </a:lnTo>
                        <a:lnTo>
                          <a:pt x="25" y="27"/>
                        </a:lnTo>
                        <a:lnTo>
                          <a:pt x="18" y="30"/>
                        </a:lnTo>
                        <a:lnTo>
                          <a:pt x="12" y="33"/>
                        </a:lnTo>
                        <a:lnTo>
                          <a:pt x="5" y="33"/>
                        </a:lnTo>
                        <a:lnTo>
                          <a:pt x="2" y="32"/>
                        </a:lnTo>
                        <a:lnTo>
                          <a:pt x="0" y="27"/>
                        </a:lnTo>
                        <a:lnTo>
                          <a:pt x="1" y="17"/>
                        </a:lnTo>
                        <a:close/>
                      </a:path>
                    </a:pathLst>
                  </a:custGeom>
                  <a:solidFill>
                    <a:srgbClr val="94332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086" name="Freeform 328"/>
                  <p:cNvSpPr>
                    <a:spLocks noChangeAspect="1"/>
                  </p:cNvSpPr>
                  <p:nvPr/>
                </p:nvSpPr>
                <p:spPr bwMode="auto">
                  <a:xfrm>
                    <a:off x="3621" y="3715"/>
                    <a:ext cx="11" cy="6"/>
                  </a:xfrm>
                  <a:custGeom>
                    <a:avLst/>
                    <a:gdLst>
                      <a:gd name="T0" fmla="*/ 0 w 112"/>
                      <a:gd name="T1" fmla="*/ 0 h 64"/>
                      <a:gd name="T2" fmla="*/ 0 w 112"/>
                      <a:gd name="T3" fmla="*/ 0 h 64"/>
                      <a:gd name="T4" fmla="*/ 0 w 112"/>
                      <a:gd name="T5" fmla="*/ 0 h 64"/>
                      <a:gd name="T6" fmla="*/ 0 w 112"/>
                      <a:gd name="T7" fmla="*/ 0 h 64"/>
                      <a:gd name="T8" fmla="*/ 0 w 112"/>
                      <a:gd name="T9" fmla="*/ 0 h 64"/>
                      <a:gd name="T10" fmla="*/ 0 w 112"/>
                      <a:gd name="T11" fmla="*/ 0 h 64"/>
                      <a:gd name="T12" fmla="*/ 0 w 112"/>
                      <a:gd name="T13" fmla="*/ 0 h 64"/>
                      <a:gd name="T14" fmla="*/ 0 w 112"/>
                      <a:gd name="T15" fmla="*/ 0 h 64"/>
                      <a:gd name="T16" fmla="*/ 0 w 112"/>
                      <a:gd name="T17" fmla="*/ 0 h 64"/>
                      <a:gd name="T18" fmla="*/ 0 w 112"/>
                      <a:gd name="T19" fmla="*/ 0 h 64"/>
                      <a:gd name="T20" fmla="*/ 0 w 112"/>
                      <a:gd name="T21" fmla="*/ 0 h 64"/>
                      <a:gd name="T22" fmla="*/ 0 w 112"/>
                      <a:gd name="T23" fmla="*/ 0 h 64"/>
                      <a:gd name="T24" fmla="*/ 0 w 112"/>
                      <a:gd name="T25" fmla="*/ 0 h 64"/>
                      <a:gd name="T26" fmla="*/ 0 w 112"/>
                      <a:gd name="T27" fmla="*/ 0 h 64"/>
                      <a:gd name="T28" fmla="*/ 0 w 112"/>
                      <a:gd name="T29" fmla="*/ 0 h 64"/>
                      <a:gd name="T30" fmla="*/ 0 w 112"/>
                      <a:gd name="T31" fmla="*/ 0 h 64"/>
                      <a:gd name="T32" fmla="*/ 0 w 112"/>
                      <a:gd name="T33" fmla="*/ 0 h 64"/>
                      <a:gd name="T34" fmla="*/ 0 w 112"/>
                      <a:gd name="T35" fmla="*/ 0 h 64"/>
                      <a:gd name="T36" fmla="*/ 0 w 112"/>
                      <a:gd name="T37" fmla="*/ 0 h 64"/>
                      <a:gd name="T38" fmla="*/ 0 w 112"/>
                      <a:gd name="T39" fmla="*/ 0 h 64"/>
                      <a:gd name="T40" fmla="*/ 0 w 112"/>
                      <a:gd name="T41" fmla="*/ 0 h 64"/>
                      <a:gd name="T42" fmla="*/ 0 w 112"/>
                      <a:gd name="T43" fmla="*/ 0 h 64"/>
                      <a:gd name="T44" fmla="*/ 0 w 112"/>
                      <a:gd name="T45" fmla="*/ 0 h 64"/>
                      <a:gd name="T46" fmla="*/ 0 w 112"/>
                      <a:gd name="T47" fmla="*/ 0 h 64"/>
                      <a:gd name="T48" fmla="*/ 0 w 112"/>
                      <a:gd name="T49" fmla="*/ 0 h 64"/>
                      <a:gd name="T50" fmla="*/ 0 w 112"/>
                      <a:gd name="T51" fmla="*/ 0 h 64"/>
                      <a:gd name="T52" fmla="*/ 0 w 112"/>
                      <a:gd name="T53" fmla="*/ 0 h 64"/>
                      <a:gd name="T54" fmla="*/ 0 w 112"/>
                      <a:gd name="T55" fmla="*/ 0 h 64"/>
                      <a:gd name="T56" fmla="*/ 0 w 112"/>
                      <a:gd name="T57" fmla="*/ 0 h 64"/>
                      <a:gd name="T58" fmla="*/ 0 w 112"/>
                      <a:gd name="T59" fmla="*/ 0 h 64"/>
                      <a:gd name="T60" fmla="*/ 0 w 112"/>
                      <a:gd name="T61" fmla="*/ 0 h 64"/>
                      <a:gd name="T62" fmla="*/ 0 w 112"/>
                      <a:gd name="T63" fmla="*/ 0 h 64"/>
                      <a:gd name="T64" fmla="*/ 0 w 112"/>
                      <a:gd name="T65" fmla="*/ 0 h 64"/>
                      <a:gd name="T66" fmla="*/ 0 w 112"/>
                      <a:gd name="T67" fmla="*/ 0 h 64"/>
                      <a:gd name="T68" fmla="*/ 0 w 112"/>
                      <a:gd name="T69" fmla="*/ 0 h 64"/>
                      <a:gd name="T70" fmla="*/ 0 w 112"/>
                      <a:gd name="T71" fmla="*/ 0 h 64"/>
                      <a:gd name="T72" fmla="*/ 0 w 112"/>
                      <a:gd name="T73" fmla="*/ 0 h 64"/>
                      <a:gd name="T74" fmla="*/ 0 w 112"/>
                      <a:gd name="T75" fmla="*/ 0 h 64"/>
                      <a:gd name="T76" fmla="*/ 0 w 112"/>
                      <a:gd name="T77" fmla="*/ 0 h 64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112"/>
                      <a:gd name="T118" fmla="*/ 0 h 64"/>
                      <a:gd name="T119" fmla="*/ 112 w 112"/>
                      <a:gd name="T120" fmla="*/ 64 h 64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112" h="64">
                        <a:moveTo>
                          <a:pt x="30" y="62"/>
                        </a:moveTo>
                        <a:lnTo>
                          <a:pt x="21" y="56"/>
                        </a:lnTo>
                        <a:lnTo>
                          <a:pt x="13" y="53"/>
                        </a:lnTo>
                        <a:lnTo>
                          <a:pt x="6" y="48"/>
                        </a:lnTo>
                        <a:lnTo>
                          <a:pt x="0" y="40"/>
                        </a:lnTo>
                        <a:lnTo>
                          <a:pt x="0" y="35"/>
                        </a:lnTo>
                        <a:lnTo>
                          <a:pt x="0" y="29"/>
                        </a:lnTo>
                        <a:lnTo>
                          <a:pt x="1" y="22"/>
                        </a:lnTo>
                        <a:lnTo>
                          <a:pt x="5" y="18"/>
                        </a:lnTo>
                        <a:lnTo>
                          <a:pt x="7" y="13"/>
                        </a:lnTo>
                        <a:lnTo>
                          <a:pt x="11" y="9"/>
                        </a:lnTo>
                        <a:lnTo>
                          <a:pt x="15" y="6"/>
                        </a:lnTo>
                        <a:lnTo>
                          <a:pt x="22" y="5"/>
                        </a:lnTo>
                        <a:lnTo>
                          <a:pt x="28" y="2"/>
                        </a:lnTo>
                        <a:lnTo>
                          <a:pt x="34" y="0"/>
                        </a:lnTo>
                        <a:lnTo>
                          <a:pt x="42" y="0"/>
                        </a:lnTo>
                        <a:lnTo>
                          <a:pt x="50" y="0"/>
                        </a:lnTo>
                        <a:lnTo>
                          <a:pt x="56" y="0"/>
                        </a:lnTo>
                        <a:lnTo>
                          <a:pt x="64" y="0"/>
                        </a:lnTo>
                        <a:lnTo>
                          <a:pt x="70" y="2"/>
                        </a:lnTo>
                        <a:lnTo>
                          <a:pt x="77" y="5"/>
                        </a:lnTo>
                        <a:lnTo>
                          <a:pt x="75" y="8"/>
                        </a:lnTo>
                        <a:lnTo>
                          <a:pt x="77" y="13"/>
                        </a:lnTo>
                        <a:lnTo>
                          <a:pt x="82" y="16"/>
                        </a:lnTo>
                        <a:lnTo>
                          <a:pt x="89" y="14"/>
                        </a:lnTo>
                        <a:lnTo>
                          <a:pt x="96" y="10"/>
                        </a:lnTo>
                        <a:lnTo>
                          <a:pt x="104" y="16"/>
                        </a:lnTo>
                        <a:lnTo>
                          <a:pt x="108" y="21"/>
                        </a:lnTo>
                        <a:lnTo>
                          <a:pt x="111" y="29"/>
                        </a:lnTo>
                        <a:lnTo>
                          <a:pt x="112" y="36"/>
                        </a:lnTo>
                        <a:lnTo>
                          <a:pt x="112" y="43"/>
                        </a:lnTo>
                        <a:lnTo>
                          <a:pt x="102" y="48"/>
                        </a:lnTo>
                        <a:lnTo>
                          <a:pt x="92" y="52"/>
                        </a:lnTo>
                        <a:lnTo>
                          <a:pt x="82" y="56"/>
                        </a:lnTo>
                        <a:lnTo>
                          <a:pt x="73" y="61"/>
                        </a:lnTo>
                        <a:lnTo>
                          <a:pt x="62" y="62"/>
                        </a:lnTo>
                        <a:lnTo>
                          <a:pt x="52" y="64"/>
                        </a:lnTo>
                        <a:lnTo>
                          <a:pt x="41" y="63"/>
                        </a:lnTo>
                        <a:lnTo>
                          <a:pt x="30" y="62"/>
                        </a:lnTo>
                        <a:close/>
                      </a:path>
                    </a:pathLst>
                  </a:custGeom>
                  <a:solidFill>
                    <a:srgbClr val="E3A68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087" name="Freeform 329"/>
                  <p:cNvSpPr>
                    <a:spLocks noChangeAspect="1"/>
                  </p:cNvSpPr>
                  <p:nvPr/>
                </p:nvSpPr>
                <p:spPr bwMode="auto">
                  <a:xfrm>
                    <a:off x="3619" y="3705"/>
                    <a:ext cx="13" cy="8"/>
                  </a:xfrm>
                  <a:custGeom>
                    <a:avLst/>
                    <a:gdLst>
                      <a:gd name="T0" fmla="*/ 0 w 124"/>
                      <a:gd name="T1" fmla="*/ 0 h 80"/>
                      <a:gd name="T2" fmla="*/ 0 w 124"/>
                      <a:gd name="T3" fmla="*/ 0 h 80"/>
                      <a:gd name="T4" fmla="*/ 0 w 124"/>
                      <a:gd name="T5" fmla="*/ 0 h 80"/>
                      <a:gd name="T6" fmla="*/ 0 w 124"/>
                      <a:gd name="T7" fmla="*/ 0 h 80"/>
                      <a:gd name="T8" fmla="*/ 0 w 124"/>
                      <a:gd name="T9" fmla="*/ 0 h 80"/>
                      <a:gd name="T10" fmla="*/ 0 w 124"/>
                      <a:gd name="T11" fmla="*/ 0 h 80"/>
                      <a:gd name="T12" fmla="*/ 0 w 124"/>
                      <a:gd name="T13" fmla="*/ 0 h 80"/>
                      <a:gd name="T14" fmla="*/ 0 w 124"/>
                      <a:gd name="T15" fmla="*/ 0 h 80"/>
                      <a:gd name="T16" fmla="*/ 0 w 124"/>
                      <a:gd name="T17" fmla="*/ 0 h 80"/>
                      <a:gd name="T18" fmla="*/ 0 w 124"/>
                      <a:gd name="T19" fmla="*/ 0 h 80"/>
                      <a:gd name="T20" fmla="*/ 0 w 124"/>
                      <a:gd name="T21" fmla="*/ 0 h 80"/>
                      <a:gd name="T22" fmla="*/ 0 w 124"/>
                      <a:gd name="T23" fmla="*/ 0 h 80"/>
                      <a:gd name="T24" fmla="*/ 0 w 124"/>
                      <a:gd name="T25" fmla="*/ 0 h 80"/>
                      <a:gd name="T26" fmla="*/ 0 w 124"/>
                      <a:gd name="T27" fmla="*/ 0 h 80"/>
                      <a:gd name="T28" fmla="*/ 0 w 124"/>
                      <a:gd name="T29" fmla="*/ 0 h 80"/>
                      <a:gd name="T30" fmla="*/ 0 w 124"/>
                      <a:gd name="T31" fmla="*/ 0 h 80"/>
                      <a:gd name="T32" fmla="*/ 0 w 124"/>
                      <a:gd name="T33" fmla="*/ 0 h 80"/>
                      <a:gd name="T34" fmla="*/ 0 w 124"/>
                      <a:gd name="T35" fmla="*/ 0 h 80"/>
                      <a:gd name="T36" fmla="*/ 0 w 124"/>
                      <a:gd name="T37" fmla="*/ 0 h 80"/>
                      <a:gd name="T38" fmla="*/ 0 w 124"/>
                      <a:gd name="T39" fmla="*/ 0 h 80"/>
                      <a:gd name="T40" fmla="*/ 0 w 124"/>
                      <a:gd name="T41" fmla="*/ 0 h 80"/>
                      <a:gd name="T42" fmla="*/ 0 w 124"/>
                      <a:gd name="T43" fmla="*/ 0 h 80"/>
                      <a:gd name="T44" fmla="*/ 0 w 124"/>
                      <a:gd name="T45" fmla="*/ 0 h 80"/>
                      <a:gd name="T46" fmla="*/ 0 w 124"/>
                      <a:gd name="T47" fmla="*/ 0 h 80"/>
                      <a:gd name="T48" fmla="*/ 0 w 124"/>
                      <a:gd name="T49" fmla="*/ 0 h 80"/>
                      <a:gd name="T50" fmla="*/ 0 w 124"/>
                      <a:gd name="T51" fmla="*/ 0 h 80"/>
                      <a:gd name="T52" fmla="*/ 0 w 124"/>
                      <a:gd name="T53" fmla="*/ 0 h 80"/>
                      <a:gd name="T54" fmla="*/ 0 w 124"/>
                      <a:gd name="T55" fmla="*/ 0 h 80"/>
                      <a:gd name="T56" fmla="*/ 0 w 124"/>
                      <a:gd name="T57" fmla="*/ 0 h 80"/>
                      <a:gd name="T58" fmla="*/ 0 w 124"/>
                      <a:gd name="T59" fmla="*/ 0 h 80"/>
                      <a:gd name="T60" fmla="*/ 0 w 124"/>
                      <a:gd name="T61" fmla="*/ 0 h 80"/>
                      <a:gd name="T62" fmla="*/ 0 w 124"/>
                      <a:gd name="T63" fmla="*/ 0 h 80"/>
                      <a:gd name="T64" fmla="*/ 0 w 124"/>
                      <a:gd name="T65" fmla="*/ 0 h 80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24"/>
                      <a:gd name="T100" fmla="*/ 0 h 80"/>
                      <a:gd name="T101" fmla="*/ 124 w 124"/>
                      <a:gd name="T102" fmla="*/ 80 h 80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24" h="80">
                        <a:moveTo>
                          <a:pt x="99" y="75"/>
                        </a:moveTo>
                        <a:lnTo>
                          <a:pt x="86" y="77"/>
                        </a:lnTo>
                        <a:lnTo>
                          <a:pt x="74" y="79"/>
                        </a:lnTo>
                        <a:lnTo>
                          <a:pt x="61" y="79"/>
                        </a:lnTo>
                        <a:lnTo>
                          <a:pt x="49" y="80"/>
                        </a:lnTo>
                        <a:lnTo>
                          <a:pt x="36" y="78"/>
                        </a:lnTo>
                        <a:lnTo>
                          <a:pt x="24" y="75"/>
                        </a:lnTo>
                        <a:lnTo>
                          <a:pt x="12" y="68"/>
                        </a:lnTo>
                        <a:lnTo>
                          <a:pt x="3" y="61"/>
                        </a:lnTo>
                        <a:lnTo>
                          <a:pt x="1" y="50"/>
                        </a:lnTo>
                        <a:lnTo>
                          <a:pt x="0" y="42"/>
                        </a:lnTo>
                        <a:lnTo>
                          <a:pt x="1" y="33"/>
                        </a:lnTo>
                        <a:lnTo>
                          <a:pt x="8" y="25"/>
                        </a:lnTo>
                        <a:lnTo>
                          <a:pt x="15" y="20"/>
                        </a:lnTo>
                        <a:lnTo>
                          <a:pt x="24" y="16"/>
                        </a:lnTo>
                        <a:lnTo>
                          <a:pt x="31" y="12"/>
                        </a:lnTo>
                        <a:lnTo>
                          <a:pt x="40" y="9"/>
                        </a:lnTo>
                        <a:lnTo>
                          <a:pt x="48" y="5"/>
                        </a:lnTo>
                        <a:lnTo>
                          <a:pt x="56" y="4"/>
                        </a:lnTo>
                        <a:lnTo>
                          <a:pt x="63" y="4"/>
                        </a:lnTo>
                        <a:lnTo>
                          <a:pt x="72" y="7"/>
                        </a:lnTo>
                        <a:lnTo>
                          <a:pt x="79" y="0"/>
                        </a:lnTo>
                        <a:lnTo>
                          <a:pt x="90" y="2"/>
                        </a:lnTo>
                        <a:lnTo>
                          <a:pt x="101" y="7"/>
                        </a:lnTo>
                        <a:lnTo>
                          <a:pt x="110" y="12"/>
                        </a:lnTo>
                        <a:lnTo>
                          <a:pt x="117" y="17"/>
                        </a:lnTo>
                        <a:lnTo>
                          <a:pt x="121" y="27"/>
                        </a:lnTo>
                        <a:lnTo>
                          <a:pt x="124" y="36"/>
                        </a:lnTo>
                        <a:lnTo>
                          <a:pt x="124" y="46"/>
                        </a:lnTo>
                        <a:lnTo>
                          <a:pt x="120" y="55"/>
                        </a:lnTo>
                        <a:lnTo>
                          <a:pt x="115" y="64"/>
                        </a:lnTo>
                        <a:lnTo>
                          <a:pt x="108" y="69"/>
                        </a:lnTo>
                        <a:lnTo>
                          <a:pt x="99" y="75"/>
                        </a:lnTo>
                        <a:close/>
                      </a:path>
                    </a:pathLst>
                  </a:custGeom>
                  <a:solidFill>
                    <a:srgbClr val="E3A68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088" name="Freeform 330"/>
                  <p:cNvSpPr>
                    <a:spLocks noChangeAspect="1"/>
                  </p:cNvSpPr>
                  <p:nvPr/>
                </p:nvSpPr>
                <p:spPr bwMode="auto">
                  <a:xfrm>
                    <a:off x="3624" y="3686"/>
                    <a:ext cx="7" cy="4"/>
                  </a:xfrm>
                  <a:custGeom>
                    <a:avLst/>
                    <a:gdLst>
                      <a:gd name="T0" fmla="*/ 0 w 77"/>
                      <a:gd name="T1" fmla="*/ 0 h 43"/>
                      <a:gd name="T2" fmla="*/ 0 w 77"/>
                      <a:gd name="T3" fmla="*/ 0 h 43"/>
                      <a:gd name="T4" fmla="*/ 0 w 77"/>
                      <a:gd name="T5" fmla="*/ 0 h 43"/>
                      <a:gd name="T6" fmla="*/ 0 w 77"/>
                      <a:gd name="T7" fmla="*/ 0 h 43"/>
                      <a:gd name="T8" fmla="*/ 0 w 77"/>
                      <a:gd name="T9" fmla="*/ 0 h 43"/>
                      <a:gd name="T10" fmla="*/ 0 w 77"/>
                      <a:gd name="T11" fmla="*/ 0 h 43"/>
                      <a:gd name="T12" fmla="*/ 0 w 77"/>
                      <a:gd name="T13" fmla="*/ 0 h 43"/>
                      <a:gd name="T14" fmla="*/ 0 w 77"/>
                      <a:gd name="T15" fmla="*/ 0 h 43"/>
                      <a:gd name="T16" fmla="*/ 0 w 77"/>
                      <a:gd name="T17" fmla="*/ 0 h 43"/>
                      <a:gd name="T18" fmla="*/ 0 w 77"/>
                      <a:gd name="T19" fmla="*/ 0 h 43"/>
                      <a:gd name="T20" fmla="*/ 0 w 77"/>
                      <a:gd name="T21" fmla="*/ 0 h 43"/>
                      <a:gd name="T22" fmla="*/ 0 w 77"/>
                      <a:gd name="T23" fmla="*/ 0 h 43"/>
                      <a:gd name="T24" fmla="*/ 0 w 77"/>
                      <a:gd name="T25" fmla="*/ 0 h 43"/>
                      <a:gd name="T26" fmla="*/ 0 w 77"/>
                      <a:gd name="T27" fmla="*/ 0 h 43"/>
                      <a:gd name="T28" fmla="*/ 0 w 77"/>
                      <a:gd name="T29" fmla="*/ 0 h 43"/>
                      <a:gd name="T30" fmla="*/ 0 w 77"/>
                      <a:gd name="T31" fmla="*/ 0 h 43"/>
                      <a:gd name="T32" fmla="*/ 0 w 77"/>
                      <a:gd name="T33" fmla="*/ 0 h 43"/>
                      <a:gd name="T34" fmla="*/ 0 w 77"/>
                      <a:gd name="T35" fmla="*/ 0 h 43"/>
                      <a:gd name="T36" fmla="*/ 0 w 77"/>
                      <a:gd name="T37" fmla="*/ 0 h 43"/>
                      <a:gd name="T38" fmla="*/ 0 w 77"/>
                      <a:gd name="T39" fmla="*/ 0 h 43"/>
                      <a:gd name="T40" fmla="*/ 0 w 77"/>
                      <a:gd name="T41" fmla="*/ 0 h 43"/>
                      <a:gd name="T42" fmla="*/ 0 w 77"/>
                      <a:gd name="T43" fmla="*/ 0 h 43"/>
                      <a:gd name="T44" fmla="*/ 0 w 77"/>
                      <a:gd name="T45" fmla="*/ 0 h 43"/>
                      <a:gd name="T46" fmla="*/ 0 w 77"/>
                      <a:gd name="T47" fmla="*/ 0 h 43"/>
                      <a:gd name="T48" fmla="*/ 0 w 77"/>
                      <a:gd name="T49" fmla="*/ 0 h 43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77"/>
                      <a:gd name="T76" fmla="*/ 0 h 43"/>
                      <a:gd name="T77" fmla="*/ 77 w 77"/>
                      <a:gd name="T78" fmla="*/ 43 h 43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77" h="43">
                        <a:moveTo>
                          <a:pt x="44" y="43"/>
                        </a:moveTo>
                        <a:lnTo>
                          <a:pt x="38" y="43"/>
                        </a:lnTo>
                        <a:lnTo>
                          <a:pt x="31" y="43"/>
                        </a:lnTo>
                        <a:lnTo>
                          <a:pt x="26" y="42"/>
                        </a:lnTo>
                        <a:lnTo>
                          <a:pt x="21" y="42"/>
                        </a:lnTo>
                        <a:lnTo>
                          <a:pt x="10" y="38"/>
                        </a:lnTo>
                        <a:lnTo>
                          <a:pt x="0" y="32"/>
                        </a:lnTo>
                        <a:lnTo>
                          <a:pt x="1" y="23"/>
                        </a:lnTo>
                        <a:lnTo>
                          <a:pt x="9" y="13"/>
                        </a:lnTo>
                        <a:lnTo>
                          <a:pt x="19" y="4"/>
                        </a:lnTo>
                        <a:lnTo>
                          <a:pt x="31" y="0"/>
                        </a:lnTo>
                        <a:lnTo>
                          <a:pt x="36" y="0"/>
                        </a:lnTo>
                        <a:lnTo>
                          <a:pt x="43" y="0"/>
                        </a:lnTo>
                        <a:lnTo>
                          <a:pt x="50" y="0"/>
                        </a:lnTo>
                        <a:lnTo>
                          <a:pt x="56" y="3"/>
                        </a:lnTo>
                        <a:lnTo>
                          <a:pt x="67" y="7"/>
                        </a:lnTo>
                        <a:lnTo>
                          <a:pt x="77" y="16"/>
                        </a:lnTo>
                        <a:lnTo>
                          <a:pt x="77" y="23"/>
                        </a:lnTo>
                        <a:lnTo>
                          <a:pt x="76" y="28"/>
                        </a:lnTo>
                        <a:lnTo>
                          <a:pt x="72" y="31"/>
                        </a:lnTo>
                        <a:lnTo>
                          <a:pt x="68" y="36"/>
                        </a:lnTo>
                        <a:lnTo>
                          <a:pt x="62" y="37"/>
                        </a:lnTo>
                        <a:lnTo>
                          <a:pt x="56" y="39"/>
                        </a:lnTo>
                        <a:lnTo>
                          <a:pt x="50" y="40"/>
                        </a:lnTo>
                        <a:lnTo>
                          <a:pt x="44" y="43"/>
                        </a:lnTo>
                        <a:close/>
                      </a:path>
                    </a:pathLst>
                  </a:custGeom>
                  <a:solidFill>
                    <a:srgbClr val="94332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089" name="Freeform 331"/>
                  <p:cNvSpPr>
                    <a:spLocks noChangeAspect="1"/>
                  </p:cNvSpPr>
                  <p:nvPr/>
                </p:nvSpPr>
                <p:spPr bwMode="auto">
                  <a:xfrm>
                    <a:off x="3621" y="3692"/>
                    <a:ext cx="8" cy="5"/>
                  </a:xfrm>
                  <a:custGeom>
                    <a:avLst/>
                    <a:gdLst>
                      <a:gd name="T0" fmla="*/ 0 w 82"/>
                      <a:gd name="T1" fmla="*/ 0 h 44"/>
                      <a:gd name="T2" fmla="*/ 0 w 82"/>
                      <a:gd name="T3" fmla="*/ 0 h 44"/>
                      <a:gd name="T4" fmla="*/ 0 w 82"/>
                      <a:gd name="T5" fmla="*/ 0 h 44"/>
                      <a:gd name="T6" fmla="*/ 0 w 82"/>
                      <a:gd name="T7" fmla="*/ 0 h 44"/>
                      <a:gd name="T8" fmla="*/ 0 w 82"/>
                      <a:gd name="T9" fmla="*/ 0 h 44"/>
                      <a:gd name="T10" fmla="*/ 0 w 82"/>
                      <a:gd name="T11" fmla="*/ 0 h 44"/>
                      <a:gd name="T12" fmla="*/ 0 w 82"/>
                      <a:gd name="T13" fmla="*/ 0 h 44"/>
                      <a:gd name="T14" fmla="*/ 0 w 82"/>
                      <a:gd name="T15" fmla="*/ 0 h 44"/>
                      <a:gd name="T16" fmla="*/ 0 w 82"/>
                      <a:gd name="T17" fmla="*/ 0 h 44"/>
                      <a:gd name="T18" fmla="*/ 0 w 82"/>
                      <a:gd name="T19" fmla="*/ 0 h 44"/>
                      <a:gd name="T20" fmla="*/ 0 w 82"/>
                      <a:gd name="T21" fmla="*/ 0 h 44"/>
                      <a:gd name="T22" fmla="*/ 0 w 82"/>
                      <a:gd name="T23" fmla="*/ 0 h 44"/>
                      <a:gd name="T24" fmla="*/ 0 w 82"/>
                      <a:gd name="T25" fmla="*/ 0 h 44"/>
                      <a:gd name="T26" fmla="*/ 0 w 82"/>
                      <a:gd name="T27" fmla="*/ 0 h 44"/>
                      <a:gd name="T28" fmla="*/ 0 w 82"/>
                      <a:gd name="T29" fmla="*/ 0 h 44"/>
                      <a:gd name="T30" fmla="*/ 0 w 82"/>
                      <a:gd name="T31" fmla="*/ 0 h 44"/>
                      <a:gd name="T32" fmla="*/ 0 w 82"/>
                      <a:gd name="T33" fmla="*/ 0 h 44"/>
                      <a:gd name="T34" fmla="*/ 0 w 82"/>
                      <a:gd name="T35" fmla="*/ 0 h 44"/>
                      <a:gd name="T36" fmla="*/ 0 w 82"/>
                      <a:gd name="T37" fmla="*/ 0 h 44"/>
                      <a:gd name="T38" fmla="*/ 0 w 82"/>
                      <a:gd name="T39" fmla="*/ 0 h 44"/>
                      <a:gd name="T40" fmla="*/ 0 w 82"/>
                      <a:gd name="T41" fmla="*/ 0 h 4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82"/>
                      <a:gd name="T64" fmla="*/ 0 h 44"/>
                      <a:gd name="T65" fmla="*/ 82 w 82"/>
                      <a:gd name="T66" fmla="*/ 44 h 44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82" h="44">
                        <a:moveTo>
                          <a:pt x="5" y="44"/>
                        </a:moveTo>
                        <a:lnTo>
                          <a:pt x="0" y="38"/>
                        </a:lnTo>
                        <a:lnTo>
                          <a:pt x="1" y="31"/>
                        </a:lnTo>
                        <a:lnTo>
                          <a:pt x="3" y="24"/>
                        </a:lnTo>
                        <a:lnTo>
                          <a:pt x="5" y="19"/>
                        </a:lnTo>
                        <a:lnTo>
                          <a:pt x="12" y="12"/>
                        </a:lnTo>
                        <a:lnTo>
                          <a:pt x="20" y="8"/>
                        </a:lnTo>
                        <a:lnTo>
                          <a:pt x="30" y="4"/>
                        </a:lnTo>
                        <a:lnTo>
                          <a:pt x="40" y="1"/>
                        </a:lnTo>
                        <a:lnTo>
                          <a:pt x="50" y="0"/>
                        </a:lnTo>
                        <a:lnTo>
                          <a:pt x="61" y="1"/>
                        </a:lnTo>
                        <a:lnTo>
                          <a:pt x="71" y="4"/>
                        </a:lnTo>
                        <a:lnTo>
                          <a:pt x="82" y="8"/>
                        </a:lnTo>
                        <a:lnTo>
                          <a:pt x="76" y="22"/>
                        </a:lnTo>
                        <a:lnTo>
                          <a:pt x="70" y="30"/>
                        </a:lnTo>
                        <a:lnTo>
                          <a:pt x="60" y="33"/>
                        </a:lnTo>
                        <a:lnTo>
                          <a:pt x="50" y="34"/>
                        </a:lnTo>
                        <a:lnTo>
                          <a:pt x="38" y="33"/>
                        </a:lnTo>
                        <a:lnTo>
                          <a:pt x="26" y="34"/>
                        </a:lnTo>
                        <a:lnTo>
                          <a:pt x="14" y="36"/>
                        </a:lnTo>
                        <a:lnTo>
                          <a:pt x="5" y="44"/>
                        </a:lnTo>
                        <a:close/>
                      </a:path>
                    </a:pathLst>
                  </a:custGeom>
                  <a:solidFill>
                    <a:srgbClr val="94332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090" name="Freeform 332"/>
                  <p:cNvSpPr>
                    <a:spLocks noChangeAspect="1"/>
                  </p:cNvSpPr>
                  <p:nvPr/>
                </p:nvSpPr>
                <p:spPr bwMode="auto">
                  <a:xfrm>
                    <a:off x="3620" y="3698"/>
                    <a:ext cx="8" cy="6"/>
                  </a:xfrm>
                  <a:custGeom>
                    <a:avLst/>
                    <a:gdLst>
                      <a:gd name="T0" fmla="*/ 0 w 82"/>
                      <a:gd name="T1" fmla="*/ 0 h 61"/>
                      <a:gd name="T2" fmla="*/ 0 w 82"/>
                      <a:gd name="T3" fmla="*/ 0 h 61"/>
                      <a:gd name="T4" fmla="*/ 0 w 82"/>
                      <a:gd name="T5" fmla="*/ 0 h 61"/>
                      <a:gd name="T6" fmla="*/ 0 w 82"/>
                      <a:gd name="T7" fmla="*/ 0 h 61"/>
                      <a:gd name="T8" fmla="*/ 0 w 82"/>
                      <a:gd name="T9" fmla="*/ 0 h 61"/>
                      <a:gd name="T10" fmla="*/ 0 w 82"/>
                      <a:gd name="T11" fmla="*/ 0 h 61"/>
                      <a:gd name="T12" fmla="*/ 0 w 82"/>
                      <a:gd name="T13" fmla="*/ 0 h 61"/>
                      <a:gd name="T14" fmla="*/ 0 w 82"/>
                      <a:gd name="T15" fmla="*/ 0 h 61"/>
                      <a:gd name="T16" fmla="*/ 0 w 82"/>
                      <a:gd name="T17" fmla="*/ 0 h 61"/>
                      <a:gd name="T18" fmla="*/ 0 w 82"/>
                      <a:gd name="T19" fmla="*/ 0 h 61"/>
                      <a:gd name="T20" fmla="*/ 0 w 82"/>
                      <a:gd name="T21" fmla="*/ 0 h 61"/>
                      <a:gd name="T22" fmla="*/ 0 w 82"/>
                      <a:gd name="T23" fmla="*/ 0 h 61"/>
                      <a:gd name="T24" fmla="*/ 0 w 82"/>
                      <a:gd name="T25" fmla="*/ 0 h 61"/>
                      <a:gd name="T26" fmla="*/ 0 w 82"/>
                      <a:gd name="T27" fmla="*/ 0 h 61"/>
                      <a:gd name="T28" fmla="*/ 0 w 82"/>
                      <a:gd name="T29" fmla="*/ 0 h 61"/>
                      <a:gd name="T30" fmla="*/ 0 w 82"/>
                      <a:gd name="T31" fmla="*/ 0 h 61"/>
                      <a:gd name="T32" fmla="*/ 0 w 82"/>
                      <a:gd name="T33" fmla="*/ 0 h 61"/>
                      <a:gd name="T34" fmla="*/ 0 w 82"/>
                      <a:gd name="T35" fmla="*/ 0 h 61"/>
                      <a:gd name="T36" fmla="*/ 0 w 82"/>
                      <a:gd name="T37" fmla="*/ 0 h 61"/>
                      <a:gd name="T38" fmla="*/ 0 w 82"/>
                      <a:gd name="T39" fmla="*/ 0 h 61"/>
                      <a:gd name="T40" fmla="*/ 0 w 82"/>
                      <a:gd name="T41" fmla="*/ 0 h 61"/>
                      <a:gd name="T42" fmla="*/ 0 w 82"/>
                      <a:gd name="T43" fmla="*/ 0 h 61"/>
                      <a:gd name="T44" fmla="*/ 0 w 82"/>
                      <a:gd name="T45" fmla="*/ 0 h 61"/>
                      <a:gd name="T46" fmla="*/ 0 w 82"/>
                      <a:gd name="T47" fmla="*/ 0 h 61"/>
                      <a:gd name="T48" fmla="*/ 0 w 82"/>
                      <a:gd name="T49" fmla="*/ 0 h 61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2"/>
                      <a:gd name="T76" fmla="*/ 0 h 61"/>
                      <a:gd name="T77" fmla="*/ 82 w 82"/>
                      <a:gd name="T78" fmla="*/ 61 h 61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2" h="61">
                        <a:moveTo>
                          <a:pt x="47" y="61"/>
                        </a:moveTo>
                        <a:lnTo>
                          <a:pt x="39" y="57"/>
                        </a:lnTo>
                        <a:lnTo>
                          <a:pt x="33" y="56"/>
                        </a:lnTo>
                        <a:lnTo>
                          <a:pt x="25" y="56"/>
                        </a:lnTo>
                        <a:lnTo>
                          <a:pt x="19" y="56"/>
                        </a:lnTo>
                        <a:lnTo>
                          <a:pt x="11" y="54"/>
                        </a:lnTo>
                        <a:lnTo>
                          <a:pt x="5" y="52"/>
                        </a:lnTo>
                        <a:lnTo>
                          <a:pt x="1" y="49"/>
                        </a:lnTo>
                        <a:lnTo>
                          <a:pt x="0" y="42"/>
                        </a:lnTo>
                        <a:lnTo>
                          <a:pt x="0" y="22"/>
                        </a:lnTo>
                        <a:lnTo>
                          <a:pt x="6" y="11"/>
                        </a:lnTo>
                        <a:lnTo>
                          <a:pt x="16" y="7"/>
                        </a:lnTo>
                        <a:lnTo>
                          <a:pt x="29" y="6"/>
                        </a:lnTo>
                        <a:lnTo>
                          <a:pt x="43" y="7"/>
                        </a:lnTo>
                        <a:lnTo>
                          <a:pt x="58" y="8"/>
                        </a:lnTo>
                        <a:lnTo>
                          <a:pt x="70" y="6"/>
                        </a:lnTo>
                        <a:lnTo>
                          <a:pt x="82" y="0"/>
                        </a:lnTo>
                        <a:lnTo>
                          <a:pt x="78" y="8"/>
                        </a:lnTo>
                        <a:lnTo>
                          <a:pt x="76" y="18"/>
                        </a:lnTo>
                        <a:lnTo>
                          <a:pt x="73" y="28"/>
                        </a:lnTo>
                        <a:lnTo>
                          <a:pt x="72" y="38"/>
                        </a:lnTo>
                        <a:lnTo>
                          <a:pt x="68" y="45"/>
                        </a:lnTo>
                        <a:lnTo>
                          <a:pt x="65" y="53"/>
                        </a:lnTo>
                        <a:lnTo>
                          <a:pt x="57" y="57"/>
                        </a:lnTo>
                        <a:lnTo>
                          <a:pt x="47" y="61"/>
                        </a:lnTo>
                        <a:close/>
                      </a:path>
                    </a:pathLst>
                  </a:custGeom>
                  <a:solidFill>
                    <a:srgbClr val="94332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091" name="Freeform 333"/>
                  <p:cNvSpPr>
                    <a:spLocks noChangeAspect="1"/>
                  </p:cNvSpPr>
                  <p:nvPr/>
                </p:nvSpPr>
                <p:spPr bwMode="auto">
                  <a:xfrm>
                    <a:off x="3612" y="3720"/>
                    <a:ext cx="10" cy="6"/>
                  </a:xfrm>
                  <a:custGeom>
                    <a:avLst/>
                    <a:gdLst>
                      <a:gd name="T0" fmla="*/ 0 w 99"/>
                      <a:gd name="T1" fmla="*/ 0 h 61"/>
                      <a:gd name="T2" fmla="*/ 0 w 99"/>
                      <a:gd name="T3" fmla="*/ 0 h 61"/>
                      <a:gd name="T4" fmla="*/ 0 w 99"/>
                      <a:gd name="T5" fmla="*/ 0 h 61"/>
                      <a:gd name="T6" fmla="*/ 0 w 99"/>
                      <a:gd name="T7" fmla="*/ 0 h 61"/>
                      <a:gd name="T8" fmla="*/ 0 w 99"/>
                      <a:gd name="T9" fmla="*/ 0 h 61"/>
                      <a:gd name="T10" fmla="*/ 0 w 99"/>
                      <a:gd name="T11" fmla="*/ 0 h 61"/>
                      <a:gd name="T12" fmla="*/ 0 w 99"/>
                      <a:gd name="T13" fmla="*/ 0 h 61"/>
                      <a:gd name="T14" fmla="*/ 0 w 99"/>
                      <a:gd name="T15" fmla="*/ 0 h 61"/>
                      <a:gd name="T16" fmla="*/ 0 w 99"/>
                      <a:gd name="T17" fmla="*/ 0 h 61"/>
                      <a:gd name="T18" fmla="*/ 0 w 99"/>
                      <a:gd name="T19" fmla="*/ 0 h 61"/>
                      <a:gd name="T20" fmla="*/ 0 w 99"/>
                      <a:gd name="T21" fmla="*/ 0 h 61"/>
                      <a:gd name="T22" fmla="*/ 0 w 99"/>
                      <a:gd name="T23" fmla="*/ 0 h 61"/>
                      <a:gd name="T24" fmla="*/ 0 w 99"/>
                      <a:gd name="T25" fmla="*/ 0 h 61"/>
                      <a:gd name="T26" fmla="*/ 0 w 99"/>
                      <a:gd name="T27" fmla="*/ 0 h 61"/>
                      <a:gd name="T28" fmla="*/ 0 w 99"/>
                      <a:gd name="T29" fmla="*/ 0 h 61"/>
                      <a:gd name="T30" fmla="*/ 0 w 99"/>
                      <a:gd name="T31" fmla="*/ 0 h 61"/>
                      <a:gd name="T32" fmla="*/ 0 w 99"/>
                      <a:gd name="T33" fmla="*/ 0 h 61"/>
                      <a:gd name="T34" fmla="*/ 0 w 99"/>
                      <a:gd name="T35" fmla="*/ 0 h 61"/>
                      <a:gd name="T36" fmla="*/ 0 w 99"/>
                      <a:gd name="T37" fmla="*/ 0 h 61"/>
                      <a:gd name="T38" fmla="*/ 0 w 99"/>
                      <a:gd name="T39" fmla="*/ 0 h 61"/>
                      <a:gd name="T40" fmla="*/ 0 w 99"/>
                      <a:gd name="T41" fmla="*/ 0 h 61"/>
                      <a:gd name="T42" fmla="*/ 0 w 99"/>
                      <a:gd name="T43" fmla="*/ 0 h 61"/>
                      <a:gd name="T44" fmla="*/ 0 w 99"/>
                      <a:gd name="T45" fmla="*/ 0 h 61"/>
                      <a:gd name="T46" fmla="*/ 0 w 99"/>
                      <a:gd name="T47" fmla="*/ 0 h 61"/>
                      <a:gd name="T48" fmla="*/ 0 w 99"/>
                      <a:gd name="T49" fmla="*/ 0 h 61"/>
                      <a:gd name="T50" fmla="*/ 0 w 99"/>
                      <a:gd name="T51" fmla="*/ 0 h 61"/>
                      <a:gd name="T52" fmla="*/ 0 w 99"/>
                      <a:gd name="T53" fmla="*/ 0 h 61"/>
                      <a:gd name="T54" fmla="*/ 0 w 99"/>
                      <a:gd name="T55" fmla="*/ 0 h 61"/>
                      <a:gd name="T56" fmla="*/ 0 w 99"/>
                      <a:gd name="T57" fmla="*/ 0 h 61"/>
                      <a:gd name="T58" fmla="*/ 0 w 99"/>
                      <a:gd name="T59" fmla="*/ 0 h 61"/>
                      <a:gd name="T60" fmla="*/ 0 w 99"/>
                      <a:gd name="T61" fmla="*/ 0 h 61"/>
                      <a:gd name="T62" fmla="*/ 0 w 99"/>
                      <a:gd name="T63" fmla="*/ 0 h 61"/>
                      <a:gd name="T64" fmla="*/ 0 w 99"/>
                      <a:gd name="T65" fmla="*/ 0 h 61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99"/>
                      <a:gd name="T100" fmla="*/ 0 h 61"/>
                      <a:gd name="T101" fmla="*/ 99 w 99"/>
                      <a:gd name="T102" fmla="*/ 61 h 61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99" h="61">
                        <a:moveTo>
                          <a:pt x="79" y="56"/>
                        </a:moveTo>
                        <a:lnTo>
                          <a:pt x="68" y="58"/>
                        </a:lnTo>
                        <a:lnTo>
                          <a:pt x="57" y="61"/>
                        </a:lnTo>
                        <a:lnTo>
                          <a:pt x="47" y="59"/>
                        </a:lnTo>
                        <a:lnTo>
                          <a:pt x="37" y="59"/>
                        </a:lnTo>
                        <a:lnTo>
                          <a:pt x="26" y="56"/>
                        </a:lnTo>
                        <a:lnTo>
                          <a:pt x="16" y="54"/>
                        </a:lnTo>
                        <a:lnTo>
                          <a:pt x="8" y="50"/>
                        </a:lnTo>
                        <a:lnTo>
                          <a:pt x="0" y="45"/>
                        </a:lnTo>
                        <a:lnTo>
                          <a:pt x="1" y="39"/>
                        </a:lnTo>
                        <a:lnTo>
                          <a:pt x="3" y="32"/>
                        </a:lnTo>
                        <a:lnTo>
                          <a:pt x="4" y="25"/>
                        </a:lnTo>
                        <a:lnTo>
                          <a:pt x="6" y="19"/>
                        </a:lnTo>
                        <a:lnTo>
                          <a:pt x="8" y="12"/>
                        </a:lnTo>
                        <a:lnTo>
                          <a:pt x="12" y="8"/>
                        </a:lnTo>
                        <a:lnTo>
                          <a:pt x="16" y="3"/>
                        </a:lnTo>
                        <a:lnTo>
                          <a:pt x="24" y="3"/>
                        </a:lnTo>
                        <a:lnTo>
                          <a:pt x="34" y="0"/>
                        </a:lnTo>
                        <a:lnTo>
                          <a:pt x="44" y="0"/>
                        </a:lnTo>
                        <a:lnTo>
                          <a:pt x="54" y="0"/>
                        </a:lnTo>
                        <a:lnTo>
                          <a:pt x="64" y="2"/>
                        </a:lnTo>
                        <a:lnTo>
                          <a:pt x="72" y="3"/>
                        </a:lnTo>
                        <a:lnTo>
                          <a:pt x="82" y="7"/>
                        </a:lnTo>
                        <a:lnTo>
                          <a:pt x="90" y="11"/>
                        </a:lnTo>
                        <a:lnTo>
                          <a:pt x="99" y="18"/>
                        </a:lnTo>
                        <a:lnTo>
                          <a:pt x="93" y="22"/>
                        </a:lnTo>
                        <a:lnTo>
                          <a:pt x="91" y="29"/>
                        </a:lnTo>
                        <a:lnTo>
                          <a:pt x="91" y="34"/>
                        </a:lnTo>
                        <a:lnTo>
                          <a:pt x="92" y="40"/>
                        </a:lnTo>
                        <a:lnTo>
                          <a:pt x="91" y="44"/>
                        </a:lnTo>
                        <a:lnTo>
                          <a:pt x="90" y="50"/>
                        </a:lnTo>
                        <a:lnTo>
                          <a:pt x="85" y="53"/>
                        </a:lnTo>
                        <a:lnTo>
                          <a:pt x="79" y="56"/>
                        </a:lnTo>
                        <a:close/>
                      </a:path>
                    </a:pathLst>
                  </a:custGeom>
                  <a:solidFill>
                    <a:srgbClr val="94332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092" name="Freeform 334"/>
                  <p:cNvSpPr>
                    <a:spLocks noChangeAspect="1"/>
                  </p:cNvSpPr>
                  <p:nvPr/>
                </p:nvSpPr>
                <p:spPr bwMode="auto">
                  <a:xfrm>
                    <a:off x="3610" y="3687"/>
                    <a:ext cx="11" cy="7"/>
                  </a:xfrm>
                  <a:custGeom>
                    <a:avLst/>
                    <a:gdLst>
                      <a:gd name="T0" fmla="*/ 0 w 110"/>
                      <a:gd name="T1" fmla="*/ 0 h 66"/>
                      <a:gd name="T2" fmla="*/ 0 w 110"/>
                      <a:gd name="T3" fmla="*/ 0 h 66"/>
                      <a:gd name="T4" fmla="*/ 0 w 110"/>
                      <a:gd name="T5" fmla="*/ 0 h 66"/>
                      <a:gd name="T6" fmla="*/ 0 w 110"/>
                      <a:gd name="T7" fmla="*/ 0 h 66"/>
                      <a:gd name="T8" fmla="*/ 0 w 110"/>
                      <a:gd name="T9" fmla="*/ 0 h 66"/>
                      <a:gd name="T10" fmla="*/ 0 w 110"/>
                      <a:gd name="T11" fmla="*/ 0 h 66"/>
                      <a:gd name="T12" fmla="*/ 0 w 110"/>
                      <a:gd name="T13" fmla="*/ 0 h 66"/>
                      <a:gd name="T14" fmla="*/ 0 w 110"/>
                      <a:gd name="T15" fmla="*/ 0 h 66"/>
                      <a:gd name="T16" fmla="*/ 0 w 110"/>
                      <a:gd name="T17" fmla="*/ 0 h 66"/>
                      <a:gd name="T18" fmla="*/ 0 w 110"/>
                      <a:gd name="T19" fmla="*/ 0 h 66"/>
                      <a:gd name="T20" fmla="*/ 0 w 110"/>
                      <a:gd name="T21" fmla="*/ 0 h 66"/>
                      <a:gd name="T22" fmla="*/ 0 w 110"/>
                      <a:gd name="T23" fmla="*/ 0 h 66"/>
                      <a:gd name="T24" fmla="*/ 0 w 110"/>
                      <a:gd name="T25" fmla="*/ 0 h 66"/>
                      <a:gd name="T26" fmla="*/ 0 w 110"/>
                      <a:gd name="T27" fmla="*/ 0 h 66"/>
                      <a:gd name="T28" fmla="*/ 0 w 110"/>
                      <a:gd name="T29" fmla="*/ 0 h 66"/>
                      <a:gd name="T30" fmla="*/ 0 w 110"/>
                      <a:gd name="T31" fmla="*/ 0 h 66"/>
                      <a:gd name="T32" fmla="*/ 0 w 110"/>
                      <a:gd name="T33" fmla="*/ 0 h 66"/>
                      <a:gd name="T34" fmla="*/ 0 w 110"/>
                      <a:gd name="T35" fmla="*/ 0 h 66"/>
                      <a:gd name="T36" fmla="*/ 0 w 110"/>
                      <a:gd name="T37" fmla="*/ 0 h 66"/>
                      <a:gd name="T38" fmla="*/ 0 w 110"/>
                      <a:gd name="T39" fmla="*/ 0 h 66"/>
                      <a:gd name="T40" fmla="*/ 0 w 110"/>
                      <a:gd name="T41" fmla="*/ 0 h 66"/>
                      <a:gd name="T42" fmla="*/ 0 w 110"/>
                      <a:gd name="T43" fmla="*/ 0 h 66"/>
                      <a:gd name="T44" fmla="*/ 0 w 110"/>
                      <a:gd name="T45" fmla="*/ 0 h 66"/>
                      <a:gd name="T46" fmla="*/ 0 w 110"/>
                      <a:gd name="T47" fmla="*/ 0 h 66"/>
                      <a:gd name="T48" fmla="*/ 0 w 110"/>
                      <a:gd name="T49" fmla="*/ 0 h 66"/>
                      <a:gd name="T50" fmla="*/ 0 w 110"/>
                      <a:gd name="T51" fmla="*/ 0 h 66"/>
                      <a:gd name="T52" fmla="*/ 0 w 110"/>
                      <a:gd name="T53" fmla="*/ 0 h 66"/>
                      <a:gd name="T54" fmla="*/ 0 w 110"/>
                      <a:gd name="T55" fmla="*/ 0 h 66"/>
                      <a:gd name="T56" fmla="*/ 0 w 110"/>
                      <a:gd name="T57" fmla="*/ 0 h 66"/>
                      <a:gd name="T58" fmla="*/ 0 w 110"/>
                      <a:gd name="T59" fmla="*/ 0 h 66"/>
                      <a:gd name="T60" fmla="*/ 0 w 110"/>
                      <a:gd name="T61" fmla="*/ 0 h 66"/>
                      <a:gd name="T62" fmla="*/ 0 w 110"/>
                      <a:gd name="T63" fmla="*/ 0 h 66"/>
                      <a:gd name="T64" fmla="*/ 0 w 110"/>
                      <a:gd name="T65" fmla="*/ 0 h 66"/>
                      <a:gd name="T66" fmla="*/ 0 w 110"/>
                      <a:gd name="T67" fmla="*/ 0 h 66"/>
                      <a:gd name="T68" fmla="*/ 0 w 110"/>
                      <a:gd name="T69" fmla="*/ 0 h 66"/>
                      <a:gd name="T70" fmla="*/ 0 w 110"/>
                      <a:gd name="T71" fmla="*/ 0 h 66"/>
                      <a:gd name="T72" fmla="*/ 0 w 110"/>
                      <a:gd name="T73" fmla="*/ 0 h 66"/>
                      <a:gd name="T74" fmla="*/ 0 w 110"/>
                      <a:gd name="T75" fmla="*/ 0 h 66"/>
                      <a:gd name="T76" fmla="*/ 0 w 110"/>
                      <a:gd name="T77" fmla="*/ 0 h 6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110"/>
                      <a:gd name="T118" fmla="*/ 0 h 66"/>
                      <a:gd name="T119" fmla="*/ 110 w 110"/>
                      <a:gd name="T120" fmla="*/ 66 h 66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110" h="66">
                        <a:moveTo>
                          <a:pt x="86" y="60"/>
                        </a:moveTo>
                        <a:lnTo>
                          <a:pt x="79" y="62"/>
                        </a:lnTo>
                        <a:lnTo>
                          <a:pt x="71" y="65"/>
                        </a:lnTo>
                        <a:lnTo>
                          <a:pt x="64" y="65"/>
                        </a:lnTo>
                        <a:lnTo>
                          <a:pt x="58" y="66"/>
                        </a:lnTo>
                        <a:lnTo>
                          <a:pt x="50" y="65"/>
                        </a:lnTo>
                        <a:lnTo>
                          <a:pt x="42" y="64"/>
                        </a:lnTo>
                        <a:lnTo>
                          <a:pt x="35" y="64"/>
                        </a:lnTo>
                        <a:lnTo>
                          <a:pt x="28" y="66"/>
                        </a:lnTo>
                        <a:lnTo>
                          <a:pt x="19" y="57"/>
                        </a:lnTo>
                        <a:lnTo>
                          <a:pt x="10" y="49"/>
                        </a:lnTo>
                        <a:lnTo>
                          <a:pt x="5" y="44"/>
                        </a:lnTo>
                        <a:lnTo>
                          <a:pt x="2" y="38"/>
                        </a:lnTo>
                        <a:lnTo>
                          <a:pt x="0" y="33"/>
                        </a:lnTo>
                        <a:lnTo>
                          <a:pt x="1" y="27"/>
                        </a:lnTo>
                        <a:lnTo>
                          <a:pt x="5" y="20"/>
                        </a:lnTo>
                        <a:lnTo>
                          <a:pt x="12" y="13"/>
                        </a:lnTo>
                        <a:lnTo>
                          <a:pt x="19" y="9"/>
                        </a:lnTo>
                        <a:lnTo>
                          <a:pt x="27" y="5"/>
                        </a:lnTo>
                        <a:lnTo>
                          <a:pt x="35" y="2"/>
                        </a:lnTo>
                        <a:lnTo>
                          <a:pt x="43" y="1"/>
                        </a:lnTo>
                        <a:lnTo>
                          <a:pt x="52" y="0"/>
                        </a:lnTo>
                        <a:lnTo>
                          <a:pt x="61" y="0"/>
                        </a:lnTo>
                        <a:lnTo>
                          <a:pt x="66" y="0"/>
                        </a:lnTo>
                        <a:lnTo>
                          <a:pt x="73" y="1"/>
                        </a:lnTo>
                        <a:lnTo>
                          <a:pt x="80" y="1"/>
                        </a:lnTo>
                        <a:lnTo>
                          <a:pt x="87" y="2"/>
                        </a:lnTo>
                        <a:lnTo>
                          <a:pt x="93" y="2"/>
                        </a:lnTo>
                        <a:lnTo>
                          <a:pt x="99" y="5"/>
                        </a:lnTo>
                        <a:lnTo>
                          <a:pt x="105" y="9"/>
                        </a:lnTo>
                        <a:lnTo>
                          <a:pt x="110" y="16"/>
                        </a:lnTo>
                        <a:lnTo>
                          <a:pt x="109" y="23"/>
                        </a:lnTo>
                        <a:lnTo>
                          <a:pt x="109" y="29"/>
                        </a:lnTo>
                        <a:lnTo>
                          <a:pt x="108" y="36"/>
                        </a:lnTo>
                        <a:lnTo>
                          <a:pt x="106" y="43"/>
                        </a:lnTo>
                        <a:lnTo>
                          <a:pt x="102" y="47"/>
                        </a:lnTo>
                        <a:lnTo>
                          <a:pt x="97" y="53"/>
                        </a:lnTo>
                        <a:lnTo>
                          <a:pt x="92" y="56"/>
                        </a:lnTo>
                        <a:lnTo>
                          <a:pt x="86" y="60"/>
                        </a:lnTo>
                        <a:close/>
                      </a:path>
                    </a:pathLst>
                  </a:custGeom>
                  <a:solidFill>
                    <a:srgbClr val="B86961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093" name="Freeform 335"/>
                  <p:cNvSpPr>
                    <a:spLocks noChangeAspect="1"/>
                  </p:cNvSpPr>
                  <p:nvPr/>
                </p:nvSpPr>
                <p:spPr bwMode="auto">
                  <a:xfrm>
                    <a:off x="3608" y="3712"/>
                    <a:ext cx="12" cy="7"/>
                  </a:xfrm>
                  <a:custGeom>
                    <a:avLst/>
                    <a:gdLst>
                      <a:gd name="T0" fmla="*/ 0 w 116"/>
                      <a:gd name="T1" fmla="*/ 0 h 72"/>
                      <a:gd name="T2" fmla="*/ 0 w 116"/>
                      <a:gd name="T3" fmla="*/ 0 h 72"/>
                      <a:gd name="T4" fmla="*/ 0 w 116"/>
                      <a:gd name="T5" fmla="*/ 0 h 72"/>
                      <a:gd name="T6" fmla="*/ 0 w 116"/>
                      <a:gd name="T7" fmla="*/ 0 h 72"/>
                      <a:gd name="T8" fmla="*/ 0 w 116"/>
                      <a:gd name="T9" fmla="*/ 0 h 72"/>
                      <a:gd name="T10" fmla="*/ 0 w 116"/>
                      <a:gd name="T11" fmla="*/ 0 h 72"/>
                      <a:gd name="T12" fmla="*/ 0 w 116"/>
                      <a:gd name="T13" fmla="*/ 0 h 72"/>
                      <a:gd name="T14" fmla="*/ 0 w 116"/>
                      <a:gd name="T15" fmla="*/ 0 h 72"/>
                      <a:gd name="T16" fmla="*/ 0 w 116"/>
                      <a:gd name="T17" fmla="*/ 0 h 72"/>
                      <a:gd name="T18" fmla="*/ 0 w 116"/>
                      <a:gd name="T19" fmla="*/ 0 h 72"/>
                      <a:gd name="T20" fmla="*/ 0 w 116"/>
                      <a:gd name="T21" fmla="*/ 0 h 72"/>
                      <a:gd name="T22" fmla="*/ 0 w 116"/>
                      <a:gd name="T23" fmla="*/ 0 h 72"/>
                      <a:gd name="T24" fmla="*/ 0 w 116"/>
                      <a:gd name="T25" fmla="*/ 0 h 72"/>
                      <a:gd name="T26" fmla="*/ 0 w 116"/>
                      <a:gd name="T27" fmla="*/ 0 h 72"/>
                      <a:gd name="T28" fmla="*/ 0 w 116"/>
                      <a:gd name="T29" fmla="*/ 0 h 72"/>
                      <a:gd name="T30" fmla="*/ 0 w 116"/>
                      <a:gd name="T31" fmla="*/ 0 h 72"/>
                      <a:gd name="T32" fmla="*/ 0 w 116"/>
                      <a:gd name="T33" fmla="*/ 0 h 72"/>
                      <a:gd name="T34" fmla="*/ 0 w 116"/>
                      <a:gd name="T35" fmla="*/ 0 h 72"/>
                      <a:gd name="T36" fmla="*/ 0 w 116"/>
                      <a:gd name="T37" fmla="*/ 0 h 72"/>
                      <a:gd name="T38" fmla="*/ 0 w 116"/>
                      <a:gd name="T39" fmla="*/ 0 h 72"/>
                      <a:gd name="T40" fmla="*/ 0 w 116"/>
                      <a:gd name="T41" fmla="*/ 0 h 72"/>
                      <a:gd name="T42" fmla="*/ 0 w 116"/>
                      <a:gd name="T43" fmla="*/ 0 h 72"/>
                      <a:gd name="T44" fmla="*/ 0 w 116"/>
                      <a:gd name="T45" fmla="*/ 0 h 72"/>
                      <a:gd name="T46" fmla="*/ 0 w 116"/>
                      <a:gd name="T47" fmla="*/ 0 h 72"/>
                      <a:gd name="T48" fmla="*/ 0 w 116"/>
                      <a:gd name="T49" fmla="*/ 0 h 72"/>
                      <a:gd name="T50" fmla="*/ 0 w 116"/>
                      <a:gd name="T51" fmla="*/ 0 h 72"/>
                      <a:gd name="T52" fmla="*/ 0 w 116"/>
                      <a:gd name="T53" fmla="*/ 0 h 72"/>
                      <a:gd name="T54" fmla="*/ 0 w 116"/>
                      <a:gd name="T55" fmla="*/ 0 h 72"/>
                      <a:gd name="T56" fmla="*/ 0 w 116"/>
                      <a:gd name="T57" fmla="*/ 0 h 72"/>
                      <a:gd name="T58" fmla="*/ 0 w 116"/>
                      <a:gd name="T59" fmla="*/ 0 h 72"/>
                      <a:gd name="T60" fmla="*/ 0 w 116"/>
                      <a:gd name="T61" fmla="*/ 0 h 72"/>
                      <a:gd name="T62" fmla="*/ 0 w 116"/>
                      <a:gd name="T63" fmla="*/ 0 h 72"/>
                      <a:gd name="T64" fmla="*/ 0 w 116"/>
                      <a:gd name="T65" fmla="*/ 0 h 72"/>
                      <a:gd name="T66" fmla="*/ 0 w 116"/>
                      <a:gd name="T67" fmla="*/ 0 h 72"/>
                      <a:gd name="T68" fmla="*/ 0 w 116"/>
                      <a:gd name="T69" fmla="*/ 0 h 72"/>
                      <a:gd name="T70" fmla="*/ 0 w 116"/>
                      <a:gd name="T71" fmla="*/ 0 h 72"/>
                      <a:gd name="T72" fmla="*/ 0 w 116"/>
                      <a:gd name="T73" fmla="*/ 0 h 72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116"/>
                      <a:gd name="T112" fmla="*/ 0 h 72"/>
                      <a:gd name="T113" fmla="*/ 116 w 116"/>
                      <a:gd name="T114" fmla="*/ 72 h 72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116" h="72">
                        <a:moveTo>
                          <a:pt x="47" y="72"/>
                        </a:moveTo>
                        <a:lnTo>
                          <a:pt x="40" y="70"/>
                        </a:lnTo>
                        <a:lnTo>
                          <a:pt x="34" y="69"/>
                        </a:lnTo>
                        <a:lnTo>
                          <a:pt x="27" y="68"/>
                        </a:lnTo>
                        <a:lnTo>
                          <a:pt x="21" y="67"/>
                        </a:lnTo>
                        <a:lnTo>
                          <a:pt x="8" y="62"/>
                        </a:lnTo>
                        <a:lnTo>
                          <a:pt x="0" y="56"/>
                        </a:lnTo>
                        <a:lnTo>
                          <a:pt x="1" y="47"/>
                        </a:lnTo>
                        <a:lnTo>
                          <a:pt x="3" y="40"/>
                        </a:lnTo>
                        <a:lnTo>
                          <a:pt x="3" y="32"/>
                        </a:lnTo>
                        <a:lnTo>
                          <a:pt x="5" y="25"/>
                        </a:lnTo>
                        <a:lnTo>
                          <a:pt x="5" y="18"/>
                        </a:lnTo>
                        <a:lnTo>
                          <a:pt x="10" y="13"/>
                        </a:lnTo>
                        <a:lnTo>
                          <a:pt x="15" y="10"/>
                        </a:lnTo>
                        <a:lnTo>
                          <a:pt x="25" y="9"/>
                        </a:lnTo>
                        <a:lnTo>
                          <a:pt x="35" y="6"/>
                        </a:lnTo>
                        <a:lnTo>
                          <a:pt x="47" y="4"/>
                        </a:lnTo>
                        <a:lnTo>
                          <a:pt x="57" y="2"/>
                        </a:lnTo>
                        <a:lnTo>
                          <a:pt x="69" y="1"/>
                        </a:lnTo>
                        <a:lnTo>
                          <a:pt x="79" y="0"/>
                        </a:lnTo>
                        <a:lnTo>
                          <a:pt x="90" y="2"/>
                        </a:lnTo>
                        <a:lnTo>
                          <a:pt x="100" y="6"/>
                        </a:lnTo>
                        <a:lnTo>
                          <a:pt x="109" y="14"/>
                        </a:lnTo>
                        <a:lnTo>
                          <a:pt x="113" y="20"/>
                        </a:lnTo>
                        <a:lnTo>
                          <a:pt x="115" y="26"/>
                        </a:lnTo>
                        <a:lnTo>
                          <a:pt x="115" y="32"/>
                        </a:lnTo>
                        <a:lnTo>
                          <a:pt x="116" y="38"/>
                        </a:lnTo>
                        <a:lnTo>
                          <a:pt x="112" y="49"/>
                        </a:lnTo>
                        <a:lnTo>
                          <a:pt x="107" y="61"/>
                        </a:lnTo>
                        <a:lnTo>
                          <a:pt x="98" y="62"/>
                        </a:lnTo>
                        <a:lnTo>
                          <a:pt x="92" y="65"/>
                        </a:lnTo>
                        <a:lnTo>
                          <a:pt x="83" y="66"/>
                        </a:lnTo>
                        <a:lnTo>
                          <a:pt x="76" y="68"/>
                        </a:lnTo>
                        <a:lnTo>
                          <a:pt x="68" y="68"/>
                        </a:lnTo>
                        <a:lnTo>
                          <a:pt x="60" y="69"/>
                        </a:lnTo>
                        <a:lnTo>
                          <a:pt x="53" y="70"/>
                        </a:lnTo>
                        <a:lnTo>
                          <a:pt x="47" y="72"/>
                        </a:lnTo>
                        <a:close/>
                      </a:path>
                    </a:pathLst>
                  </a:custGeom>
                  <a:solidFill>
                    <a:srgbClr val="E3A68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094" name="Freeform 336"/>
                  <p:cNvSpPr>
                    <a:spLocks noChangeAspect="1"/>
                  </p:cNvSpPr>
                  <p:nvPr/>
                </p:nvSpPr>
                <p:spPr bwMode="auto">
                  <a:xfrm>
                    <a:off x="3606" y="3704"/>
                    <a:ext cx="13" cy="7"/>
                  </a:xfrm>
                  <a:custGeom>
                    <a:avLst/>
                    <a:gdLst>
                      <a:gd name="T0" fmla="*/ 0 w 130"/>
                      <a:gd name="T1" fmla="*/ 0 h 68"/>
                      <a:gd name="T2" fmla="*/ 0 w 130"/>
                      <a:gd name="T3" fmla="*/ 0 h 68"/>
                      <a:gd name="T4" fmla="*/ 0 w 130"/>
                      <a:gd name="T5" fmla="*/ 0 h 68"/>
                      <a:gd name="T6" fmla="*/ 0 w 130"/>
                      <a:gd name="T7" fmla="*/ 0 h 68"/>
                      <a:gd name="T8" fmla="*/ 0 w 130"/>
                      <a:gd name="T9" fmla="*/ 0 h 68"/>
                      <a:gd name="T10" fmla="*/ 0 w 130"/>
                      <a:gd name="T11" fmla="*/ 0 h 68"/>
                      <a:gd name="T12" fmla="*/ 0 w 130"/>
                      <a:gd name="T13" fmla="*/ 0 h 68"/>
                      <a:gd name="T14" fmla="*/ 0 w 130"/>
                      <a:gd name="T15" fmla="*/ 0 h 68"/>
                      <a:gd name="T16" fmla="*/ 0 w 130"/>
                      <a:gd name="T17" fmla="*/ 0 h 68"/>
                      <a:gd name="T18" fmla="*/ 0 w 130"/>
                      <a:gd name="T19" fmla="*/ 0 h 68"/>
                      <a:gd name="T20" fmla="*/ 0 w 130"/>
                      <a:gd name="T21" fmla="*/ 0 h 68"/>
                      <a:gd name="T22" fmla="*/ 0 w 130"/>
                      <a:gd name="T23" fmla="*/ 0 h 68"/>
                      <a:gd name="T24" fmla="*/ 0 w 130"/>
                      <a:gd name="T25" fmla="*/ 0 h 68"/>
                      <a:gd name="T26" fmla="*/ 0 w 130"/>
                      <a:gd name="T27" fmla="*/ 0 h 68"/>
                      <a:gd name="T28" fmla="*/ 0 w 130"/>
                      <a:gd name="T29" fmla="*/ 0 h 68"/>
                      <a:gd name="T30" fmla="*/ 0 w 130"/>
                      <a:gd name="T31" fmla="*/ 0 h 68"/>
                      <a:gd name="T32" fmla="*/ 0 w 130"/>
                      <a:gd name="T33" fmla="*/ 0 h 68"/>
                      <a:gd name="T34" fmla="*/ 0 w 130"/>
                      <a:gd name="T35" fmla="*/ 0 h 68"/>
                      <a:gd name="T36" fmla="*/ 0 w 130"/>
                      <a:gd name="T37" fmla="*/ 0 h 68"/>
                      <a:gd name="T38" fmla="*/ 0 w 130"/>
                      <a:gd name="T39" fmla="*/ 0 h 68"/>
                      <a:gd name="T40" fmla="*/ 0 w 130"/>
                      <a:gd name="T41" fmla="*/ 0 h 68"/>
                      <a:gd name="T42" fmla="*/ 0 w 130"/>
                      <a:gd name="T43" fmla="*/ 0 h 68"/>
                      <a:gd name="T44" fmla="*/ 0 w 130"/>
                      <a:gd name="T45" fmla="*/ 0 h 68"/>
                      <a:gd name="T46" fmla="*/ 0 w 130"/>
                      <a:gd name="T47" fmla="*/ 0 h 68"/>
                      <a:gd name="T48" fmla="*/ 0 w 130"/>
                      <a:gd name="T49" fmla="*/ 0 h 68"/>
                      <a:gd name="T50" fmla="*/ 0 w 130"/>
                      <a:gd name="T51" fmla="*/ 0 h 68"/>
                      <a:gd name="T52" fmla="*/ 0 w 130"/>
                      <a:gd name="T53" fmla="*/ 0 h 68"/>
                      <a:gd name="T54" fmla="*/ 0 w 130"/>
                      <a:gd name="T55" fmla="*/ 0 h 68"/>
                      <a:gd name="T56" fmla="*/ 0 w 130"/>
                      <a:gd name="T57" fmla="*/ 0 h 68"/>
                      <a:gd name="T58" fmla="*/ 0 w 130"/>
                      <a:gd name="T59" fmla="*/ 0 h 68"/>
                      <a:gd name="T60" fmla="*/ 0 w 130"/>
                      <a:gd name="T61" fmla="*/ 0 h 68"/>
                      <a:gd name="T62" fmla="*/ 0 w 130"/>
                      <a:gd name="T63" fmla="*/ 0 h 68"/>
                      <a:gd name="T64" fmla="*/ 0 w 130"/>
                      <a:gd name="T65" fmla="*/ 0 h 68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30"/>
                      <a:gd name="T100" fmla="*/ 0 h 68"/>
                      <a:gd name="T101" fmla="*/ 130 w 130"/>
                      <a:gd name="T102" fmla="*/ 68 h 68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30" h="68">
                        <a:moveTo>
                          <a:pt x="97" y="60"/>
                        </a:moveTo>
                        <a:lnTo>
                          <a:pt x="85" y="63"/>
                        </a:lnTo>
                        <a:lnTo>
                          <a:pt x="74" y="65"/>
                        </a:lnTo>
                        <a:lnTo>
                          <a:pt x="62" y="67"/>
                        </a:lnTo>
                        <a:lnTo>
                          <a:pt x="50" y="68"/>
                        </a:lnTo>
                        <a:lnTo>
                          <a:pt x="37" y="65"/>
                        </a:lnTo>
                        <a:lnTo>
                          <a:pt x="25" y="64"/>
                        </a:lnTo>
                        <a:lnTo>
                          <a:pt x="14" y="62"/>
                        </a:lnTo>
                        <a:lnTo>
                          <a:pt x="4" y="60"/>
                        </a:lnTo>
                        <a:lnTo>
                          <a:pt x="0" y="49"/>
                        </a:lnTo>
                        <a:lnTo>
                          <a:pt x="0" y="41"/>
                        </a:lnTo>
                        <a:lnTo>
                          <a:pt x="1" y="35"/>
                        </a:lnTo>
                        <a:lnTo>
                          <a:pt x="6" y="29"/>
                        </a:lnTo>
                        <a:lnTo>
                          <a:pt x="12" y="23"/>
                        </a:lnTo>
                        <a:lnTo>
                          <a:pt x="18" y="18"/>
                        </a:lnTo>
                        <a:lnTo>
                          <a:pt x="25" y="12"/>
                        </a:lnTo>
                        <a:lnTo>
                          <a:pt x="31" y="7"/>
                        </a:lnTo>
                        <a:lnTo>
                          <a:pt x="44" y="8"/>
                        </a:lnTo>
                        <a:lnTo>
                          <a:pt x="57" y="7"/>
                        </a:lnTo>
                        <a:lnTo>
                          <a:pt x="70" y="4"/>
                        </a:lnTo>
                        <a:lnTo>
                          <a:pt x="83" y="2"/>
                        </a:lnTo>
                        <a:lnTo>
                          <a:pt x="95" y="0"/>
                        </a:lnTo>
                        <a:lnTo>
                          <a:pt x="108" y="1"/>
                        </a:lnTo>
                        <a:lnTo>
                          <a:pt x="119" y="5"/>
                        </a:lnTo>
                        <a:lnTo>
                          <a:pt x="130" y="16"/>
                        </a:lnTo>
                        <a:lnTo>
                          <a:pt x="128" y="23"/>
                        </a:lnTo>
                        <a:lnTo>
                          <a:pt x="126" y="30"/>
                        </a:lnTo>
                        <a:lnTo>
                          <a:pt x="123" y="36"/>
                        </a:lnTo>
                        <a:lnTo>
                          <a:pt x="119" y="41"/>
                        </a:lnTo>
                        <a:lnTo>
                          <a:pt x="114" y="46"/>
                        </a:lnTo>
                        <a:lnTo>
                          <a:pt x="109" y="50"/>
                        </a:lnTo>
                        <a:lnTo>
                          <a:pt x="103" y="53"/>
                        </a:lnTo>
                        <a:lnTo>
                          <a:pt x="97" y="60"/>
                        </a:lnTo>
                        <a:close/>
                      </a:path>
                    </a:pathLst>
                  </a:custGeom>
                  <a:solidFill>
                    <a:srgbClr val="F2C2A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095" name="Freeform 337"/>
                  <p:cNvSpPr>
                    <a:spLocks noChangeAspect="1"/>
                  </p:cNvSpPr>
                  <p:nvPr/>
                </p:nvSpPr>
                <p:spPr bwMode="auto">
                  <a:xfrm>
                    <a:off x="3606" y="3696"/>
                    <a:ext cx="13" cy="7"/>
                  </a:xfrm>
                  <a:custGeom>
                    <a:avLst/>
                    <a:gdLst>
                      <a:gd name="T0" fmla="*/ 0 w 132"/>
                      <a:gd name="T1" fmla="*/ 0 h 72"/>
                      <a:gd name="T2" fmla="*/ 0 w 132"/>
                      <a:gd name="T3" fmla="*/ 0 h 72"/>
                      <a:gd name="T4" fmla="*/ 0 w 132"/>
                      <a:gd name="T5" fmla="*/ 0 h 72"/>
                      <a:gd name="T6" fmla="*/ 0 w 132"/>
                      <a:gd name="T7" fmla="*/ 0 h 72"/>
                      <a:gd name="T8" fmla="*/ 0 w 132"/>
                      <a:gd name="T9" fmla="*/ 0 h 72"/>
                      <a:gd name="T10" fmla="*/ 0 w 132"/>
                      <a:gd name="T11" fmla="*/ 0 h 72"/>
                      <a:gd name="T12" fmla="*/ 0 w 132"/>
                      <a:gd name="T13" fmla="*/ 0 h 72"/>
                      <a:gd name="T14" fmla="*/ 0 w 132"/>
                      <a:gd name="T15" fmla="*/ 0 h 72"/>
                      <a:gd name="T16" fmla="*/ 0 w 132"/>
                      <a:gd name="T17" fmla="*/ 0 h 72"/>
                      <a:gd name="T18" fmla="*/ 0 w 132"/>
                      <a:gd name="T19" fmla="*/ 0 h 72"/>
                      <a:gd name="T20" fmla="*/ 0 w 132"/>
                      <a:gd name="T21" fmla="*/ 0 h 72"/>
                      <a:gd name="T22" fmla="*/ 0 w 132"/>
                      <a:gd name="T23" fmla="*/ 0 h 72"/>
                      <a:gd name="T24" fmla="*/ 0 w 132"/>
                      <a:gd name="T25" fmla="*/ 0 h 72"/>
                      <a:gd name="T26" fmla="*/ 0 w 132"/>
                      <a:gd name="T27" fmla="*/ 0 h 72"/>
                      <a:gd name="T28" fmla="*/ 0 w 132"/>
                      <a:gd name="T29" fmla="*/ 0 h 72"/>
                      <a:gd name="T30" fmla="*/ 0 w 132"/>
                      <a:gd name="T31" fmla="*/ 0 h 72"/>
                      <a:gd name="T32" fmla="*/ 0 w 132"/>
                      <a:gd name="T33" fmla="*/ 0 h 72"/>
                      <a:gd name="T34" fmla="*/ 0 w 132"/>
                      <a:gd name="T35" fmla="*/ 0 h 72"/>
                      <a:gd name="T36" fmla="*/ 0 w 132"/>
                      <a:gd name="T37" fmla="*/ 0 h 72"/>
                      <a:gd name="T38" fmla="*/ 0 w 132"/>
                      <a:gd name="T39" fmla="*/ 0 h 72"/>
                      <a:gd name="T40" fmla="*/ 0 w 132"/>
                      <a:gd name="T41" fmla="*/ 0 h 72"/>
                      <a:gd name="T42" fmla="*/ 0 w 132"/>
                      <a:gd name="T43" fmla="*/ 0 h 72"/>
                      <a:gd name="T44" fmla="*/ 0 w 132"/>
                      <a:gd name="T45" fmla="*/ 0 h 72"/>
                      <a:gd name="T46" fmla="*/ 0 w 132"/>
                      <a:gd name="T47" fmla="*/ 0 h 72"/>
                      <a:gd name="T48" fmla="*/ 0 w 132"/>
                      <a:gd name="T49" fmla="*/ 0 h 72"/>
                      <a:gd name="T50" fmla="*/ 0 w 132"/>
                      <a:gd name="T51" fmla="*/ 0 h 72"/>
                      <a:gd name="T52" fmla="*/ 0 w 132"/>
                      <a:gd name="T53" fmla="*/ 0 h 72"/>
                      <a:gd name="T54" fmla="*/ 0 w 132"/>
                      <a:gd name="T55" fmla="*/ 0 h 72"/>
                      <a:gd name="T56" fmla="*/ 0 w 132"/>
                      <a:gd name="T57" fmla="*/ 0 h 72"/>
                      <a:gd name="T58" fmla="*/ 0 w 132"/>
                      <a:gd name="T59" fmla="*/ 0 h 72"/>
                      <a:gd name="T60" fmla="*/ 0 w 132"/>
                      <a:gd name="T61" fmla="*/ 0 h 72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132"/>
                      <a:gd name="T94" fmla="*/ 0 h 72"/>
                      <a:gd name="T95" fmla="*/ 132 w 132"/>
                      <a:gd name="T96" fmla="*/ 72 h 72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132" h="72">
                        <a:moveTo>
                          <a:pt x="36" y="72"/>
                        </a:moveTo>
                        <a:lnTo>
                          <a:pt x="30" y="68"/>
                        </a:lnTo>
                        <a:lnTo>
                          <a:pt x="23" y="66"/>
                        </a:lnTo>
                        <a:lnTo>
                          <a:pt x="18" y="64"/>
                        </a:lnTo>
                        <a:lnTo>
                          <a:pt x="13" y="62"/>
                        </a:lnTo>
                        <a:lnTo>
                          <a:pt x="5" y="54"/>
                        </a:lnTo>
                        <a:lnTo>
                          <a:pt x="0" y="44"/>
                        </a:lnTo>
                        <a:lnTo>
                          <a:pt x="0" y="35"/>
                        </a:lnTo>
                        <a:lnTo>
                          <a:pt x="4" y="28"/>
                        </a:lnTo>
                        <a:lnTo>
                          <a:pt x="7" y="21"/>
                        </a:lnTo>
                        <a:lnTo>
                          <a:pt x="13" y="16"/>
                        </a:lnTo>
                        <a:lnTo>
                          <a:pt x="19" y="9"/>
                        </a:lnTo>
                        <a:lnTo>
                          <a:pt x="27" y="6"/>
                        </a:lnTo>
                        <a:lnTo>
                          <a:pt x="33" y="1"/>
                        </a:lnTo>
                        <a:lnTo>
                          <a:pt x="42" y="0"/>
                        </a:lnTo>
                        <a:lnTo>
                          <a:pt x="54" y="0"/>
                        </a:lnTo>
                        <a:lnTo>
                          <a:pt x="68" y="1"/>
                        </a:lnTo>
                        <a:lnTo>
                          <a:pt x="81" y="1"/>
                        </a:lnTo>
                        <a:lnTo>
                          <a:pt x="96" y="2"/>
                        </a:lnTo>
                        <a:lnTo>
                          <a:pt x="108" y="3"/>
                        </a:lnTo>
                        <a:lnTo>
                          <a:pt x="119" y="8"/>
                        </a:lnTo>
                        <a:lnTo>
                          <a:pt x="126" y="16"/>
                        </a:lnTo>
                        <a:lnTo>
                          <a:pt x="132" y="30"/>
                        </a:lnTo>
                        <a:lnTo>
                          <a:pt x="128" y="49"/>
                        </a:lnTo>
                        <a:lnTo>
                          <a:pt x="119" y="59"/>
                        </a:lnTo>
                        <a:lnTo>
                          <a:pt x="106" y="63"/>
                        </a:lnTo>
                        <a:lnTo>
                          <a:pt x="92" y="64"/>
                        </a:lnTo>
                        <a:lnTo>
                          <a:pt x="76" y="62"/>
                        </a:lnTo>
                        <a:lnTo>
                          <a:pt x="61" y="61"/>
                        </a:lnTo>
                        <a:lnTo>
                          <a:pt x="46" y="63"/>
                        </a:lnTo>
                        <a:lnTo>
                          <a:pt x="36" y="72"/>
                        </a:lnTo>
                        <a:close/>
                      </a:path>
                    </a:pathLst>
                  </a:custGeom>
                  <a:solidFill>
                    <a:srgbClr val="E3A68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096" name="Freeform 338"/>
                  <p:cNvSpPr>
                    <a:spLocks noChangeAspect="1"/>
                  </p:cNvSpPr>
                  <p:nvPr/>
                </p:nvSpPr>
                <p:spPr bwMode="auto">
                  <a:xfrm>
                    <a:off x="3602" y="3720"/>
                    <a:ext cx="9" cy="5"/>
                  </a:xfrm>
                  <a:custGeom>
                    <a:avLst/>
                    <a:gdLst>
                      <a:gd name="T0" fmla="*/ 0 w 92"/>
                      <a:gd name="T1" fmla="*/ 0 h 52"/>
                      <a:gd name="T2" fmla="*/ 0 w 92"/>
                      <a:gd name="T3" fmla="*/ 0 h 52"/>
                      <a:gd name="T4" fmla="*/ 0 w 92"/>
                      <a:gd name="T5" fmla="*/ 0 h 52"/>
                      <a:gd name="T6" fmla="*/ 0 w 92"/>
                      <a:gd name="T7" fmla="*/ 0 h 52"/>
                      <a:gd name="T8" fmla="*/ 0 w 92"/>
                      <a:gd name="T9" fmla="*/ 0 h 52"/>
                      <a:gd name="T10" fmla="*/ 0 w 92"/>
                      <a:gd name="T11" fmla="*/ 0 h 52"/>
                      <a:gd name="T12" fmla="*/ 0 w 92"/>
                      <a:gd name="T13" fmla="*/ 0 h 52"/>
                      <a:gd name="T14" fmla="*/ 0 w 92"/>
                      <a:gd name="T15" fmla="*/ 0 h 52"/>
                      <a:gd name="T16" fmla="*/ 0 w 92"/>
                      <a:gd name="T17" fmla="*/ 0 h 52"/>
                      <a:gd name="T18" fmla="*/ 0 w 92"/>
                      <a:gd name="T19" fmla="*/ 0 h 52"/>
                      <a:gd name="T20" fmla="*/ 0 w 92"/>
                      <a:gd name="T21" fmla="*/ 0 h 52"/>
                      <a:gd name="T22" fmla="*/ 0 w 92"/>
                      <a:gd name="T23" fmla="*/ 0 h 52"/>
                      <a:gd name="T24" fmla="*/ 0 w 92"/>
                      <a:gd name="T25" fmla="*/ 0 h 52"/>
                      <a:gd name="T26" fmla="*/ 0 w 92"/>
                      <a:gd name="T27" fmla="*/ 0 h 52"/>
                      <a:gd name="T28" fmla="*/ 0 w 92"/>
                      <a:gd name="T29" fmla="*/ 0 h 52"/>
                      <a:gd name="T30" fmla="*/ 0 w 92"/>
                      <a:gd name="T31" fmla="*/ 0 h 52"/>
                      <a:gd name="T32" fmla="*/ 0 w 92"/>
                      <a:gd name="T33" fmla="*/ 0 h 52"/>
                      <a:gd name="T34" fmla="*/ 0 w 92"/>
                      <a:gd name="T35" fmla="*/ 0 h 52"/>
                      <a:gd name="T36" fmla="*/ 0 w 92"/>
                      <a:gd name="T37" fmla="*/ 0 h 52"/>
                      <a:gd name="T38" fmla="*/ 0 w 92"/>
                      <a:gd name="T39" fmla="*/ 0 h 52"/>
                      <a:gd name="T40" fmla="*/ 0 w 92"/>
                      <a:gd name="T41" fmla="*/ 0 h 52"/>
                      <a:gd name="T42" fmla="*/ 0 w 92"/>
                      <a:gd name="T43" fmla="*/ 0 h 52"/>
                      <a:gd name="T44" fmla="*/ 0 w 92"/>
                      <a:gd name="T45" fmla="*/ 0 h 52"/>
                      <a:gd name="T46" fmla="*/ 0 w 92"/>
                      <a:gd name="T47" fmla="*/ 0 h 52"/>
                      <a:gd name="T48" fmla="*/ 0 w 92"/>
                      <a:gd name="T49" fmla="*/ 0 h 52"/>
                      <a:gd name="T50" fmla="*/ 0 w 92"/>
                      <a:gd name="T51" fmla="*/ 0 h 52"/>
                      <a:gd name="T52" fmla="*/ 0 w 92"/>
                      <a:gd name="T53" fmla="*/ 0 h 52"/>
                      <a:gd name="T54" fmla="*/ 0 w 92"/>
                      <a:gd name="T55" fmla="*/ 0 h 52"/>
                      <a:gd name="T56" fmla="*/ 0 w 92"/>
                      <a:gd name="T57" fmla="*/ 0 h 52"/>
                      <a:gd name="T58" fmla="*/ 0 w 92"/>
                      <a:gd name="T59" fmla="*/ 0 h 52"/>
                      <a:gd name="T60" fmla="*/ 0 w 92"/>
                      <a:gd name="T61" fmla="*/ 0 h 52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92"/>
                      <a:gd name="T94" fmla="*/ 0 h 52"/>
                      <a:gd name="T95" fmla="*/ 92 w 92"/>
                      <a:gd name="T96" fmla="*/ 52 h 52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92" h="52">
                        <a:moveTo>
                          <a:pt x="39" y="52"/>
                        </a:moveTo>
                        <a:lnTo>
                          <a:pt x="32" y="49"/>
                        </a:lnTo>
                        <a:lnTo>
                          <a:pt x="24" y="49"/>
                        </a:lnTo>
                        <a:lnTo>
                          <a:pt x="16" y="48"/>
                        </a:lnTo>
                        <a:lnTo>
                          <a:pt x="10" y="47"/>
                        </a:lnTo>
                        <a:lnTo>
                          <a:pt x="3" y="44"/>
                        </a:lnTo>
                        <a:lnTo>
                          <a:pt x="0" y="41"/>
                        </a:lnTo>
                        <a:lnTo>
                          <a:pt x="0" y="34"/>
                        </a:lnTo>
                        <a:lnTo>
                          <a:pt x="4" y="26"/>
                        </a:lnTo>
                        <a:lnTo>
                          <a:pt x="0" y="22"/>
                        </a:lnTo>
                        <a:lnTo>
                          <a:pt x="1" y="19"/>
                        </a:lnTo>
                        <a:lnTo>
                          <a:pt x="9" y="15"/>
                        </a:lnTo>
                        <a:lnTo>
                          <a:pt x="16" y="12"/>
                        </a:lnTo>
                        <a:lnTo>
                          <a:pt x="23" y="9"/>
                        </a:lnTo>
                        <a:lnTo>
                          <a:pt x="32" y="6"/>
                        </a:lnTo>
                        <a:lnTo>
                          <a:pt x="38" y="2"/>
                        </a:lnTo>
                        <a:lnTo>
                          <a:pt x="47" y="1"/>
                        </a:lnTo>
                        <a:lnTo>
                          <a:pt x="56" y="0"/>
                        </a:lnTo>
                        <a:lnTo>
                          <a:pt x="67" y="2"/>
                        </a:lnTo>
                        <a:lnTo>
                          <a:pt x="68" y="9"/>
                        </a:lnTo>
                        <a:lnTo>
                          <a:pt x="75" y="12"/>
                        </a:lnTo>
                        <a:lnTo>
                          <a:pt x="84" y="12"/>
                        </a:lnTo>
                        <a:lnTo>
                          <a:pt x="92" y="15"/>
                        </a:lnTo>
                        <a:lnTo>
                          <a:pt x="91" y="25"/>
                        </a:lnTo>
                        <a:lnTo>
                          <a:pt x="88" y="34"/>
                        </a:lnTo>
                        <a:lnTo>
                          <a:pt x="81" y="40"/>
                        </a:lnTo>
                        <a:lnTo>
                          <a:pt x="73" y="44"/>
                        </a:lnTo>
                        <a:lnTo>
                          <a:pt x="63" y="46"/>
                        </a:lnTo>
                        <a:lnTo>
                          <a:pt x="55" y="48"/>
                        </a:lnTo>
                        <a:lnTo>
                          <a:pt x="45" y="49"/>
                        </a:lnTo>
                        <a:lnTo>
                          <a:pt x="39" y="52"/>
                        </a:lnTo>
                        <a:close/>
                      </a:path>
                    </a:pathLst>
                  </a:custGeom>
                  <a:solidFill>
                    <a:srgbClr val="B86961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097" name="Freeform 339"/>
                  <p:cNvSpPr>
                    <a:spLocks noChangeAspect="1"/>
                  </p:cNvSpPr>
                  <p:nvPr/>
                </p:nvSpPr>
                <p:spPr bwMode="auto">
                  <a:xfrm>
                    <a:off x="3598" y="3690"/>
                    <a:ext cx="11" cy="5"/>
                  </a:xfrm>
                  <a:custGeom>
                    <a:avLst/>
                    <a:gdLst>
                      <a:gd name="T0" fmla="*/ 0 w 109"/>
                      <a:gd name="T1" fmla="*/ 0 h 55"/>
                      <a:gd name="T2" fmla="*/ 0 w 109"/>
                      <a:gd name="T3" fmla="*/ 0 h 55"/>
                      <a:gd name="T4" fmla="*/ 0 w 109"/>
                      <a:gd name="T5" fmla="*/ 0 h 55"/>
                      <a:gd name="T6" fmla="*/ 0 w 109"/>
                      <a:gd name="T7" fmla="*/ 0 h 55"/>
                      <a:gd name="T8" fmla="*/ 0 w 109"/>
                      <a:gd name="T9" fmla="*/ 0 h 55"/>
                      <a:gd name="T10" fmla="*/ 0 w 109"/>
                      <a:gd name="T11" fmla="*/ 0 h 55"/>
                      <a:gd name="T12" fmla="*/ 0 w 109"/>
                      <a:gd name="T13" fmla="*/ 0 h 55"/>
                      <a:gd name="T14" fmla="*/ 0 w 109"/>
                      <a:gd name="T15" fmla="*/ 0 h 55"/>
                      <a:gd name="T16" fmla="*/ 0 w 109"/>
                      <a:gd name="T17" fmla="*/ 0 h 55"/>
                      <a:gd name="T18" fmla="*/ 0 w 109"/>
                      <a:gd name="T19" fmla="*/ 0 h 55"/>
                      <a:gd name="T20" fmla="*/ 0 w 109"/>
                      <a:gd name="T21" fmla="*/ 0 h 55"/>
                      <a:gd name="T22" fmla="*/ 0 w 109"/>
                      <a:gd name="T23" fmla="*/ 0 h 55"/>
                      <a:gd name="T24" fmla="*/ 0 w 109"/>
                      <a:gd name="T25" fmla="*/ 0 h 55"/>
                      <a:gd name="T26" fmla="*/ 0 w 109"/>
                      <a:gd name="T27" fmla="*/ 0 h 55"/>
                      <a:gd name="T28" fmla="*/ 0 w 109"/>
                      <a:gd name="T29" fmla="*/ 0 h 55"/>
                      <a:gd name="T30" fmla="*/ 0 w 109"/>
                      <a:gd name="T31" fmla="*/ 0 h 55"/>
                      <a:gd name="T32" fmla="*/ 0 w 109"/>
                      <a:gd name="T33" fmla="*/ 0 h 55"/>
                      <a:gd name="T34" fmla="*/ 0 w 109"/>
                      <a:gd name="T35" fmla="*/ 0 h 55"/>
                      <a:gd name="T36" fmla="*/ 0 w 109"/>
                      <a:gd name="T37" fmla="*/ 0 h 55"/>
                      <a:gd name="T38" fmla="*/ 0 w 109"/>
                      <a:gd name="T39" fmla="*/ 0 h 55"/>
                      <a:gd name="T40" fmla="*/ 0 w 109"/>
                      <a:gd name="T41" fmla="*/ 0 h 55"/>
                      <a:gd name="T42" fmla="*/ 0 w 109"/>
                      <a:gd name="T43" fmla="*/ 0 h 55"/>
                      <a:gd name="T44" fmla="*/ 0 w 109"/>
                      <a:gd name="T45" fmla="*/ 0 h 55"/>
                      <a:gd name="T46" fmla="*/ 0 w 109"/>
                      <a:gd name="T47" fmla="*/ 0 h 55"/>
                      <a:gd name="T48" fmla="*/ 0 w 109"/>
                      <a:gd name="T49" fmla="*/ 0 h 55"/>
                      <a:gd name="T50" fmla="*/ 0 w 109"/>
                      <a:gd name="T51" fmla="*/ 0 h 55"/>
                      <a:gd name="T52" fmla="*/ 0 w 109"/>
                      <a:gd name="T53" fmla="*/ 0 h 55"/>
                      <a:gd name="T54" fmla="*/ 0 w 109"/>
                      <a:gd name="T55" fmla="*/ 0 h 55"/>
                      <a:gd name="T56" fmla="*/ 0 w 109"/>
                      <a:gd name="T57" fmla="*/ 0 h 55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w 109"/>
                      <a:gd name="T88" fmla="*/ 0 h 55"/>
                      <a:gd name="T89" fmla="*/ 109 w 109"/>
                      <a:gd name="T90" fmla="*/ 55 h 55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T87" t="T88" r="T89" b="T90"/>
                    <a:pathLst>
                      <a:path w="109" h="55">
                        <a:moveTo>
                          <a:pt x="40" y="55"/>
                        </a:moveTo>
                        <a:lnTo>
                          <a:pt x="34" y="49"/>
                        </a:lnTo>
                        <a:lnTo>
                          <a:pt x="27" y="46"/>
                        </a:lnTo>
                        <a:lnTo>
                          <a:pt x="18" y="45"/>
                        </a:lnTo>
                        <a:lnTo>
                          <a:pt x="11" y="45"/>
                        </a:lnTo>
                        <a:lnTo>
                          <a:pt x="3" y="42"/>
                        </a:lnTo>
                        <a:lnTo>
                          <a:pt x="0" y="40"/>
                        </a:lnTo>
                        <a:lnTo>
                          <a:pt x="0" y="33"/>
                        </a:lnTo>
                        <a:lnTo>
                          <a:pt x="5" y="25"/>
                        </a:lnTo>
                        <a:lnTo>
                          <a:pt x="15" y="15"/>
                        </a:lnTo>
                        <a:lnTo>
                          <a:pt x="26" y="10"/>
                        </a:lnTo>
                        <a:lnTo>
                          <a:pt x="37" y="4"/>
                        </a:lnTo>
                        <a:lnTo>
                          <a:pt x="49" y="2"/>
                        </a:lnTo>
                        <a:lnTo>
                          <a:pt x="61" y="0"/>
                        </a:lnTo>
                        <a:lnTo>
                          <a:pt x="74" y="0"/>
                        </a:lnTo>
                        <a:lnTo>
                          <a:pt x="87" y="0"/>
                        </a:lnTo>
                        <a:lnTo>
                          <a:pt x="101" y="3"/>
                        </a:lnTo>
                        <a:lnTo>
                          <a:pt x="102" y="11"/>
                        </a:lnTo>
                        <a:lnTo>
                          <a:pt x="106" y="20"/>
                        </a:lnTo>
                        <a:lnTo>
                          <a:pt x="109" y="27"/>
                        </a:lnTo>
                        <a:lnTo>
                          <a:pt x="109" y="36"/>
                        </a:lnTo>
                        <a:lnTo>
                          <a:pt x="101" y="43"/>
                        </a:lnTo>
                        <a:lnTo>
                          <a:pt x="92" y="47"/>
                        </a:lnTo>
                        <a:lnTo>
                          <a:pt x="82" y="49"/>
                        </a:lnTo>
                        <a:lnTo>
                          <a:pt x="73" y="52"/>
                        </a:lnTo>
                        <a:lnTo>
                          <a:pt x="63" y="52"/>
                        </a:lnTo>
                        <a:lnTo>
                          <a:pt x="55" y="52"/>
                        </a:lnTo>
                        <a:lnTo>
                          <a:pt x="46" y="53"/>
                        </a:lnTo>
                        <a:lnTo>
                          <a:pt x="40" y="55"/>
                        </a:lnTo>
                        <a:close/>
                      </a:path>
                    </a:pathLst>
                  </a:custGeom>
                  <a:solidFill>
                    <a:srgbClr val="94332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098" name="Freeform 340"/>
                  <p:cNvSpPr>
                    <a:spLocks noChangeAspect="1"/>
                  </p:cNvSpPr>
                  <p:nvPr/>
                </p:nvSpPr>
                <p:spPr bwMode="auto">
                  <a:xfrm>
                    <a:off x="3605" y="3711"/>
                    <a:ext cx="3" cy="2"/>
                  </a:xfrm>
                  <a:custGeom>
                    <a:avLst/>
                    <a:gdLst>
                      <a:gd name="T0" fmla="*/ 0 w 35"/>
                      <a:gd name="T1" fmla="*/ 0 h 24"/>
                      <a:gd name="T2" fmla="*/ 0 w 35"/>
                      <a:gd name="T3" fmla="*/ 0 h 24"/>
                      <a:gd name="T4" fmla="*/ 0 w 35"/>
                      <a:gd name="T5" fmla="*/ 0 h 24"/>
                      <a:gd name="T6" fmla="*/ 0 w 35"/>
                      <a:gd name="T7" fmla="*/ 0 h 24"/>
                      <a:gd name="T8" fmla="*/ 0 w 35"/>
                      <a:gd name="T9" fmla="*/ 0 h 24"/>
                      <a:gd name="T10" fmla="*/ 0 w 35"/>
                      <a:gd name="T11" fmla="*/ 0 h 24"/>
                      <a:gd name="T12" fmla="*/ 0 w 35"/>
                      <a:gd name="T13" fmla="*/ 0 h 24"/>
                      <a:gd name="T14" fmla="*/ 0 w 35"/>
                      <a:gd name="T15" fmla="*/ 0 h 24"/>
                      <a:gd name="T16" fmla="*/ 0 w 35"/>
                      <a:gd name="T17" fmla="*/ 0 h 24"/>
                      <a:gd name="T18" fmla="*/ 0 w 35"/>
                      <a:gd name="T19" fmla="*/ 0 h 24"/>
                      <a:gd name="T20" fmla="*/ 0 w 35"/>
                      <a:gd name="T21" fmla="*/ 0 h 24"/>
                      <a:gd name="T22" fmla="*/ 0 w 35"/>
                      <a:gd name="T23" fmla="*/ 0 h 24"/>
                      <a:gd name="T24" fmla="*/ 0 w 35"/>
                      <a:gd name="T25" fmla="*/ 0 h 24"/>
                      <a:gd name="T26" fmla="*/ 0 w 35"/>
                      <a:gd name="T27" fmla="*/ 0 h 24"/>
                      <a:gd name="T28" fmla="*/ 0 w 35"/>
                      <a:gd name="T29" fmla="*/ 0 h 24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35"/>
                      <a:gd name="T46" fmla="*/ 0 h 24"/>
                      <a:gd name="T47" fmla="*/ 35 w 35"/>
                      <a:gd name="T48" fmla="*/ 24 h 24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35" h="24">
                        <a:moveTo>
                          <a:pt x="0" y="19"/>
                        </a:moveTo>
                        <a:lnTo>
                          <a:pt x="4" y="10"/>
                        </a:lnTo>
                        <a:lnTo>
                          <a:pt x="7" y="0"/>
                        </a:lnTo>
                        <a:lnTo>
                          <a:pt x="9" y="3"/>
                        </a:lnTo>
                        <a:lnTo>
                          <a:pt x="16" y="7"/>
                        </a:lnTo>
                        <a:lnTo>
                          <a:pt x="23" y="8"/>
                        </a:lnTo>
                        <a:lnTo>
                          <a:pt x="29" y="10"/>
                        </a:lnTo>
                        <a:lnTo>
                          <a:pt x="34" y="10"/>
                        </a:lnTo>
                        <a:lnTo>
                          <a:pt x="35" y="13"/>
                        </a:lnTo>
                        <a:lnTo>
                          <a:pt x="31" y="16"/>
                        </a:lnTo>
                        <a:lnTo>
                          <a:pt x="24" y="24"/>
                        </a:lnTo>
                        <a:lnTo>
                          <a:pt x="17" y="21"/>
                        </a:lnTo>
                        <a:lnTo>
                          <a:pt x="11" y="21"/>
                        </a:lnTo>
                        <a:lnTo>
                          <a:pt x="4" y="20"/>
                        </a:lnTo>
                        <a:lnTo>
                          <a:pt x="0" y="19"/>
                        </a:lnTo>
                        <a:close/>
                      </a:path>
                    </a:pathLst>
                  </a:custGeom>
                  <a:solidFill>
                    <a:srgbClr val="94332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099" name="Freeform 341"/>
                  <p:cNvSpPr>
                    <a:spLocks noChangeAspect="1"/>
                  </p:cNvSpPr>
                  <p:nvPr/>
                </p:nvSpPr>
                <p:spPr bwMode="auto">
                  <a:xfrm>
                    <a:off x="3595" y="3714"/>
                    <a:ext cx="11" cy="6"/>
                  </a:xfrm>
                  <a:custGeom>
                    <a:avLst/>
                    <a:gdLst>
                      <a:gd name="T0" fmla="*/ 0 w 118"/>
                      <a:gd name="T1" fmla="*/ 0 h 61"/>
                      <a:gd name="T2" fmla="*/ 0 w 118"/>
                      <a:gd name="T3" fmla="*/ 0 h 61"/>
                      <a:gd name="T4" fmla="*/ 0 w 118"/>
                      <a:gd name="T5" fmla="*/ 0 h 61"/>
                      <a:gd name="T6" fmla="*/ 0 w 118"/>
                      <a:gd name="T7" fmla="*/ 0 h 61"/>
                      <a:gd name="T8" fmla="*/ 0 w 118"/>
                      <a:gd name="T9" fmla="*/ 0 h 61"/>
                      <a:gd name="T10" fmla="*/ 0 w 118"/>
                      <a:gd name="T11" fmla="*/ 0 h 61"/>
                      <a:gd name="T12" fmla="*/ 0 w 118"/>
                      <a:gd name="T13" fmla="*/ 0 h 61"/>
                      <a:gd name="T14" fmla="*/ 0 w 118"/>
                      <a:gd name="T15" fmla="*/ 0 h 61"/>
                      <a:gd name="T16" fmla="*/ 0 w 118"/>
                      <a:gd name="T17" fmla="*/ 0 h 61"/>
                      <a:gd name="T18" fmla="*/ 0 w 118"/>
                      <a:gd name="T19" fmla="*/ 0 h 61"/>
                      <a:gd name="T20" fmla="*/ 0 w 118"/>
                      <a:gd name="T21" fmla="*/ 0 h 61"/>
                      <a:gd name="T22" fmla="*/ 0 w 118"/>
                      <a:gd name="T23" fmla="*/ 0 h 61"/>
                      <a:gd name="T24" fmla="*/ 0 w 118"/>
                      <a:gd name="T25" fmla="*/ 0 h 61"/>
                      <a:gd name="T26" fmla="*/ 0 w 118"/>
                      <a:gd name="T27" fmla="*/ 0 h 61"/>
                      <a:gd name="T28" fmla="*/ 0 w 118"/>
                      <a:gd name="T29" fmla="*/ 0 h 61"/>
                      <a:gd name="T30" fmla="*/ 0 w 118"/>
                      <a:gd name="T31" fmla="*/ 0 h 61"/>
                      <a:gd name="T32" fmla="*/ 0 w 118"/>
                      <a:gd name="T33" fmla="*/ 0 h 61"/>
                      <a:gd name="T34" fmla="*/ 0 w 118"/>
                      <a:gd name="T35" fmla="*/ 0 h 61"/>
                      <a:gd name="T36" fmla="*/ 0 w 118"/>
                      <a:gd name="T37" fmla="*/ 0 h 61"/>
                      <a:gd name="T38" fmla="*/ 0 w 118"/>
                      <a:gd name="T39" fmla="*/ 0 h 61"/>
                      <a:gd name="T40" fmla="*/ 0 w 118"/>
                      <a:gd name="T41" fmla="*/ 0 h 61"/>
                      <a:gd name="T42" fmla="*/ 0 w 118"/>
                      <a:gd name="T43" fmla="*/ 0 h 61"/>
                      <a:gd name="T44" fmla="*/ 0 w 118"/>
                      <a:gd name="T45" fmla="*/ 0 h 61"/>
                      <a:gd name="T46" fmla="*/ 0 w 118"/>
                      <a:gd name="T47" fmla="*/ 0 h 61"/>
                      <a:gd name="T48" fmla="*/ 0 w 118"/>
                      <a:gd name="T49" fmla="*/ 0 h 61"/>
                      <a:gd name="T50" fmla="*/ 0 w 118"/>
                      <a:gd name="T51" fmla="*/ 0 h 61"/>
                      <a:gd name="T52" fmla="*/ 0 w 118"/>
                      <a:gd name="T53" fmla="*/ 0 h 61"/>
                      <a:gd name="T54" fmla="*/ 0 w 118"/>
                      <a:gd name="T55" fmla="*/ 0 h 61"/>
                      <a:gd name="T56" fmla="*/ 0 w 118"/>
                      <a:gd name="T57" fmla="*/ 0 h 61"/>
                      <a:gd name="T58" fmla="*/ 0 w 118"/>
                      <a:gd name="T59" fmla="*/ 0 h 61"/>
                      <a:gd name="T60" fmla="*/ 0 w 118"/>
                      <a:gd name="T61" fmla="*/ 0 h 61"/>
                      <a:gd name="T62" fmla="*/ 0 w 118"/>
                      <a:gd name="T63" fmla="*/ 0 h 61"/>
                      <a:gd name="T64" fmla="*/ 0 w 118"/>
                      <a:gd name="T65" fmla="*/ 0 h 61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18"/>
                      <a:gd name="T100" fmla="*/ 0 h 61"/>
                      <a:gd name="T101" fmla="*/ 118 w 118"/>
                      <a:gd name="T102" fmla="*/ 61 h 61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18" h="61">
                        <a:moveTo>
                          <a:pt x="52" y="61"/>
                        </a:moveTo>
                        <a:lnTo>
                          <a:pt x="44" y="60"/>
                        </a:lnTo>
                        <a:lnTo>
                          <a:pt x="37" y="60"/>
                        </a:lnTo>
                        <a:lnTo>
                          <a:pt x="28" y="60"/>
                        </a:lnTo>
                        <a:lnTo>
                          <a:pt x="21" y="60"/>
                        </a:lnTo>
                        <a:lnTo>
                          <a:pt x="13" y="57"/>
                        </a:lnTo>
                        <a:lnTo>
                          <a:pt x="7" y="55"/>
                        </a:lnTo>
                        <a:lnTo>
                          <a:pt x="2" y="49"/>
                        </a:lnTo>
                        <a:lnTo>
                          <a:pt x="0" y="43"/>
                        </a:lnTo>
                        <a:lnTo>
                          <a:pt x="1" y="33"/>
                        </a:lnTo>
                        <a:lnTo>
                          <a:pt x="6" y="27"/>
                        </a:lnTo>
                        <a:lnTo>
                          <a:pt x="12" y="22"/>
                        </a:lnTo>
                        <a:lnTo>
                          <a:pt x="19" y="20"/>
                        </a:lnTo>
                        <a:lnTo>
                          <a:pt x="26" y="16"/>
                        </a:lnTo>
                        <a:lnTo>
                          <a:pt x="36" y="14"/>
                        </a:lnTo>
                        <a:lnTo>
                          <a:pt x="43" y="11"/>
                        </a:lnTo>
                        <a:lnTo>
                          <a:pt x="52" y="10"/>
                        </a:lnTo>
                        <a:lnTo>
                          <a:pt x="61" y="8"/>
                        </a:lnTo>
                        <a:lnTo>
                          <a:pt x="73" y="5"/>
                        </a:lnTo>
                        <a:lnTo>
                          <a:pt x="85" y="2"/>
                        </a:lnTo>
                        <a:lnTo>
                          <a:pt x="97" y="1"/>
                        </a:lnTo>
                        <a:lnTo>
                          <a:pt x="107" y="0"/>
                        </a:lnTo>
                        <a:lnTo>
                          <a:pt x="115" y="4"/>
                        </a:lnTo>
                        <a:lnTo>
                          <a:pt x="118" y="14"/>
                        </a:lnTo>
                        <a:lnTo>
                          <a:pt x="118" y="32"/>
                        </a:lnTo>
                        <a:lnTo>
                          <a:pt x="110" y="38"/>
                        </a:lnTo>
                        <a:lnTo>
                          <a:pt x="104" y="44"/>
                        </a:lnTo>
                        <a:lnTo>
                          <a:pt x="95" y="47"/>
                        </a:lnTo>
                        <a:lnTo>
                          <a:pt x="87" y="50"/>
                        </a:lnTo>
                        <a:lnTo>
                          <a:pt x="77" y="52"/>
                        </a:lnTo>
                        <a:lnTo>
                          <a:pt x="69" y="55"/>
                        </a:lnTo>
                        <a:lnTo>
                          <a:pt x="60" y="57"/>
                        </a:lnTo>
                        <a:lnTo>
                          <a:pt x="52" y="61"/>
                        </a:lnTo>
                        <a:close/>
                      </a:path>
                    </a:pathLst>
                  </a:custGeom>
                  <a:solidFill>
                    <a:srgbClr val="F2C2A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00" name="Freeform 342"/>
                  <p:cNvSpPr>
                    <a:spLocks noChangeAspect="1"/>
                  </p:cNvSpPr>
                  <p:nvPr/>
                </p:nvSpPr>
                <p:spPr bwMode="auto">
                  <a:xfrm>
                    <a:off x="3590" y="3701"/>
                    <a:ext cx="16" cy="6"/>
                  </a:xfrm>
                  <a:custGeom>
                    <a:avLst/>
                    <a:gdLst>
                      <a:gd name="T0" fmla="*/ 0 w 150"/>
                      <a:gd name="T1" fmla="*/ 0 h 65"/>
                      <a:gd name="T2" fmla="*/ 0 w 150"/>
                      <a:gd name="T3" fmla="*/ 0 h 65"/>
                      <a:gd name="T4" fmla="*/ 0 w 150"/>
                      <a:gd name="T5" fmla="*/ 0 h 65"/>
                      <a:gd name="T6" fmla="*/ 0 w 150"/>
                      <a:gd name="T7" fmla="*/ 0 h 65"/>
                      <a:gd name="T8" fmla="*/ 0 w 150"/>
                      <a:gd name="T9" fmla="*/ 0 h 65"/>
                      <a:gd name="T10" fmla="*/ 0 w 150"/>
                      <a:gd name="T11" fmla="*/ 0 h 65"/>
                      <a:gd name="T12" fmla="*/ 0 w 150"/>
                      <a:gd name="T13" fmla="*/ 0 h 65"/>
                      <a:gd name="T14" fmla="*/ 0 w 150"/>
                      <a:gd name="T15" fmla="*/ 0 h 65"/>
                      <a:gd name="T16" fmla="*/ 0 w 150"/>
                      <a:gd name="T17" fmla="*/ 0 h 65"/>
                      <a:gd name="T18" fmla="*/ 0 w 150"/>
                      <a:gd name="T19" fmla="*/ 0 h 65"/>
                      <a:gd name="T20" fmla="*/ 0 w 150"/>
                      <a:gd name="T21" fmla="*/ 0 h 65"/>
                      <a:gd name="T22" fmla="*/ 0 w 150"/>
                      <a:gd name="T23" fmla="*/ 0 h 65"/>
                      <a:gd name="T24" fmla="*/ 0 w 150"/>
                      <a:gd name="T25" fmla="*/ 0 h 65"/>
                      <a:gd name="T26" fmla="*/ 0 w 150"/>
                      <a:gd name="T27" fmla="*/ 0 h 65"/>
                      <a:gd name="T28" fmla="*/ 0 w 150"/>
                      <a:gd name="T29" fmla="*/ 0 h 65"/>
                      <a:gd name="T30" fmla="*/ 0 w 150"/>
                      <a:gd name="T31" fmla="*/ 0 h 65"/>
                      <a:gd name="T32" fmla="*/ 0 w 150"/>
                      <a:gd name="T33" fmla="*/ 0 h 65"/>
                      <a:gd name="T34" fmla="*/ 0 w 150"/>
                      <a:gd name="T35" fmla="*/ 0 h 65"/>
                      <a:gd name="T36" fmla="*/ 0 w 150"/>
                      <a:gd name="T37" fmla="*/ 0 h 65"/>
                      <a:gd name="T38" fmla="*/ 0 w 150"/>
                      <a:gd name="T39" fmla="*/ 0 h 65"/>
                      <a:gd name="T40" fmla="*/ 0 w 150"/>
                      <a:gd name="T41" fmla="*/ 0 h 65"/>
                      <a:gd name="T42" fmla="*/ 0 w 150"/>
                      <a:gd name="T43" fmla="*/ 0 h 65"/>
                      <a:gd name="T44" fmla="*/ 0 w 150"/>
                      <a:gd name="T45" fmla="*/ 0 h 65"/>
                      <a:gd name="T46" fmla="*/ 0 w 150"/>
                      <a:gd name="T47" fmla="*/ 0 h 65"/>
                      <a:gd name="T48" fmla="*/ 0 w 150"/>
                      <a:gd name="T49" fmla="*/ 0 h 65"/>
                      <a:gd name="T50" fmla="*/ 0 w 150"/>
                      <a:gd name="T51" fmla="*/ 0 h 65"/>
                      <a:gd name="T52" fmla="*/ 0 w 150"/>
                      <a:gd name="T53" fmla="*/ 0 h 65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150"/>
                      <a:gd name="T82" fmla="*/ 0 h 65"/>
                      <a:gd name="T83" fmla="*/ 150 w 150"/>
                      <a:gd name="T84" fmla="*/ 65 h 65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150" h="65">
                        <a:moveTo>
                          <a:pt x="126" y="55"/>
                        </a:moveTo>
                        <a:lnTo>
                          <a:pt x="109" y="58"/>
                        </a:lnTo>
                        <a:lnTo>
                          <a:pt x="92" y="61"/>
                        </a:lnTo>
                        <a:lnTo>
                          <a:pt x="75" y="62"/>
                        </a:lnTo>
                        <a:lnTo>
                          <a:pt x="58" y="65"/>
                        </a:lnTo>
                        <a:lnTo>
                          <a:pt x="41" y="63"/>
                        </a:lnTo>
                        <a:lnTo>
                          <a:pt x="25" y="60"/>
                        </a:lnTo>
                        <a:lnTo>
                          <a:pt x="11" y="54"/>
                        </a:lnTo>
                        <a:lnTo>
                          <a:pt x="0" y="44"/>
                        </a:lnTo>
                        <a:lnTo>
                          <a:pt x="6" y="26"/>
                        </a:lnTo>
                        <a:lnTo>
                          <a:pt x="19" y="16"/>
                        </a:lnTo>
                        <a:lnTo>
                          <a:pt x="33" y="9"/>
                        </a:lnTo>
                        <a:lnTo>
                          <a:pt x="49" y="5"/>
                        </a:lnTo>
                        <a:lnTo>
                          <a:pt x="66" y="2"/>
                        </a:lnTo>
                        <a:lnTo>
                          <a:pt x="83" y="1"/>
                        </a:lnTo>
                        <a:lnTo>
                          <a:pt x="100" y="0"/>
                        </a:lnTo>
                        <a:lnTo>
                          <a:pt x="117" y="0"/>
                        </a:lnTo>
                        <a:lnTo>
                          <a:pt x="126" y="2"/>
                        </a:lnTo>
                        <a:lnTo>
                          <a:pt x="135" y="9"/>
                        </a:lnTo>
                        <a:lnTo>
                          <a:pt x="141" y="16"/>
                        </a:lnTo>
                        <a:lnTo>
                          <a:pt x="150" y="25"/>
                        </a:lnTo>
                        <a:lnTo>
                          <a:pt x="150" y="31"/>
                        </a:lnTo>
                        <a:lnTo>
                          <a:pt x="149" y="36"/>
                        </a:lnTo>
                        <a:lnTo>
                          <a:pt x="146" y="39"/>
                        </a:lnTo>
                        <a:lnTo>
                          <a:pt x="143" y="44"/>
                        </a:lnTo>
                        <a:lnTo>
                          <a:pt x="133" y="49"/>
                        </a:lnTo>
                        <a:lnTo>
                          <a:pt x="126" y="55"/>
                        </a:lnTo>
                        <a:close/>
                      </a:path>
                    </a:pathLst>
                  </a:custGeom>
                  <a:solidFill>
                    <a:srgbClr val="B86961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01" name="Freeform 343"/>
                  <p:cNvSpPr>
                    <a:spLocks noChangeAspect="1"/>
                  </p:cNvSpPr>
                  <p:nvPr/>
                </p:nvSpPr>
                <p:spPr bwMode="auto">
                  <a:xfrm>
                    <a:off x="3601" y="3697"/>
                    <a:ext cx="4" cy="3"/>
                  </a:xfrm>
                  <a:custGeom>
                    <a:avLst/>
                    <a:gdLst>
                      <a:gd name="T0" fmla="*/ 0 w 39"/>
                      <a:gd name="T1" fmla="*/ 0 h 30"/>
                      <a:gd name="T2" fmla="*/ 0 w 39"/>
                      <a:gd name="T3" fmla="*/ 0 h 30"/>
                      <a:gd name="T4" fmla="*/ 0 w 39"/>
                      <a:gd name="T5" fmla="*/ 0 h 30"/>
                      <a:gd name="T6" fmla="*/ 0 w 39"/>
                      <a:gd name="T7" fmla="*/ 0 h 30"/>
                      <a:gd name="T8" fmla="*/ 0 w 39"/>
                      <a:gd name="T9" fmla="*/ 0 h 30"/>
                      <a:gd name="T10" fmla="*/ 0 w 39"/>
                      <a:gd name="T11" fmla="*/ 0 h 30"/>
                      <a:gd name="T12" fmla="*/ 0 w 39"/>
                      <a:gd name="T13" fmla="*/ 0 h 30"/>
                      <a:gd name="T14" fmla="*/ 0 w 39"/>
                      <a:gd name="T15" fmla="*/ 0 h 30"/>
                      <a:gd name="T16" fmla="*/ 0 w 39"/>
                      <a:gd name="T17" fmla="*/ 0 h 30"/>
                      <a:gd name="T18" fmla="*/ 0 w 39"/>
                      <a:gd name="T19" fmla="*/ 0 h 30"/>
                      <a:gd name="T20" fmla="*/ 0 w 39"/>
                      <a:gd name="T21" fmla="*/ 0 h 30"/>
                      <a:gd name="T22" fmla="*/ 0 w 39"/>
                      <a:gd name="T23" fmla="*/ 0 h 30"/>
                      <a:gd name="T24" fmla="*/ 0 w 39"/>
                      <a:gd name="T25" fmla="*/ 0 h 30"/>
                      <a:gd name="T26" fmla="*/ 0 w 39"/>
                      <a:gd name="T27" fmla="*/ 0 h 30"/>
                      <a:gd name="T28" fmla="*/ 0 w 39"/>
                      <a:gd name="T29" fmla="*/ 0 h 30"/>
                      <a:gd name="T30" fmla="*/ 0 w 39"/>
                      <a:gd name="T31" fmla="*/ 0 h 30"/>
                      <a:gd name="T32" fmla="*/ 0 w 39"/>
                      <a:gd name="T33" fmla="*/ 0 h 30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39"/>
                      <a:gd name="T52" fmla="*/ 0 h 30"/>
                      <a:gd name="T53" fmla="*/ 39 w 39"/>
                      <a:gd name="T54" fmla="*/ 30 h 30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39" h="30">
                        <a:moveTo>
                          <a:pt x="0" y="24"/>
                        </a:moveTo>
                        <a:lnTo>
                          <a:pt x="3" y="18"/>
                        </a:lnTo>
                        <a:lnTo>
                          <a:pt x="7" y="12"/>
                        </a:lnTo>
                        <a:lnTo>
                          <a:pt x="10" y="8"/>
                        </a:lnTo>
                        <a:lnTo>
                          <a:pt x="14" y="5"/>
                        </a:lnTo>
                        <a:lnTo>
                          <a:pt x="18" y="1"/>
                        </a:lnTo>
                        <a:lnTo>
                          <a:pt x="24" y="0"/>
                        </a:lnTo>
                        <a:lnTo>
                          <a:pt x="30" y="0"/>
                        </a:lnTo>
                        <a:lnTo>
                          <a:pt x="39" y="2"/>
                        </a:lnTo>
                        <a:lnTo>
                          <a:pt x="35" y="8"/>
                        </a:lnTo>
                        <a:lnTo>
                          <a:pt x="32" y="14"/>
                        </a:lnTo>
                        <a:lnTo>
                          <a:pt x="29" y="21"/>
                        </a:lnTo>
                        <a:lnTo>
                          <a:pt x="28" y="30"/>
                        </a:lnTo>
                        <a:lnTo>
                          <a:pt x="20" y="29"/>
                        </a:lnTo>
                        <a:lnTo>
                          <a:pt x="13" y="28"/>
                        </a:lnTo>
                        <a:lnTo>
                          <a:pt x="6" y="27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94332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02" name="Freeform 344"/>
                  <p:cNvSpPr>
                    <a:spLocks noChangeAspect="1"/>
                  </p:cNvSpPr>
                  <p:nvPr/>
                </p:nvSpPr>
                <p:spPr bwMode="auto">
                  <a:xfrm>
                    <a:off x="3591" y="3709"/>
                    <a:ext cx="13" cy="5"/>
                  </a:xfrm>
                  <a:custGeom>
                    <a:avLst/>
                    <a:gdLst>
                      <a:gd name="T0" fmla="*/ 0 w 127"/>
                      <a:gd name="T1" fmla="*/ 0 h 54"/>
                      <a:gd name="T2" fmla="*/ 0 w 127"/>
                      <a:gd name="T3" fmla="*/ 0 h 54"/>
                      <a:gd name="T4" fmla="*/ 0 w 127"/>
                      <a:gd name="T5" fmla="*/ 0 h 54"/>
                      <a:gd name="T6" fmla="*/ 0 w 127"/>
                      <a:gd name="T7" fmla="*/ 0 h 54"/>
                      <a:gd name="T8" fmla="*/ 0 w 127"/>
                      <a:gd name="T9" fmla="*/ 0 h 54"/>
                      <a:gd name="T10" fmla="*/ 0 w 127"/>
                      <a:gd name="T11" fmla="*/ 0 h 54"/>
                      <a:gd name="T12" fmla="*/ 0 w 127"/>
                      <a:gd name="T13" fmla="*/ 0 h 54"/>
                      <a:gd name="T14" fmla="*/ 0 w 127"/>
                      <a:gd name="T15" fmla="*/ 0 h 54"/>
                      <a:gd name="T16" fmla="*/ 0 w 127"/>
                      <a:gd name="T17" fmla="*/ 0 h 54"/>
                      <a:gd name="T18" fmla="*/ 0 w 127"/>
                      <a:gd name="T19" fmla="*/ 0 h 54"/>
                      <a:gd name="T20" fmla="*/ 0 w 127"/>
                      <a:gd name="T21" fmla="*/ 0 h 54"/>
                      <a:gd name="T22" fmla="*/ 0 w 127"/>
                      <a:gd name="T23" fmla="*/ 0 h 54"/>
                      <a:gd name="T24" fmla="*/ 0 w 127"/>
                      <a:gd name="T25" fmla="*/ 0 h 54"/>
                      <a:gd name="T26" fmla="*/ 0 w 127"/>
                      <a:gd name="T27" fmla="*/ 0 h 54"/>
                      <a:gd name="T28" fmla="*/ 0 w 127"/>
                      <a:gd name="T29" fmla="*/ 0 h 54"/>
                      <a:gd name="T30" fmla="*/ 0 w 127"/>
                      <a:gd name="T31" fmla="*/ 0 h 54"/>
                      <a:gd name="T32" fmla="*/ 0 w 127"/>
                      <a:gd name="T33" fmla="*/ 0 h 54"/>
                      <a:gd name="T34" fmla="*/ 0 w 127"/>
                      <a:gd name="T35" fmla="*/ 0 h 54"/>
                      <a:gd name="T36" fmla="*/ 0 w 127"/>
                      <a:gd name="T37" fmla="*/ 0 h 54"/>
                      <a:gd name="T38" fmla="*/ 0 w 127"/>
                      <a:gd name="T39" fmla="*/ 0 h 54"/>
                      <a:gd name="T40" fmla="*/ 0 w 127"/>
                      <a:gd name="T41" fmla="*/ 0 h 54"/>
                      <a:gd name="T42" fmla="*/ 0 w 127"/>
                      <a:gd name="T43" fmla="*/ 0 h 54"/>
                      <a:gd name="T44" fmla="*/ 0 w 127"/>
                      <a:gd name="T45" fmla="*/ 0 h 54"/>
                      <a:gd name="T46" fmla="*/ 0 w 127"/>
                      <a:gd name="T47" fmla="*/ 0 h 54"/>
                      <a:gd name="T48" fmla="*/ 0 w 127"/>
                      <a:gd name="T49" fmla="*/ 0 h 54"/>
                      <a:gd name="T50" fmla="*/ 0 w 127"/>
                      <a:gd name="T51" fmla="*/ 0 h 54"/>
                      <a:gd name="T52" fmla="*/ 0 w 127"/>
                      <a:gd name="T53" fmla="*/ 0 h 54"/>
                      <a:gd name="T54" fmla="*/ 0 w 127"/>
                      <a:gd name="T55" fmla="*/ 0 h 54"/>
                      <a:gd name="T56" fmla="*/ 0 w 127"/>
                      <a:gd name="T57" fmla="*/ 0 h 54"/>
                      <a:gd name="T58" fmla="*/ 0 w 127"/>
                      <a:gd name="T59" fmla="*/ 0 h 54"/>
                      <a:gd name="T60" fmla="*/ 0 w 127"/>
                      <a:gd name="T61" fmla="*/ 0 h 54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127"/>
                      <a:gd name="T94" fmla="*/ 0 h 54"/>
                      <a:gd name="T95" fmla="*/ 127 w 127"/>
                      <a:gd name="T96" fmla="*/ 54 h 54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127" h="54">
                        <a:moveTo>
                          <a:pt x="31" y="54"/>
                        </a:moveTo>
                        <a:lnTo>
                          <a:pt x="25" y="53"/>
                        </a:lnTo>
                        <a:lnTo>
                          <a:pt x="20" y="51"/>
                        </a:lnTo>
                        <a:lnTo>
                          <a:pt x="13" y="47"/>
                        </a:lnTo>
                        <a:lnTo>
                          <a:pt x="9" y="45"/>
                        </a:lnTo>
                        <a:lnTo>
                          <a:pt x="3" y="41"/>
                        </a:lnTo>
                        <a:lnTo>
                          <a:pt x="1" y="37"/>
                        </a:lnTo>
                        <a:lnTo>
                          <a:pt x="0" y="30"/>
                        </a:lnTo>
                        <a:lnTo>
                          <a:pt x="3" y="24"/>
                        </a:lnTo>
                        <a:lnTo>
                          <a:pt x="14" y="16"/>
                        </a:lnTo>
                        <a:lnTo>
                          <a:pt x="26" y="10"/>
                        </a:lnTo>
                        <a:lnTo>
                          <a:pt x="39" y="5"/>
                        </a:lnTo>
                        <a:lnTo>
                          <a:pt x="54" y="2"/>
                        </a:lnTo>
                        <a:lnTo>
                          <a:pt x="67" y="0"/>
                        </a:lnTo>
                        <a:lnTo>
                          <a:pt x="81" y="0"/>
                        </a:lnTo>
                        <a:lnTo>
                          <a:pt x="95" y="1"/>
                        </a:lnTo>
                        <a:lnTo>
                          <a:pt x="111" y="5"/>
                        </a:lnTo>
                        <a:lnTo>
                          <a:pt x="114" y="12"/>
                        </a:lnTo>
                        <a:lnTo>
                          <a:pt x="123" y="17"/>
                        </a:lnTo>
                        <a:lnTo>
                          <a:pt x="125" y="18"/>
                        </a:lnTo>
                        <a:lnTo>
                          <a:pt x="127" y="20"/>
                        </a:lnTo>
                        <a:lnTo>
                          <a:pt x="126" y="23"/>
                        </a:lnTo>
                        <a:lnTo>
                          <a:pt x="122" y="30"/>
                        </a:lnTo>
                        <a:lnTo>
                          <a:pt x="112" y="37"/>
                        </a:lnTo>
                        <a:lnTo>
                          <a:pt x="102" y="42"/>
                        </a:lnTo>
                        <a:lnTo>
                          <a:pt x="90" y="45"/>
                        </a:lnTo>
                        <a:lnTo>
                          <a:pt x="79" y="49"/>
                        </a:lnTo>
                        <a:lnTo>
                          <a:pt x="66" y="50"/>
                        </a:lnTo>
                        <a:lnTo>
                          <a:pt x="54" y="51"/>
                        </a:lnTo>
                        <a:lnTo>
                          <a:pt x="41" y="51"/>
                        </a:lnTo>
                        <a:lnTo>
                          <a:pt x="31" y="54"/>
                        </a:lnTo>
                        <a:close/>
                      </a:path>
                    </a:pathLst>
                  </a:custGeom>
                  <a:solidFill>
                    <a:srgbClr val="F2C2A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03" name="Freeform 345"/>
                  <p:cNvSpPr>
                    <a:spLocks noChangeAspect="1"/>
                  </p:cNvSpPr>
                  <p:nvPr/>
                </p:nvSpPr>
                <p:spPr bwMode="auto">
                  <a:xfrm>
                    <a:off x="3593" y="3696"/>
                    <a:ext cx="8" cy="4"/>
                  </a:xfrm>
                  <a:custGeom>
                    <a:avLst/>
                    <a:gdLst>
                      <a:gd name="T0" fmla="*/ 0 w 79"/>
                      <a:gd name="T1" fmla="*/ 0 h 41"/>
                      <a:gd name="T2" fmla="*/ 0 w 79"/>
                      <a:gd name="T3" fmla="*/ 0 h 41"/>
                      <a:gd name="T4" fmla="*/ 0 w 79"/>
                      <a:gd name="T5" fmla="*/ 0 h 41"/>
                      <a:gd name="T6" fmla="*/ 0 w 79"/>
                      <a:gd name="T7" fmla="*/ 0 h 41"/>
                      <a:gd name="T8" fmla="*/ 0 w 79"/>
                      <a:gd name="T9" fmla="*/ 0 h 41"/>
                      <a:gd name="T10" fmla="*/ 0 w 79"/>
                      <a:gd name="T11" fmla="*/ 0 h 41"/>
                      <a:gd name="T12" fmla="*/ 0 w 79"/>
                      <a:gd name="T13" fmla="*/ 0 h 41"/>
                      <a:gd name="T14" fmla="*/ 0 w 79"/>
                      <a:gd name="T15" fmla="*/ 0 h 41"/>
                      <a:gd name="T16" fmla="*/ 0 w 79"/>
                      <a:gd name="T17" fmla="*/ 0 h 41"/>
                      <a:gd name="T18" fmla="*/ 0 w 79"/>
                      <a:gd name="T19" fmla="*/ 0 h 41"/>
                      <a:gd name="T20" fmla="*/ 0 w 79"/>
                      <a:gd name="T21" fmla="*/ 0 h 41"/>
                      <a:gd name="T22" fmla="*/ 0 w 79"/>
                      <a:gd name="T23" fmla="*/ 0 h 41"/>
                      <a:gd name="T24" fmla="*/ 0 w 79"/>
                      <a:gd name="T25" fmla="*/ 0 h 41"/>
                      <a:gd name="T26" fmla="*/ 0 w 79"/>
                      <a:gd name="T27" fmla="*/ 0 h 41"/>
                      <a:gd name="T28" fmla="*/ 0 w 79"/>
                      <a:gd name="T29" fmla="*/ 0 h 41"/>
                      <a:gd name="T30" fmla="*/ 0 w 79"/>
                      <a:gd name="T31" fmla="*/ 0 h 41"/>
                      <a:gd name="T32" fmla="*/ 0 w 79"/>
                      <a:gd name="T33" fmla="*/ 0 h 41"/>
                      <a:gd name="T34" fmla="*/ 0 w 79"/>
                      <a:gd name="T35" fmla="*/ 0 h 41"/>
                      <a:gd name="T36" fmla="*/ 0 w 79"/>
                      <a:gd name="T37" fmla="*/ 0 h 41"/>
                      <a:gd name="T38" fmla="*/ 0 w 79"/>
                      <a:gd name="T39" fmla="*/ 0 h 41"/>
                      <a:gd name="T40" fmla="*/ 0 w 79"/>
                      <a:gd name="T41" fmla="*/ 0 h 41"/>
                      <a:gd name="T42" fmla="*/ 0 w 79"/>
                      <a:gd name="T43" fmla="*/ 0 h 41"/>
                      <a:gd name="T44" fmla="*/ 0 w 79"/>
                      <a:gd name="T45" fmla="*/ 0 h 41"/>
                      <a:gd name="T46" fmla="*/ 0 w 79"/>
                      <a:gd name="T47" fmla="*/ 0 h 41"/>
                      <a:gd name="T48" fmla="*/ 0 w 79"/>
                      <a:gd name="T49" fmla="*/ 0 h 41"/>
                      <a:gd name="T50" fmla="*/ 0 w 79"/>
                      <a:gd name="T51" fmla="*/ 0 h 41"/>
                      <a:gd name="T52" fmla="*/ 0 w 79"/>
                      <a:gd name="T53" fmla="*/ 0 h 41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79"/>
                      <a:gd name="T82" fmla="*/ 0 h 41"/>
                      <a:gd name="T83" fmla="*/ 79 w 79"/>
                      <a:gd name="T84" fmla="*/ 41 h 41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79" h="41">
                        <a:moveTo>
                          <a:pt x="12" y="41"/>
                        </a:moveTo>
                        <a:lnTo>
                          <a:pt x="7" y="34"/>
                        </a:lnTo>
                        <a:lnTo>
                          <a:pt x="2" y="28"/>
                        </a:lnTo>
                        <a:lnTo>
                          <a:pt x="0" y="20"/>
                        </a:lnTo>
                        <a:lnTo>
                          <a:pt x="4" y="13"/>
                        </a:lnTo>
                        <a:lnTo>
                          <a:pt x="14" y="6"/>
                        </a:lnTo>
                        <a:lnTo>
                          <a:pt x="25" y="1"/>
                        </a:lnTo>
                        <a:lnTo>
                          <a:pt x="31" y="0"/>
                        </a:lnTo>
                        <a:lnTo>
                          <a:pt x="37" y="0"/>
                        </a:lnTo>
                        <a:lnTo>
                          <a:pt x="44" y="1"/>
                        </a:lnTo>
                        <a:lnTo>
                          <a:pt x="50" y="2"/>
                        </a:lnTo>
                        <a:lnTo>
                          <a:pt x="53" y="5"/>
                        </a:lnTo>
                        <a:lnTo>
                          <a:pt x="59" y="7"/>
                        </a:lnTo>
                        <a:lnTo>
                          <a:pt x="66" y="8"/>
                        </a:lnTo>
                        <a:lnTo>
                          <a:pt x="72" y="10"/>
                        </a:lnTo>
                        <a:lnTo>
                          <a:pt x="77" y="11"/>
                        </a:lnTo>
                        <a:lnTo>
                          <a:pt x="79" y="13"/>
                        </a:lnTo>
                        <a:lnTo>
                          <a:pt x="77" y="17"/>
                        </a:lnTo>
                        <a:lnTo>
                          <a:pt x="70" y="24"/>
                        </a:lnTo>
                        <a:lnTo>
                          <a:pt x="64" y="30"/>
                        </a:lnTo>
                        <a:lnTo>
                          <a:pt x="57" y="34"/>
                        </a:lnTo>
                        <a:lnTo>
                          <a:pt x="49" y="35"/>
                        </a:lnTo>
                        <a:lnTo>
                          <a:pt x="42" y="38"/>
                        </a:lnTo>
                        <a:lnTo>
                          <a:pt x="33" y="38"/>
                        </a:lnTo>
                        <a:lnTo>
                          <a:pt x="25" y="38"/>
                        </a:lnTo>
                        <a:lnTo>
                          <a:pt x="18" y="39"/>
                        </a:lnTo>
                        <a:lnTo>
                          <a:pt x="12" y="41"/>
                        </a:lnTo>
                        <a:close/>
                      </a:path>
                    </a:pathLst>
                  </a:custGeom>
                  <a:solidFill>
                    <a:srgbClr val="94332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04" name="Freeform 346"/>
                  <p:cNvSpPr>
                    <a:spLocks noChangeAspect="1"/>
                  </p:cNvSpPr>
                  <p:nvPr/>
                </p:nvSpPr>
                <p:spPr bwMode="auto">
                  <a:xfrm>
                    <a:off x="3589" y="3722"/>
                    <a:ext cx="11" cy="5"/>
                  </a:xfrm>
                  <a:custGeom>
                    <a:avLst/>
                    <a:gdLst>
                      <a:gd name="T0" fmla="*/ 0 w 111"/>
                      <a:gd name="T1" fmla="*/ 0 h 50"/>
                      <a:gd name="T2" fmla="*/ 0 w 111"/>
                      <a:gd name="T3" fmla="*/ 0 h 50"/>
                      <a:gd name="T4" fmla="*/ 0 w 111"/>
                      <a:gd name="T5" fmla="*/ 0 h 50"/>
                      <a:gd name="T6" fmla="*/ 0 w 111"/>
                      <a:gd name="T7" fmla="*/ 0 h 50"/>
                      <a:gd name="T8" fmla="*/ 0 w 111"/>
                      <a:gd name="T9" fmla="*/ 0 h 50"/>
                      <a:gd name="T10" fmla="*/ 0 w 111"/>
                      <a:gd name="T11" fmla="*/ 0 h 50"/>
                      <a:gd name="T12" fmla="*/ 0 w 111"/>
                      <a:gd name="T13" fmla="*/ 0 h 50"/>
                      <a:gd name="T14" fmla="*/ 0 w 111"/>
                      <a:gd name="T15" fmla="*/ 0 h 50"/>
                      <a:gd name="T16" fmla="*/ 0 w 111"/>
                      <a:gd name="T17" fmla="*/ 0 h 50"/>
                      <a:gd name="T18" fmla="*/ 0 w 111"/>
                      <a:gd name="T19" fmla="*/ 0 h 50"/>
                      <a:gd name="T20" fmla="*/ 0 w 111"/>
                      <a:gd name="T21" fmla="*/ 0 h 50"/>
                      <a:gd name="T22" fmla="*/ 0 w 111"/>
                      <a:gd name="T23" fmla="*/ 0 h 50"/>
                      <a:gd name="T24" fmla="*/ 0 w 111"/>
                      <a:gd name="T25" fmla="*/ 0 h 50"/>
                      <a:gd name="T26" fmla="*/ 0 w 111"/>
                      <a:gd name="T27" fmla="*/ 0 h 50"/>
                      <a:gd name="T28" fmla="*/ 0 w 111"/>
                      <a:gd name="T29" fmla="*/ 0 h 50"/>
                      <a:gd name="T30" fmla="*/ 0 w 111"/>
                      <a:gd name="T31" fmla="*/ 0 h 50"/>
                      <a:gd name="T32" fmla="*/ 0 w 111"/>
                      <a:gd name="T33" fmla="*/ 0 h 50"/>
                      <a:gd name="T34" fmla="*/ 0 w 111"/>
                      <a:gd name="T35" fmla="*/ 0 h 50"/>
                      <a:gd name="T36" fmla="*/ 0 w 111"/>
                      <a:gd name="T37" fmla="*/ 0 h 50"/>
                      <a:gd name="T38" fmla="*/ 0 w 111"/>
                      <a:gd name="T39" fmla="*/ 0 h 50"/>
                      <a:gd name="T40" fmla="*/ 0 w 111"/>
                      <a:gd name="T41" fmla="*/ 0 h 50"/>
                      <a:gd name="T42" fmla="*/ 0 w 111"/>
                      <a:gd name="T43" fmla="*/ 0 h 50"/>
                      <a:gd name="T44" fmla="*/ 0 w 111"/>
                      <a:gd name="T45" fmla="*/ 0 h 50"/>
                      <a:gd name="T46" fmla="*/ 0 w 111"/>
                      <a:gd name="T47" fmla="*/ 0 h 50"/>
                      <a:gd name="T48" fmla="*/ 0 w 111"/>
                      <a:gd name="T49" fmla="*/ 0 h 5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111"/>
                      <a:gd name="T76" fmla="*/ 0 h 50"/>
                      <a:gd name="T77" fmla="*/ 111 w 111"/>
                      <a:gd name="T78" fmla="*/ 50 h 5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111" h="50">
                        <a:moveTo>
                          <a:pt x="77" y="50"/>
                        </a:moveTo>
                        <a:lnTo>
                          <a:pt x="66" y="48"/>
                        </a:lnTo>
                        <a:lnTo>
                          <a:pt x="55" y="48"/>
                        </a:lnTo>
                        <a:lnTo>
                          <a:pt x="45" y="48"/>
                        </a:lnTo>
                        <a:lnTo>
                          <a:pt x="35" y="48"/>
                        </a:lnTo>
                        <a:lnTo>
                          <a:pt x="25" y="47"/>
                        </a:lnTo>
                        <a:lnTo>
                          <a:pt x="16" y="45"/>
                        </a:lnTo>
                        <a:lnTo>
                          <a:pt x="7" y="40"/>
                        </a:lnTo>
                        <a:lnTo>
                          <a:pt x="0" y="34"/>
                        </a:lnTo>
                        <a:lnTo>
                          <a:pt x="7" y="21"/>
                        </a:lnTo>
                        <a:lnTo>
                          <a:pt x="17" y="13"/>
                        </a:lnTo>
                        <a:lnTo>
                          <a:pt x="29" y="6"/>
                        </a:lnTo>
                        <a:lnTo>
                          <a:pt x="43" y="3"/>
                        </a:lnTo>
                        <a:lnTo>
                          <a:pt x="56" y="1"/>
                        </a:lnTo>
                        <a:lnTo>
                          <a:pt x="71" y="0"/>
                        </a:lnTo>
                        <a:lnTo>
                          <a:pt x="85" y="0"/>
                        </a:lnTo>
                        <a:lnTo>
                          <a:pt x="99" y="1"/>
                        </a:lnTo>
                        <a:lnTo>
                          <a:pt x="107" y="6"/>
                        </a:lnTo>
                        <a:lnTo>
                          <a:pt x="111" y="14"/>
                        </a:lnTo>
                        <a:lnTo>
                          <a:pt x="111" y="22"/>
                        </a:lnTo>
                        <a:lnTo>
                          <a:pt x="109" y="30"/>
                        </a:lnTo>
                        <a:lnTo>
                          <a:pt x="102" y="37"/>
                        </a:lnTo>
                        <a:lnTo>
                          <a:pt x="95" y="44"/>
                        </a:lnTo>
                        <a:lnTo>
                          <a:pt x="86" y="48"/>
                        </a:lnTo>
                        <a:lnTo>
                          <a:pt x="77" y="50"/>
                        </a:lnTo>
                        <a:close/>
                      </a:path>
                    </a:pathLst>
                  </a:custGeom>
                  <a:solidFill>
                    <a:srgbClr val="E3A68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05" name="Freeform 347"/>
                  <p:cNvSpPr>
                    <a:spLocks noChangeAspect="1"/>
                  </p:cNvSpPr>
                  <p:nvPr/>
                </p:nvSpPr>
                <p:spPr bwMode="auto">
                  <a:xfrm>
                    <a:off x="3589" y="3708"/>
                    <a:ext cx="5" cy="4"/>
                  </a:xfrm>
                  <a:custGeom>
                    <a:avLst/>
                    <a:gdLst>
                      <a:gd name="T0" fmla="*/ 0 w 47"/>
                      <a:gd name="T1" fmla="*/ 0 h 42"/>
                      <a:gd name="T2" fmla="*/ 0 w 47"/>
                      <a:gd name="T3" fmla="*/ 0 h 42"/>
                      <a:gd name="T4" fmla="*/ 0 w 47"/>
                      <a:gd name="T5" fmla="*/ 0 h 42"/>
                      <a:gd name="T6" fmla="*/ 0 w 47"/>
                      <a:gd name="T7" fmla="*/ 0 h 42"/>
                      <a:gd name="T8" fmla="*/ 0 w 47"/>
                      <a:gd name="T9" fmla="*/ 0 h 42"/>
                      <a:gd name="T10" fmla="*/ 0 w 47"/>
                      <a:gd name="T11" fmla="*/ 0 h 42"/>
                      <a:gd name="T12" fmla="*/ 0 w 47"/>
                      <a:gd name="T13" fmla="*/ 0 h 42"/>
                      <a:gd name="T14" fmla="*/ 0 w 47"/>
                      <a:gd name="T15" fmla="*/ 0 h 42"/>
                      <a:gd name="T16" fmla="*/ 0 w 47"/>
                      <a:gd name="T17" fmla="*/ 0 h 42"/>
                      <a:gd name="T18" fmla="*/ 0 w 47"/>
                      <a:gd name="T19" fmla="*/ 0 h 42"/>
                      <a:gd name="T20" fmla="*/ 0 w 47"/>
                      <a:gd name="T21" fmla="*/ 0 h 42"/>
                      <a:gd name="T22" fmla="*/ 0 w 47"/>
                      <a:gd name="T23" fmla="*/ 0 h 42"/>
                      <a:gd name="T24" fmla="*/ 0 w 47"/>
                      <a:gd name="T25" fmla="*/ 0 h 42"/>
                      <a:gd name="T26" fmla="*/ 0 w 47"/>
                      <a:gd name="T27" fmla="*/ 0 h 42"/>
                      <a:gd name="T28" fmla="*/ 0 w 47"/>
                      <a:gd name="T29" fmla="*/ 0 h 42"/>
                      <a:gd name="T30" fmla="*/ 0 w 47"/>
                      <a:gd name="T31" fmla="*/ 0 h 42"/>
                      <a:gd name="T32" fmla="*/ 0 w 47"/>
                      <a:gd name="T33" fmla="*/ 0 h 42"/>
                      <a:gd name="T34" fmla="*/ 0 w 47"/>
                      <a:gd name="T35" fmla="*/ 0 h 42"/>
                      <a:gd name="T36" fmla="*/ 0 w 47"/>
                      <a:gd name="T37" fmla="*/ 0 h 42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47"/>
                      <a:gd name="T58" fmla="*/ 0 h 42"/>
                      <a:gd name="T59" fmla="*/ 47 w 47"/>
                      <a:gd name="T60" fmla="*/ 42 h 42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47" h="42">
                        <a:moveTo>
                          <a:pt x="12" y="31"/>
                        </a:moveTo>
                        <a:lnTo>
                          <a:pt x="10" y="38"/>
                        </a:lnTo>
                        <a:lnTo>
                          <a:pt x="6" y="42"/>
                        </a:lnTo>
                        <a:lnTo>
                          <a:pt x="0" y="38"/>
                        </a:lnTo>
                        <a:lnTo>
                          <a:pt x="0" y="33"/>
                        </a:lnTo>
                        <a:lnTo>
                          <a:pt x="2" y="29"/>
                        </a:lnTo>
                        <a:lnTo>
                          <a:pt x="8" y="24"/>
                        </a:lnTo>
                        <a:lnTo>
                          <a:pt x="12" y="19"/>
                        </a:lnTo>
                        <a:lnTo>
                          <a:pt x="17" y="13"/>
                        </a:lnTo>
                        <a:lnTo>
                          <a:pt x="20" y="7"/>
                        </a:lnTo>
                        <a:lnTo>
                          <a:pt x="20" y="0"/>
                        </a:lnTo>
                        <a:lnTo>
                          <a:pt x="24" y="5"/>
                        </a:lnTo>
                        <a:lnTo>
                          <a:pt x="32" y="5"/>
                        </a:lnTo>
                        <a:lnTo>
                          <a:pt x="39" y="5"/>
                        </a:lnTo>
                        <a:lnTo>
                          <a:pt x="47" y="9"/>
                        </a:lnTo>
                        <a:lnTo>
                          <a:pt x="36" y="10"/>
                        </a:lnTo>
                        <a:lnTo>
                          <a:pt x="27" y="14"/>
                        </a:lnTo>
                        <a:lnTo>
                          <a:pt x="17" y="21"/>
                        </a:lnTo>
                        <a:lnTo>
                          <a:pt x="12" y="31"/>
                        </a:lnTo>
                        <a:close/>
                      </a:path>
                    </a:pathLst>
                  </a:custGeom>
                  <a:solidFill>
                    <a:srgbClr val="94332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06" name="Freeform 348"/>
                  <p:cNvSpPr>
                    <a:spLocks noChangeAspect="1"/>
                  </p:cNvSpPr>
                  <p:nvPr/>
                </p:nvSpPr>
                <p:spPr bwMode="auto">
                  <a:xfrm>
                    <a:off x="3584" y="3717"/>
                    <a:ext cx="8" cy="4"/>
                  </a:xfrm>
                  <a:custGeom>
                    <a:avLst/>
                    <a:gdLst>
                      <a:gd name="T0" fmla="*/ 0 w 80"/>
                      <a:gd name="T1" fmla="*/ 0 h 42"/>
                      <a:gd name="T2" fmla="*/ 0 w 80"/>
                      <a:gd name="T3" fmla="*/ 0 h 42"/>
                      <a:gd name="T4" fmla="*/ 0 w 80"/>
                      <a:gd name="T5" fmla="*/ 0 h 42"/>
                      <a:gd name="T6" fmla="*/ 0 w 80"/>
                      <a:gd name="T7" fmla="*/ 0 h 42"/>
                      <a:gd name="T8" fmla="*/ 0 w 80"/>
                      <a:gd name="T9" fmla="*/ 0 h 42"/>
                      <a:gd name="T10" fmla="*/ 0 w 80"/>
                      <a:gd name="T11" fmla="*/ 0 h 42"/>
                      <a:gd name="T12" fmla="*/ 0 w 80"/>
                      <a:gd name="T13" fmla="*/ 0 h 42"/>
                      <a:gd name="T14" fmla="*/ 0 w 80"/>
                      <a:gd name="T15" fmla="*/ 0 h 42"/>
                      <a:gd name="T16" fmla="*/ 0 w 80"/>
                      <a:gd name="T17" fmla="*/ 0 h 42"/>
                      <a:gd name="T18" fmla="*/ 0 w 80"/>
                      <a:gd name="T19" fmla="*/ 0 h 42"/>
                      <a:gd name="T20" fmla="*/ 0 w 80"/>
                      <a:gd name="T21" fmla="*/ 0 h 42"/>
                      <a:gd name="T22" fmla="*/ 0 w 80"/>
                      <a:gd name="T23" fmla="*/ 0 h 42"/>
                      <a:gd name="T24" fmla="*/ 0 w 80"/>
                      <a:gd name="T25" fmla="*/ 0 h 42"/>
                      <a:gd name="T26" fmla="*/ 0 w 80"/>
                      <a:gd name="T27" fmla="*/ 0 h 42"/>
                      <a:gd name="T28" fmla="*/ 0 w 80"/>
                      <a:gd name="T29" fmla="*/ 0 h 42"/>
                      <a:gd name="T30" fmla="*/ 0 w 80"/>
                      <a:gd name="T31" fmla="*/ 0 h 42"/>
                      <a:gd name="T32" fmla="*/ 0 w 80"/>
                      <a:gd name="T33" fmla="*/ 0 h 42"/>
                      <a:gd name="T34" fmla="*/ 0 w 80"/>
                      <a:gd name="T35" fmla="*/ 0 h 42"/>
                      <a:gd name="T36" fmla="*/ 0 w 80"/>
                      <a:gd name="T37" fmla="*/ 0 h 42"/>
                      <a:gd name="T38" fmla="*/ 0 w 80"/>
                      <a:gd name="T39" fmla="*/ 0 h 42"/>
                      <a:gd name="T40" fmla="*/ 0 w 80"/>
                      <a:gd name="T41" fmla="*/ 0 h 42"/>
                      <a:gd name="T42" fmla="*/ 0 w 80"/>
                      <a:gd name="T43" fmla="*/ 0 h 42"/>
                      <a:gd name="T44" fmla="*/ 0 w 80"/>
                      <a:gd name="T45" fmla="*/ 0 h 42"/>
                      <a:gd name="T46" fmla="*/ 0 w 80"/>
                      <a:gd name="T47" fmla="*/ 0 h 42"/>
                      <a:gd name="T48" fmla="*/ 0 w 80"/>
                      <a:gd name="T49" fmla="*/ 0 h 42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0"/>
                      <a:gd name="T76" fmla="*/ 0 h 42"/>
                      <a:gd name="T77" fmla="*/ 80 w 80"/>
                      <a:gd name="T78" fmla="*/ 42 h 42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0" h="42">
                        <a:moveTo>
                          <a:pt x="58" y="42"/>
                        </a:moveTo>
                        <a:lnTo>
                          <a:pt x="50" y="41"/>
                        </a:lnTo>
                        <a:lnTo>
                          <a:pt x="42" y="41"/>
                        </a:lnTo>
                        <a:lnTo>
                          <a:pt x="33" y="41"/>
                        </a:lnTo>
                        <a:lnTo>
                          <a:pt x="26" y="41"/>
                        </a:lnTo>
                        <a:lnTo>
                          <a:pt x="17" y="37"/>
                        </a:lnTo>
                        <a:lnTo>
                          <a:pt x="10" y="35"/>
                        </a:lnTo>
                        <a:lnTo>
                          <a:pt x="4" y="32"/>
                        </a:lnTo>
                        <a:lnTo>
                          <a:pt x="0" y="27"/>
                        </a:lnTo>
                        <a:lnTo>
                          <a:pt x="5" y="21"/>
                        </a:lnTo>
                        <a:lnTo>
                          <a:pt x="11" y="18"/>
                        </a:lnTo>
                        <a:lnTo>
                          <a:pt x="18" y="15"/>
                        </a:lnTo>
                        <a:lnTo>
                          <a:pt x="27" y="14"/>
                        </a:lnTo>
                        <a:lnTo>
                          <a:pt x="34" y="12"/>
                        </a:lnTo>
                        <a:lnTo>
                          <a:pt x="43" y="10"/>
                        </a:lnTo>
                        <a:lnTo>
                          <a:pt x="51" y="6"/>
                        </a:lnTo>
                        <a:lnTo>
                          <a:pt x="58" y="0"/>
                        </a:lnTo>
                        <a:lnTo>
                          <a:pt x="66" y="1"/>
                        </a:lnTo>
                        <a:lnTo>
                          <a:pt x="74" y="6"/>
                        </a:lnTo>
                        <a:lnTo>
                          <a:pt x="78" y="11"/>
                        </a:lnTo>
                        <a:lnTo>
                          <a:pt x="80" y="20"/>
                        </a:lnTo>
                        <a:lnTo>
                          <a:pt x="78" y="27"/>
                        </a:lnTo>
                        <a:lnTo>
                          <a:pt x="74" y="33"/>
                        </a:lnTo>
                        <a:lnTo>
                          <a:pt x="66" y="37"/>
                        </a:lnTo>
                        <a:lnTo>
                          <a:pt x="58" y="42"/>
                        </a:lnTo>
                        <a:close/>
                      </a:path>
                    </a:pathLst>
                  </a:custGeom>
                  <a:solidFill>
                    <a:srgbClr val="94332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07" name="Freeform 349"/>
                  <p:cNvSpPr>
                    <a:spLocks noChangeAspect="1"/>
                  </p:cNvSpPr>
                  <p:nvPr/>
                </p:nvSpPr>
                <p:spPr bwMode="auto">
                  <a:xfrm>
                    <a:off x="3582" y="3698"/>
                    <a:ext cx="9" cy="6"/>
                  </a:xfrm>
                  <a:custGeom>
                    <a:avLst/>
                    <a:gdLst>
                      <a:gd name="T0" fmla="*/ 0 w 95"/>
                      <a:gd name="T1" fmla="*/ 0 h 63"/>
                      <a:gd name="T2" fmla="*/ 0 w 95"/>
                      <a:gd name="T3" fmla="*/ 0 h 63"/>
                      <a:gd name="T4" fmla="*/ 0 w 95"/>
                      <a:gd name="T5" fmla="*/ 0 h 63"/>
                      <a:gd name="T6" fmla="*/ 0 w 95"/>
                      <a:gd name="T7" fmla="*/ 0 h 63"/>
                      <a:gd name="T8" fmla="*/ 0 w 95"/>
                      <a:gd name="T9" fmla="*/ 0 h 63"/>
                      <a:gd name="T10" fmla="*/ 0 w 95"/>
                      <a:gd name="T11" fmla="*/ 0 h 63"/>
                      <a:gd name="T12" fmla="*/ 0 w 95"/>
                      <a:gd name="T13" fmla="*/ 0 h 63"/>
                      <a:gd name="T14" fmla="*/ 0 w 95"/>
                      <a:gd name="T15" fmla="*/ 0 h 63"/>
                      <a:gd name="T16" fmla="*/ 0 w 95"/>
                      <a:gd name="T17" fmla="*/ 0 h 63"/>
                      <a:gd name="T18" fmla="*/ 0 w 95"/>
                      <a:gd name="T19" fmla="*/ 0 h 63"/>
                      <a:gd name="T20" fmla="*/ 0 w 95"/>
                      <a:gd name="T21" fmla="*/ 0 h 63"/>
                      <a:gd name="T22" fmla="*/ 0 w 95"/>
                      <a:gd name="T23" fmla="*/ 0 h 63"/>
                      <a:gd name="T24" fmla="*/ 0 w 95"/>
                      <a:gd name="T25" fmla="*/ 0 h 63"/>
                      <a:gd name="T26" fmla="*/ 0 w 95"/>
                      <a:gd name="T27" fmla="*/ 0 h 63"/>
                      <a:gd name="T28" fmla="*/ 0 w 95"/>
                      <a:gd name="T29" fmla="*/ 0 h 63"/>
                      <a:gd name="T30" fmla="*/ 0 w 95"/>
                      <a:gd name="T31" fmla="*/ 0 h 63"/>
                      <a:gd name="T32" fmla="*/ 0 w 95"/>
                      <a:gd name="T33" fmla="*/ 0 h 63"/>
                      <a:gd name="T34" fmla="*/ 0 w 95"/>
                      <a:gd name="T35" fmla="*/ 0 h 63"/>
                      <a:gd name="T36" fmla="*/ 0 w 95"/>
                      <a:gd name="T37" fmla="*/ 0 h 63"/>
                      <a:gd name="T38" fmla="*/ 0 w 95"/>
                      <a:gd name="T39" fmla="*/ 0 h 63"/>
                      <a:gd name="T40" fmla="*/ 0 w 95"/>
                      <a:gd name="T41" fmla="*/ 0 h 63"/>
                      <a:gd name="T42" fmla="*/ 0 w 95"/>
                      <a:gd name="T43" fmla="*/ 0 h 63"/>
                      <a:gd name="T44" fmla="*/ 0 w 95"/>
                      <a:gd name="T45" fmla="*/ 0 h 63"/>
                      <a:gd name="T46" fmla="*/ 0 w 95"/>
                      <a:gd name="T47" fmla="*/ 0 h 63"/>
                      <a:gd name="T48" fmla="*/ 0 w 95"/>
                      <a:gd name="T49" fmla="*/ 0 h 63"/>
                      <a:gd name="T50" fmla="*/ 0 w 95"/>
                      <a:gd name="T51" fmla="*/ 0 h 63"/>
                      <a:gd name="T52" fmla="*/ 0 w 95"/>
                      <a:gd name="T53" fmla="*/ 0 h 63"/>
                      <a:gd name="T54" fmla="*/ 0 w 95"/>
                      <a:gd name="T55" fmla="*/ 0 h 63"/>
                      <a:gd name="T56" fmla="*/ 0 w 95"/>
                      <a:gd name="T57" fmla="*/ 0 h 63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w 95"/>
                      <a:gd name="T88" fmla="*/ 0 h 63"/>
                      <a:gd name="T89" fmla="*/ 95 w 95"/>
                      <a:gd name="T90" fmla="*/ 63 h 63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T87" t="T88" r="T89" b="T90"/>
                    <a:pathLst>
                      <a:path w="95" h="63">
                        <a:moveTo>
                          <a:pt x="64" y="56"/>
                        </a:moveTo>
                        <a:lnTo>
                          <a:pt x="56" y="58"/>
                        </a:lnTo>
                        <a:lnTo>
                          <a:pt x="49" y="61"/>
                        </a:lnTo>
                        <a:lnTo>
                          <a:pt x="43" y="62"/>
                        </a:lnTo>
                        <a:lnTo>
                          <a:pt x="36" y="63"/>
                        </a:lnTo>
                        <a:lnTo>
                          <a:pt x="29" y="63"/>
                        </a:lnTo>
                        <a:lnTo>
                          <a:pt x="21" y="63"/>
                        </a:lnTo>
                        <a:lnTo>
                          <a:pt x="14" y="62"/>
                        </a:lnTo>
                        <a:lnTo>
                          <a:pt x="9" y="62"/>
                        </a:lnTo>
                        <a:lnTo>
                          <a:pt x="1" y="53"/>
                        </a:lnTo>
                        <a:lnTo>
                          <a:pt x="0" y="45"/>
                        </a:lnTo>
                        <a:lnTo>
                          <a:pt x="1" y="36"/>
                        </a:lnTo>
                        <a:lnTo>
                          <a:pt x="3" y="29"/>
                        </a:lnTo>
                        <a:lnTo>
                          <a:pt x="10" y="18"/>
                        </a:lnTo>
                        <a:lnTo>
                          <a:pt x="20" y="10"/>
                        </a:lnTo>
                        <a:lnTo>
                          <a:pt x="30" y="5"/>
                        </a:lnTo>
                        <a:lnTo>
                          <a:pt x="41" y="2"/>
                        </a:lnTo>
                        <a:lnTo>
                          <a:pt x="52" y="0"/>
                        </a:lnTo>
                        <a:lnTo>
                          <a:pt x="64" y="0"/>
                        </a:lnTo>
                        <a:lnTo>
                          <a:pt x="76" y="0"/>
                        </a:lnTo>
                        <a:lnTo>
                          <a:pt x="89" y="1"/>
                        </a:lnTo>
                        <a:lnTo>
                          <a:pt x="92" y="9"/>
                        </a:lnTo>
                        <a:lnTo>
                          <a:pt x="95" y="17"/>
                        </a:lnTo>
                        <a:lnTo>
                          <a:pt x="94" y="24"/>
                        </a:lnTo>
                        <a:lnTo>
                          <a:pt x="92" y="33"/>
                        </a:lnTo>
                        <a:lnTo>
                          <a:pt x="87" y="40"/>
                        </a:lnTo>
                        <a:lnTo>
                          <a:pt x="81" y="46"/>
                        </a:lnTo>
                        <a:lnTo>
                          <a:pt x="72" y="52"/>
                        </a:lnTo>
                        <a:lnTo>
                          <a:pt x="64" y="56"/>
                        </a:lnTo>
                        <a:close/>
                      </a:path>
                    </a:pathLst>
                  </a:custGeom>
                  <a:solidFill>
                    <a:srgbClr val="E3A68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08" name="Freeform 350"/>
                  <p:cNvSpPr>
                    <a:spLocks noChangeAspect="1"/>
                  </p:cNvSpPr>
                  <p:nvPr/>
                </p:nvSpPr>
                <p:spPr bwMode="auto">
                  <a:xfrm>
                    <a:off x="3581" y="3706"/>
                    <a:ext cx="9" cy="5"/>
                  </a:xfrm>
                  <a:custGeom>
                    <a:avLst/>
                    <a:gdLst>
                      <a:gd name="T0" fmla="*/ 0 w 86"/>
                      <a:gd name="T1" fmla="*/ 0 h 57"/>
                      <a:gd name="T2" fmla="*/ 0 w 86"/>
                      <a:gd name="T3" fmla="*/ 0 h 57"/>
                      <a:gd name="T4" fmla="*/ 0 w 86"/>
                      <a:gd name="T5" fmla="*/ 0 h 57"/>
                      <a:gd name="T6" fmla="*/ 0 w 86"/>
                      <a:gd name="T7" fmla="*/ 0 h 57"/>
                      <a:gd name="T8" fmla="*/ 0 w 86"/>
                      <a:gd name="T9" fmla="*/ 0 h 57"/>
                      <a:gd name="T10" fmla="*/ 0 w 86"/>
                      <a:gd name="T11" fmla="*/ 0 h 57"/>
                      <a:gd name="T12" fmla="*/ 0 w 86"/>
                      <a:gd name="T13" fmla="*/ 0 h 57"/>
                      <a:gd name="T14" fmla="*/ 0 w 86"/>
                      <a:gd name="T15" fmla="*/ 0 h 57"/>
                      <a:gd name="T16" fmla="*/ 0 w 86"/>
                      <a:gd name="T17" fmla="*/ 0 h 57"/>
                      <a:gd name="T18" fmla="*/ 0 w 86"/>
                      <a:gd name="T19" fmla="*/ 0 h 57"/>
                      <a:gd name="T20" fmla="*/ 0 w 86"/>
                      <a:gd name="T21" fmla="*/ 0 h 57"/>
                      <a:gd name="T22" fmla="*/ 0 w 86"/>
                      <a:gd name="T23" fmla="*/ 0 h 57"/>
                      <a:gd name="T24" fmla="*/ 0 w 86"/>
                      <a:gd name="T25" fmla="*/ 0 h 57"/>
                      <a:gd name="T26" fmla="*/ 0 w 86"/>
                      <a:gd name="T27" fmla="*/ 0 h 57"/>
                      <a:gd name="T28" fmla="*/ 0 w 86"/>
                      <a:gd name="T29" fmla="*/ 0 h 57"/>
                      <a:gd name="T30" fmla="*/ 0 w 86"/>
                      <a:gd name="T31" fmla="*/ 0 h 57"/>
                      <a:gd name="T32" fmla="*/ 0 w 86"/>
                      <a:gd name="T33" fmla="*/ 0 h 57"/>
                      <a:gd name="T34" fmla="*/ 0 w 86"/>
                      <a:gd name="T35" fmla="*/ 0 h 57"/>
                      <a:gd name="T36" fmla="*/ 0 w 86"/>
                      <a:gd name="T37" fmla="*/ 0 h 57"/>
                      <a:gd name="T38" fmla="*/ 0 w 86"/>
                      <a:gd name="T39" fmla="*/ 0 h 57"/>
                      <a:gd name="T40" fmla="*/ 0 w 86"/>
                      <a:gd name="T41" fmla="*/ 0 h 57"/>
                      <a:gd name="T42" fmla="*/ 0 w 86"/>
                      <a:gd name="T43" fmla="*/ 0 h 57"/>
                      <a:gd name="T44" fmla="*/ 0 w 86"/>
                      <a:gd name="T45" fmla="*/ 0 h 57"/>
                      <a:gd name="T46" fmla="*/ 0 w 86"/>
                      <a:gd name="T47" fmla="*/ 0 h 57"/>
                      <a:gd name="T48" fmla="*/ 0 w 86"/>
                      <a:gd name="T49" fmla="*/ 0 h 57"/>
                      <a:gd name="T50" fmla="*/ 0 w 86"/>
                      <a:gd name="T51" fmla="*/ 0 h 57"/>
                      <a:gd name="T52" fmla="*/ 0 w 86"/>
                      <a:gd name="T53" fmla="*/ 0 h 57"/>
                      <a:gd name="T54" fmla="*/ 0 w 86"/>
                      <a:gd name="T55" fmla="*/ 0 h 57"/>
                      <a:gd name="T56" fmla="*/ 0 w 86"/>
                      <a:gd name="T57" fmla="*/ 0 h 57"/>
                      <a:gd name="T58" fmla="*/ 0 w 86"/>
                      <a:gd name="T59" fmla="*/ 0 h 57"/>
                      <a:gd name="T60" fmla="*/ 0 w 86"/>
                      <a:gd name="T61" fmla="*/ 0 h 57"/>
                      <a:gd name="T62" fmla="*/ 0 w 86"/>
                      <a:gd name="T63" fmla="*/ 0 h 57"/>
                      <a:gd name="T64" fmla="*/ 0 w 86"/>
                      <a:gd name="T65" fmla="*/ 0 h 57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86"/>
                      <a:gd name="T100" fmla="*/ 0 h 57"/>
                      <a:gd name="T101" fmla="*/ 86 w 86"/>
                      <a:gd name="T102" fmla="*/ 57 h 57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86" h="57">
                        <a:moveTo>
                          <a:pt x="50" y="55"/>
                        </a:moveTo>
                        <a:lnTo>
                          <a:pt x="43" y="53"/>
                        </a:lnTo>
                        <a:lnTo>
                          <a:pt x="35" y="54"/>
                        </a:lnTo>
                        <a:lnTo>
                          <a:pt x="28" y="55"/>
                        </a:lnTo>
                        <a:lnTo>
                          <a:pt x="22" y="57"/>
                        </a:lnTo>
                        <a:lnTo>
                          <a:pt x="15" y="56"/>
                        </a:lnTo>
                        <a:lnTo>
                          <a:pt x="10" y="55"/>
                        </a:lnTo>
                        <a:lnTo>
                          <a:pt x="4" y="51"/>
                        </a:lnTo>
                        <a:lnTo>
                          <a:pt x="1" y="44"/>
                        </a:lnTo>
                        <a:lnTo>
                          <a:pt x="0" y="38"/>
                        </a:lnTo>
                        <a:lnTo>
                          <a:pt x="1" y="31"/>
                        </a:lnTo>
                        <a:lnTo>
                          <a:pt x="3" y="25"/>
                        </a:lnTo>
                        <a:lnTo>
                          <a:pt x="6" y="20"/>
                        </a:lnTo>
                        <a:lnTo>
                          <a:pt x="10" y="14"/>
                        </a:lnTo>
                        <a:lnTo>
                          <a:pt x="14" y="10"/>
                        </a:lnTo>
                        <a:lnTo>
                          <a:pt x="20" y="6"/>
                        </a:lnTo>
                        <a:lnTo>
                          <a:pt x="26" y="4"/>
                        </a:lnTo>
                        <a:lnTo>
                          <a:pt x="34" y="0"/>
                        </a:lnTo>
                        <a:lnTo>
                          <a:pt x="43" y="0"/>
                        </a:lnTo>
                        <a:lnTo>
                          <a:pt x="50" y="1"/>
                        </a:lnTo>
                        <a:lnTo>
                          <a:pt x="59" y="5"/>
                        </a:lnTo>
                        <a:lnTo>
                          <a:pt x="66" y="7"/>
                        </a:lnTo>
                        <a:lnTo>
                          <a:pt x="72" y="11"/>
                        </a:lnTo>
                        <a:lnTo>
                          <a:pt x="79" y="17"/>
                        </a:lnTo>
                        <a:lnTo>
                          <a:pt x="86" y="22"/>
                        </a:lnTo>
                        <a:lnTo>
                          <a:pt x="85" y="29"/>
                        </a:lnTo>
                        <a:lnTo>
                          <a:pt x="83" y="34"/>
                        </a:lnTo>
                        <a:lnTo>
                          <a:pt x="78" y="39"/>
                        </a:lnTo>
                        <a:lnTo>
                          <a:pt x="73" y="43"/>
                        </a:lnTo>
                        <a:lnTo>
                          <a:pt x="67" y="45"/>
                        </a:lnTo>
                        <a:lnTo>
                          <a:pt x="60" y="49"/>
                        </a:lnTo>
                        <a:lnTo>
                          <a:pt x="54" y="52"/>
                        </a:lnTo>
                        <a:lnTo>
                          <a:pt x="50" y="55"/>
                        </a:lnTo>
                        <a:close/>
                      </a:path>
                    </a:pathLst>
                  </a:custGeom>
                  <a:solidFill>
                    <a:srgbClr val="B86961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09" name="Freeform 351"/>
                  <p:cNvSpPr>
                    <a:spLocks noChangeAspect="1"/>
                  </p:cNvSpPr>
                  <p:nvPr/>
                </p:nvSpPr>
                <p:spPr bwMode="auto">
                  <a:xfrm>
                    <a:off x="3580" y="3712"/>
                    <a:ext cx="10" cy="5"/>
                  </a:xfrm>
                  <a:custGeom>
                    <a:avLst/>
                    <a:gdLst>
                      <a:gd name="T0" fmla="*/ 0 w 96"/>
                      <a:gd name="T1" fmla="*/ 0 h 49"/>
                      <a:gd name="T2" fmla="*/ 0 w 96"/>
                      <a:gd name="T3" fmla="*/ 0 h 49"/>
                      <a:gd name="T4" fmla="*/ 0 w 96"/>
                      <a:gd name="T5" fmla="*/ 0 h 49"/>
                      <a:gd name="T6" fmla="*/ 0 w 96"/>
                      <a:gd name="T7" fmla="*/ 0 h 49"/>
                      <a:gd name="T8" fmla="*/ 0 w 96"/>
                      <a:gd name="T9" fmla="*/ 0 h 49"/>
                      <a:gd name="T10" fmla="*/ 0 w 96"/>
                      <a:gd name="T11" fmla="*/ 0 h 49"/>
                      <a:gd name="T12" fmla="*/ 0 w 96"/>
                      <a:gd name="T13" fmla="*/ 0 h 49"/>
                      <a:gd name="T14" fmla="*/ 0 w 96"/>
                      <a:gd name="T15" fmla="*/ 0 h 49"/>
                      <a:gd name="T16" fmla="*/ 0 w 96"/>
                      <a:gd name="T17" fmla="*/ 0 h 49"/>
                      <a:gd name="T18" fmla="*/ 0 w 96"/>
                      <a:gd name="T19" fmla="*/ 0 h 49"/>
                      <a:gd name="T20" fmla="*/ 0 w 96"/>
                      <a:gd name="T21" fmla="*/ 0 h 49"/>
                      <a:gd name="T22" fmla="*/ 0 w 96"/>
                      <a:gd name="T23" fmla="*/ 0 h 49"/>
                      <a:gd name="T24" fmla="*/ 0 w 96"/>
                      <a:gd name="T25" fmla="*/ 0 h 49"/>
                      <a:gd name="T26" fmla="*/ 0 w 96"/>
                      <a:gd name="T27" fmla="*/ 0 h 49"/>
                      <a:gd name="T28" fmla="*/ 0 w 96"/>
                      <a:gd name="T29" fmla="*/ 0 h 49"/>
                      <a:gd name="T30" fmla="*/ 0 w 96"/>
                      <a:gd name="T31" fmla="*/ 0 h 49"/>
                      <a:gd name="T32" fmla="*/ 0 w 96"/>
                      <a:gd name="T33" fmla="*/ 0 h 49"/>
                      <a:gd name="T34" fmla="*/ 0 w 96"/>
                      <a:gd name="T35" fmla="*/ 0 h 49"/>
                      <a:gd name="T36" fmla="*/ 0 w 96"/>
                      <a:gd name="T37" fmla="*/ 0 h 49"/>
                      <a:gd name="T38" fmla="*/ 0 w 96"/>
                      <a:gd name="T39" fmla="*/ 0 h 49"/>
                      <a:gd name="T40" fmla="*/ 0 w 96"/>
                      <a:gd name="T41" fmla="*/ 0 h 49"/>
                      <a:gd name="T42" fmla="*/ 0 w 96"/>
                      <a:gd name="T43" fmla="*/ 0 h 49"/>
                      <a:gd name="T44" fmla="*/ 0 w 96"/>
                      <a:gd name="T45" fmla="*/ 0 h 49"/>
                      <a:gd name="T46" fmla="*/ 0 w 96"/>
                      <a:gd name="T47" fmla="*/ 0 h 49"/>
                      <a:gd name="T48" fmla="*/ 0 w 96"/>
                      <a:gd name="T49" fmla="*/ 0 h 49"/>
                      <a:gd name="T50" fmla="*/ 0 w 96"/>
                      <a:gd name="T51" fmla="*/ 0 h 49"/>
                      <a:gd name="T52" fmla="*/ 0 w 96"/>
                      <a:gd name="T53" fmla="*/ 0 h 49"/>
                      <a:gd name="T54" fmla="*/ 0 w 96"/>
                      <a:gd name="T55" fmla="*/ 0 h 49"/>
                      <a:gd name="T56" fmla="*/ 0 w 96"/>
                      <a:gd name="T57" fmla="*/ 0 h 49"/>
                      <a:gd name="T58" fmla="*/ 0 w 96"/>
                      <a:gd name="T59" fmla="*/ 0 h 49"/>
                      <a:gd name="T60" fmla="*/ 0 w 96"/>
                      <a:gd name="T61" fmla="*/ 0 h 49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96"/>
                      <a:gd name="T94" fmla="*/ 0 h 49"/>
                      <a:gd name="T95" fmla="*/ 96 w 96"/>
                      <a:gd name="T96" fmla="*/ 49 h 49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96" h="49">
                        <a:moveTo>
                          <a:pt x="96" y="24"/>
                        </a:moveTo>
                        <a:lnTo>
                          <a:pt x="85" y="24"/>
                        </a:lnTo>
                        <a:lnTo>
                          <a:pt x="76" y="25"/>
                        </a:lnTo>
                        <a:lnTo>
                          <a:pt x="66" y="27"/>
                        </a:lnTo>
                        <a:lnTo>
                          <a:pt x="57" y="30"/>
                        </a:lnTo>
                        <a:lnTo>
                          <a:pt x="47" y="32"/>
                        </a:lnTo>
                        <a:lnTo>
                          <a:pt x="39" y="36"/>
                        </a:lnTo>
                        <a:lnTo>
                          <a:pt x="32" y="41"/>
                        </a:lnTo>
                        <a:lnTo>
                          <a:pt x="25" y="49"/>
                        </a:lnTo>
                        <a:lnTo>
                          <a:pt x="17" y="47"/>
                        </a:lnTo>
                        <a:lnTo>
                          <a:pt x="11" y="47"/>
                        </a:lnTo>
                        <a:lnTo>
                          <a:pt x="4" y="45"/>
                        </a:lnTo>
                        <a:lnTo>
                          <a:pt x="0" y="41"/>
                        </a:lnTo>
                        <a:lnTo>
                          <a:pt x="1" y="33"/>
                        </a:lnTo>
                        <a:lnTo>
                          <a:pt x="4" y="28"/>
                        </a:lnTo>
                        <a:lnTo>
                          <a:pt x="8" y="21"/>
                        </a:lnTo>
                        <a:lnTo>
                          <a:pt x="14" y="18"/>
                        </a:lnTo>
                        <a:lnTo>
                          <a:pt x="19" y="13"/>
                        </a:lnTo>
                        <a:lnTo>
                          <a:pt x="25" y="10"/>
                        </a:lnTo>
                        <a:lnTo>
                          <a:pt x="32" y="7"/>
                        </a:lnTo>
                        <a:lnTo>
                          <a:pt x="38" y="5"/>
                        </a:lnTo>
                        <a:lnTo>
                          <a:pt x="46" y="1"/>
                        </a:lnTo>
                        <a:lnTo>
                          <a:pt x="54" y="0"/>
                        </a:lnTo>
                        <a:lnTo>
                          <a:pt x="61" y="0"/>
                        </a:lnTo>
                        <a:lnTo>
                          <a:pt x="69" y="2"/>
                        </a:lnTo>
                        <a:lnTo>
                          <a:pt x="76" y="4"/>
                        </a:lnTo>
                        <a:lnTo>
                          <a:pt x="82" y="7"/>
                        </a:lnTo>
                        <a:lnTo>
                          <a:pt x="89" y="11"/>
                        </a:lnTo>
                        <a:lnTo>
                          <a:pt x="96" y="16"/>
                        </a:lnTo>
                        <a:lnTo>
                          <a:pt x="96" y="20"/>
                        </a:lnTo>
                        <a:lnTo>
                          <a:pt x="96" y="24"/>
                        </a:lnTo>
                        <a:close/>
                      </a:path>
                    </a:pathLst>
                  </a:custGeom>
                  <a:solidFill>
                    <a:srgbClr val="94332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10" name="Freeform 352"/>
                  <p:cNvSpPr>
                    <a:spLocks noChangeAspect="1" noEditPoints="1"/>
                  </p:cNvSpPr>
                  <p:nvPr/>
                </p:nvSpPr>
                <p:spPr bwMode="auto">
                  <a:xfrm>
                    <a:off x="3527" y="3287"/>
                    <a:ext cx="212" cy="423"/>
                  </a:xfrm>
                  <a:custGeom>
                    <a:avLst/>
                    <a:gdLst>
                      <a:gd name="T0" fmla="*/ 0 w 2123"/>
                      <a:gd name="T1" fmla="*/ 0 h 4228"/>
                      <a:gd name="T2" fmla="*/ 0 w 2123"/>
                      <a:gd name="T3" fmla="*/ 0 h 4228"/>
                      <a:gd name="T4" fmla="*/ 0 w 2123"/>
                      <a:gd name="T5" fmla="*/ 0 h 4228"/>
                      <a:gd name="T6" fmla="*/ 0 w 2123"/>
                      <a:gd name="T7" fmla="*/ 0 h 4228"/>
                      <a:gd name="T8" fmla="*/ 0 w 2123"/>
                      <a:gd name="T9" fmla="*/ 0 h 4228"/>
                      <a:gd name="T10" fmla="*/ 0 w 2123"/>
                      <a:gd name="T11" fmla="*/ 0 h 4228"/>
                      <a:gd name="T12" fmla="*/ 0 w 2123"/>
                      <a:gd name="T13" fmla="*/ 0 h 4228"/>
                      <a:gd name="T14" fmla="*/ 0 w 2123"/>
                      <a:gd name="T15" fmla="*/ 0 h 4228"/>
                      <a:gd name="T16" fmla="*/ 0 w 2123"/>
                      <a:gd name="T17" fmla="*/ 0 h 4228"/>
                      <a:gd name="T18" fmla="*/ 0 w 2123"/>
                      <a:gd name="T19" fmla="*/ 0 h 4228"/>
                      <a:gd name="T20" fmla="*/ 0 w 2123"/>
                      <a:gd name="T21" fmla="*/ 0 h 4228"/>
                      <a:gd name="T22" fmla="*/ 0 w 2123"/>
                      <a:gd name="T23" fmla="*/ 0 h 4228"/>
                      <a:gd name="T24" fmla="*/ 0 w 2123"/>
                      <a:gd name="T25" fmla="*/ 0 h 4228"/>
                      <a:gd name="T26" fmla="*/ 0 w 2123"/>
                      <a:gd name="T27" fmla="*/ 0 h 4228"/>
                      <a:gd name="T28" fmla="*/ 0 w 2123"/>
                      <a:gd name="T29" fmla="*/ 0 h 4228"/>
                      <a:gd name="T30" fmla="*/ 0 w 2123"/>
                      <a:gd name="T31" fmla="*/ 0 h 4228"/>
                      <a:gd name="T32" fmla="*/ 0 w 2123"/>
                      <a:gd name="T33" fmla="*/ 0 h 4228"/>
                      <a:gd name="T34" fmla="*/ 0 w 2123"/>
                      <a:gd name="T35" fmla="*/ 0 h 4228"/>
                      <a:gd name="T36" fmla="*/ 0 w 2123"/>
                      <a:gd name="T37" fmla="*/ 0 h 4228"/>
                      <a:gd name="T38" fmla="*/ 0 w 2123"/>
                      <a:gd name="T39" fmla="*/ 0 h 4228"/>
                      <a:gd name="T40" fmla="*/ 0 w 2123"/>
                      <a:gd name="T41" fmla="*/ 0 h 4228"/>
                      <a:gd name="T42" fmla="*/ 0 w 2123"/>
                      <a:gd name="T43" fmla="*/ 0 h 4228"/>
                      <a:gd name="T44" fmla="*/ 0 w 2123"/>
                      <a:gd name="T45" fmla="*/ 0 h 4228"/>
                      <a:gd name="T46" fmla="*/ 0 w 2123"/>
                      <a:gd name="T47" fmla="*/ 0 h 4228"/>
                      <a:gd name="T48" fmla="*/ 0 w 2123"/>
                      <a:gd name="T49" fmla="*/ 0 h 4228"/>
                      <a:gd name="T50" fmla="*/ 0 w 2123"/>
                      <a:gd name="T51" fmla="*/ 0 h 4228"/>
                      <a:gd name="T52" fmla="*/ 0 w 2123"/>
                      <a:gd name="T53" fmla="*/ 0 h 4228"/>
                      <a:gd name="T54" fmla="*/ 0 w 2123"/>
                      <a:gd name="T55" fmla="*/ 0 h 4228"/>
                      <a:gd name="T56" fmla="*/ 0 w 2123"/>
                      <a:gd name="T57" fmla="*/ 0 h 4228"/>
                      <a:gd name="T58" fmla="*/ 0 w 2123"/>
                      <a:gd name="T59" fmla="*/ 0 h 4228"/>
                      <a:gd name="T60" fmla="*/ 0 w 2123"/>
                      <a:gd name="T61" fmla="*/ 0 h 4228"/>
                      <a:gd name="T62" fmla="*/ 0 w 2123"/>
                      <a:gd name="T63" fmla="*/ 0 h 4228"/>
                      <a:gd name="T64" fmla="*/ 0 w 2123"/>
                      <a:gd name="T65" fmla="*/ 0 h 4228"/>
                      <a:gd name="T66" fmla="*/ 0 w 2123"/>
                      <a:gd name="T67" fmla="*/ 0 h 4228"/>
                      <a:gd name="T68" fmla="*/ 0 w 2123"/>
                      <a:gd name="T69" fmla="*/ 0 h 4228"/>
                      <a:gd name="T70" fmla="*/ 0 w 2123"/>
                      <a:gd name="T71" fmla="*/ 0 h 4228"/>
                      <a:gd name="T72" fmla="*/ 0 w 2123"/>
                      <a:gd name="T73" fmla="*/ 0 h 4228"/>
                      <a:gd name="T74" fmla="*/ 0 w 2123"/>
                      <a:gd name="T75" fmla="*/ 0 h 4228"/>
                      <a:gd name="T76" fmla="*/ 0 w 2123"/>
                      <a:gd name="T77" fmla="*/ 0 h 4228"/>
                      <a:gd name="T78" fmla="*/ 0 w 2123"/>
                      <a:gd name="T79" fmla="*/ 0 h 4228"/>
                      <a:gd name="T80" fmla="*/ 0 w 2123"/>
                      <a:gd name="T81" fmla="*/ 0 h 4228"/>
                      <a:gd name="T82" fmla="*/ 0 w 2123"/>
                      <a:gd name="T83" fmla="*/ 0 h 4228"/>
                      <a:gd name="T84" fmla="*/ 0 w 2123"/>
                      <a:gd name="T85" fmla="*/ 0 h 4228"/>
                      <a:gd name="T86" fmla="*/ 0 w 2123"/>
                      <a:gd name="T87" fmla="*/ 0 h 4228"/>
                      <a:gd name="T88" fmla="*/ 0 w 2123"/>
                      <a:gd name="T89" fmla="*/ 0 h 4228"/>
                      <a:gd name="T90" fmla="*/ 0 w 2123"/>
                      <a:gd name="T91" fmla="*/ 0 h 4228"/>
                      <a:gd name="T92" fmla="*/ 0 w 2123"/>
                      <a:gd name="T93" fmla="*/ 0 h 4228"/>
                      <a:gd name="T94" fmla="*/ 0 w 2123"/>
                      <a:gd name="T95" fmla="*/ 0 h 4228"/>
                      <a:gd name="T96" fmla="*/ 0 w 2123"/>
                      <a:gd name="T97" fmla="*/ 0 h 4228"/>
                      <a:gd name="T98" fmla="*/ 0 w 2123"/>
                      <a:gd name="T99" fmla="*/ 0 h 4228"/>
                      <a:gd name="T100" fmla="*/ 0 w 2123"/>
                      <a:gd name="T101" fmla="*/ 0 h 4228"/>
                      <a:gd name="T102" fmla="*/ 0 w 2123"/>
                      <a:gd name="T103" fmla="*/ 0 h 4228"/>
                      <a:gd name="T104" fmla="*/ 0 w 2123"/>
                      <a:gd name="T105" fmla="*/ 0 h 4228"/>
                      <a:gd name="T106" fmla="*/ 0 w 2123"/>
                      <a:gd name="T107" fmla="*/ 0 h 4228"/>
                      <a:gd name="T108" fmla="*/ 0 w 2123"/>
                      <a:gd name="T109" fmla="*/ 0 h 4228"/>
                      <a:gd name="T110" fmla="*/ 0 w 2123"/>
                      <a:gd name="T111" fmla="*/ 0 h 4228"/>
                      <a:gd name="T112" fmla="*/ 0 w 2123"/>
                      <a:gd name="T113" fmla="*/ 0 h 4228"/>
                      <a:gd name="T114" fmla="*/ 0 w 2123"/>
                      <a:gd name="T115" fmla="*/ 0 h 4228"/>
                      <a:gd name="T116" fmla="*/ 0 w 2123"/>
                      <a:gd name="T117" fmla="*/ 0 h 4228"/>
                      <a:gd name="T118" fmla="*/ 0 w 2123"/>
                      <a:gd name="T119" fmla="*/ 0 h 4228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2123"/>
                      <a:gd name="T181" fmla="*/ 0 h 4228"/>
                      <a:gd name="T182" fmla="*/ 2123 w 2123"/>
                      <a:gd name="T183" fmla="*/ 4228 h 4228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2123" h="4228">
                        <a:moveTo>
                          <a:pt x="2022" y="2517"/>
                        </a:moveTo>
                        <a:lnTo>
                          <a:pt x="2046" y="2624"/>
                        </a:lnTo>
                        <a:lnTo>
                          <a:pt x="2055" y="2730"/>
                        </a:lnTo>
                        <a:lnTo>
                          <a:pt x="2049" y="2835"/>
                        </a:lnTo>
                        <a:lnTo>
                          <a:pt x="2032" y="2941"/>
                        </a:lnTo>
                        <a:lnTo>
                          <a:pt x="2002" y="3042"/>
                        </a:lnTo>
                        <a:lnTo>
                          <a:pt x="1965" y="3141"/>
                        </a:lnTo>
                        <a:lnTo>
                          <a:pt x="1919" y="3234"/>
                        </a:lnTo>
                        <a:lnTo>
                          <a:pt x="1868" y="3324"/>
                        </a:lnTo>
                        <a:lnTo>
                          <a:pt x="1812" y="3394"/>
                        </a:lnTo>
                        <a:lnTo>
                          <a:pt x="1752" y="3463"/>
                        </a:lnTo>
                        <a:lnTo>
                          <a:pt x="1688" y="3528"/>
                        </a:lnTo>
                        <a:lnTo>
                          <a:pt x="1624" y="3593"/>
                        </a:lnTo>
                        <a:lnTo>
                          <a:pt x="1558" y="3657"/>
                        </a:lnTo>
                        <a:lnTo>
                          <a:pt x="1494" y="3722"/>
                        </a:lnTo>
                        <a:lnTo>
                          <a:pt x="1434" y="3788"/>
                        </a:lnTo>
                        <a:lnTo>
                          <a:pt x="1380" y="3857"/>
                        </a:lnTo>
                        <a:lnTo>
                          <a:pt x="1350" y="3902"/>
                        </a:lnTo>
                        <a:lnTo>
                          <a:pt x="1321" y="3948"/>
                        </a:lnTo>
                        <a:lnTo>
                          <a:pt x="1289" y="3993"/>
                        </a:lnTo>
                        <a:lnTo>
                          <a:pt x="1258" y="4038"/>
                        </a:lnTo>
                        <a:lnTo>
                          <a:pt x="1225" y="4082"/>
                        </a:lnTo>
                        <a:lnTo>
                          <a:pt x="1195" y="4127"/>
                        </a:lnTo>
                        <a:lnTo>
                          <a:pt x="1164" y="4171"/>
                        </a:lnTo>
                        <a:lnTo>
                          <a:pt x="1135" y="4217"/>
                        </a:lnTo>
                        <a:lnTo>
                          <a:pt x="1129" y="4220"/>
                        </a:lnTo>
                        <a:lnTo>
                          <a:pt x="1123" y="4224"/>
                        </a:lnTo>
                        <a:lnTo>
                          <a:pt x="1117" y="4226"/>
                        </a:lnTo>
                        <a:lnTo>
                          <a:pt x="1110" y="4228"/>
                        </a:lnTo>
                        <a:lnTo>
                          <a:pt x="1104" y="4227"/>
                        </a:lnTo>
                        <a:lnTo>
                          <a:pt x="1097" y="4227"/>
                        </a:lnTo>
                        <a:lnTo>
                          <a:pt x="1090" y="4225"/>
                        </a:lnTo>
                        <a:lnTo>
                          <a:pt x="1086" y="4222"/>
                        </a:lnTo>
                        <a:lnTo>
                          <a:pt x="1079" y="4219"/>
                        </a:lnTo>
                        <a:lnTo>
                          <a:pt x="1074" y="4219"/>
                        </a:lnTo>
                        <a:lnTo>
                          <a:pt x="1066" y="4219"/>
                        </a:lnTo>
                        <a:lnTo>
                          <a:pt x="1060" y="4219"/>
                        </a:lnTo>
                        <a:lnTo>
                          <a:pt x="1052" y="4219"/>
                        </a:lnTo>
                        <a:lnTo>
                          <a:pt x="1045" y="4219"/>
                        </a:lnTo>
                        <a:lnTo>
                          <a:pt x="1039" y="4219"/>
                        </a:lnTo>
                        <a:lnTo>
                          <a:pt x="1034" y="4219"/>
                        </a:lnTo>
                        <a:lnTo>
                          <a:pt x="1017" y="4214"/>
                        </a:lnTo>
                        <a:lnTo>
                          <a:pt x="1000" y="4206"/>
                        </a:lnTo>
                        <a:lnTo>
                          <a:pt x="985" y="4196"/>
                        </a:lnTo>
                        <a:lnTo>
                          <a:pt x="971" y="4186"/>
                        </a:lnTo>
                        <a:lnTo>
                          <a:pt x="956" y="4174"/>
                        </a:lnTo>
                        <a:lnTo>
                          <a:pt x="942" y="4162"/>
                        </a:lnTo>
                        <a:lnTo>
                          <a:pt x="928" y="4150"/>
                        </a:lnTo>
                        <a:lnTo>
                          <a:pt x="914" y="4140"/>
                        </a:lnTo>
                        <a:lnTo>
                          <a:pt x="903" y="4126"/>
                        </a:lnTo>
                        <a:lnTo>
                          <a:pt x="891" y="4116"/>
                        </a:lnTo>
                        <a:lnTo>
                          <a:pt x="877" y="4108"/>
                        </a:lnTo>
                        <a:lnTo>
                          <a:pt x="865" y="4102"/>
                        </a:lnTo>
                        <a:lnTo>
                          <a:pt x="851" y="4095"/>
                        </a:lnTo>
                        <a:lnTo>
                          <a:pt x="838" y="4088"/>
                        </a:lnTo>
                        <a:lnTo>
                          <a:pt x="826" y="4081"/>
                        </a:lnTo>
                        <a:lnTo>
                          <a:pt x="815" y="4071"/>
                        </a:lnTo>
                        <a:lnTo>
                          <a:pt x="752" y="4021"/>
                        </a:lnTo>
                        <a:lnTo>
                          <a:pt x="696" y="3970"/>
                        </a:lnTo>
                        <a:lnTo>
                          <a:pt x="644" y="3914"/>
                        </a:lnTo>
                        <a:lnTo>
                          <a:pt x="598" y="3855"/>
                        </a:lnTo>
                        <a:lnTo>
                          <a:pt x="555" y="3791"/>
                        </a:lnTo>
                        <a:lnTo>
                          <a:pt x="519" y="3726"/>
                        </a:lnTo>
                        <a:lnTo>
                          <a:pt x="486" y="3659"/>
                        </a:lnTo>
                        <a:lnTo>
                          <a:pt x="461" y="3593"/>
                        </a:lnTo>
                        <a:lnTo>
                          <a:pt x="400" y="3547"/>
                        </a:lnTo>
                        <a:lnTo>
                          <a:pt x="337" y="3503"/>
                        </a:lnTo>
                        <a:lnTo>
                          <a:pt x="272" y="3459"/>
                        </a:lnTo>
                        <a:lnTo>
                          <a:pt x="210" y="3413"/>
                        </a:lnTo>
                        <a:lnTo>
                          <a:pt x="151" y="3363"/>
                        </a:lnTo>
                        <a:lnTo>
                          <a:pt x="101" y="3307"/>
                        </a:lnTo>
                        <a:lnTo>
                          <a:pt x="59" y="3244"/>
                        </a:lnTo>
                        <a:lnTo>
                          <a:pt x="30" y="3174"/>
                        </a:lnTo>
                        <a:lnTo>
                          <a:pt x="16" y="3131"/>
                        </a:lnTo>
                        <a:lnTo>
                          <a:pt x="9" y="3087"/>
                        </a:lnTo>
                        <a:lnTo>
                          <a:pt x="4" y="3042"/>
                        </a:lnTo>
                        <a:lnTo>
                          <a:pt x="3" y="2997"/>
                        </a:lnTo>
                        <a:lnTo>
                          <a:pt x="3" y="2951"/>
                        </a:lnTo>
                        <a:lnTo>
                          <a:pt x="7" y="2905"/>
                        </a:lnTo>
                        <a:lnTo>
                          <a:pt x="11" y="2860"/>
                        </a:lnTo>
                        <a:lnTo>
                          <a:pt x="16" y="2817"/>
                        </a:lnTo>
                        <a:lnTo>
                          <a:pt x="1" y="2688"/>
                        </a:lnTo>
                        <a:lnTo>
                          <a:pt x="0" y="2561"/>
                        </a:lnTo>
                        <a:lnTo>
                          <a:pt x="7" y="2432"/>
                        </a:lnTo>
                        <a:lnTo>
                          <a:pt x="23" y="2305"/>
                        </a:lnTo>
                        <a:lnTo>
                          <a:pt x="40" y="2175"/>
                        </a:lnTo>
                        <a:lnTo>
                          <a:pt x="59" y="2047"/>
                        </a:lnTo>
                        <a:lnTo>
                          <a:pt x="74" y="1918"/>
                        </a:lnTo>
                        <a:lnTo>
                          <a:pt x="85" y="1790"/>
                        </a:lnTo>
                        <a:lnTo>
                          <a:pt x="104" y="1655"/>
                        </a:lnTo>
                        <a:lnTo>
                          <a:pt x="122" y="1521"/>
                        </a:lnTo>
                        <a:lnTo>
                          <a:pt x="138" y="1386"/>
                        </a:lnTo>
                        <a:lnTo>
                          <a:pt x="154" y="1251"/>
                        </a:lnTo>
                        <a:lnTo>
                          <a:pt x="172" y="1116"/>
                        </a:lnTo>
                        <a:lnTo>
                          <a:pt x="193" y="983"/>
                        </a:lnTo>
                        <a:lnTo>
                          <a:pt x="216" y="850"/>
                        </a:lnTo>
                        <a:lnTo>
                          <a:pt x="244" y="721"/>
                        </a:lnTo>
                        <a:lnTo>
                          <a:pt x="246" y="708"/>
                        </a:lnTo>
                        <a:lnTo>
                          <a:pt x="249" y="695"/>
                        </a:lnTo>
                        <a:lnTo>
                          <a:pt x="251" y="682"/>
                        </a:lnTo>
                        <a:lnTo>
                          <a:pt x="254" y="669"/>
                        </a:lnTo>
                        <a:lnTo>
                          <a:pt x="256" y="656"/>
                        </a:lnTo>
                        <a:lnTo>
                          <a:pt x="260" y="642"/>
                        </a:lnTo>
                        <a:lnTo>
                          <a:pt x="261" y="629"/>
                        </a:lnTo>
                        <a:lnTo>
                          <a:pt x="263" y="617"/>
                        </a:lnTo>
                        <a:lnTo>
                          <a:pt x="259" y="611"/>
                        </a:lnTo>
                        <a:lnTo>
                          <a:pt x="259" y="604"/>
                        </a:lnTo>
                        <a:lnTo>
                          <a:pt x="261" y="597"/>
                        </a:lnTo>
                        <a:lnTo>
                          <a:pt x="263" y="593"/>
                        </a:lnTo>
                        <a:lnTo>
                          <a:pt x="273" y="664"/>
                        </a:lnTo>
                        <a:lnTo>
                          <a:pt x="281" y="737"/>
                        </a:lnTo>
                        <a:lnTo>
                          <a:pt x="283" y="810"/>
                        </a:lnTo>
                        <a:lnTo>
                          <a:pt x="284" y="886"/>
                        </a:lnTo>
                        <a:lnTo>
                          <a:pt x="282" y="961"/>
                        </a:lnTo>
                        <a:lnTo>
                          <a:pt x="280" y="1037"/>
                        </a:lnTo>
                        <a:lnTo>
                          <a:pt x="277" y="1112"/>
                        </a:lnTo>
                        <a:lnTo>
                          <a:pt x="277" y="1188"/>
                        </a:lnTo>
                        <a:lnTo>
                          <a:pt x="276" y="1295"/>
                        </a:lnTo>
                        <a:lnTo>
                          <a:pt x="272" y="1400"/>
                        </a:lnTo>
                        <a:lnTo>
                          <a:pt x="262" y="1504"/>
                        </a:lnTo>
                        <a:lnTo>
                          <a:pt x="251" y="1610"/>
                        </a:lnTo>
                        <a:lnTo>
                          <a:pt x="236" y="1713"/>
                        </a:lnTo>
                        <a:lnTo>
                          <a:pt x="220" y="1816"/>
                        </a:lnTo>
                        <a:lnTo>
                          <a:pt x="205" y="1921"/>
                        </a:lnTo>
                        <a:lnTo>
                          <a:pt x="192" y="2026"/>
                        </a:lnTo>
                        <a:lnTo>
                          <a:pt x="179" y="2076"/>
                        </a:lnTo>
                        <a:lnTo>
                          <a:pt x="168" y="2127"/>
                        </a:lnTo>
                        <a:lnTo>
                          <a:pt x="158" y="2179"/>
                        </a:lnTo>
                        <a:lnTo>
                          <a:pt x="148" y="2231"/>
                        </a:lnTo>
                        <a:lnTo>
                          <a:pt x="137" y="2284"/>
                        </a:lnTo>
                        <a:lnTo>
                          <a:pt x="127" y="2337"/>
                        </a:lnTo>
                        <a:lnTo>
                          <a:pt x="116" y="2388"/>
                        </a:lnTo>
                        <a:lnTo>
                          <a:pt x="104" y="2440"/>
                        </a:lnTo>
                        <a:lnTo>
                          <a:pt x="89" y="2486"/>
                        </a:lnTo>
                        <a:lnTo>
                          <a:pt x="77" y="2535"/>
                        </a:lnTo>
                        <a:lnTo>
                          <a:pt x="64" y="2584"/>
                        </a:lnTo>
                        <a:lnTo>
                          <a:pt x="56" y="2633"/>
                        </a:lnTo>
                        <a:lnTo>
                          <a:pt x="46" y="2682"/>
                        </a:lnTo>
                        <a:lnTo>
                          <a:pt x="39" y="2731"/>
                        </a:lnTo>
                        <a:lnTo>
                          <a:pt x="33" y="2781"/>
                        </a:lnTo>
                        <a:lnTo>
                          <a:pt x="27" y="2830"/>
                        </a:lnTo>
                        <a:lnTo>
                          <a:pt x="44" y="2878"/>
                        </a:lnTo>
                        <a:lnTo>
                          <a:pt x="64" y="2928"/>
                        </a:lnTo>
                        <a:lnTo>
                          <a:pt x="88" y="2975"/>
                        </a:lnTo>
                        <a:lnTo>
                          <a:pt x="114" y="3022"/>
                        </a:lnTo>
                        <a:lnTo>
                          <a:pt x="140" y="3067"/>
                        </a:lnTo>
                        <a:lnTo>
                          <a:pt x="169" y="3113"/>
                        </a:lnTo>
                        <a:lnTo>
                          <a:pt x="196" y="3159"/>
                        </a:lnTo>
                        <a:lnTo>
                          <a:pt x="225" y="3207"/>
                        </a:lnTo>
                        <a:lnTo>
                          <a:pt x="243" y="3232"/>
                        </a:lnTo>
                        <a:lnTo>
                          <a:pt x="264" y="3258"/>
                        </a:lnTo>
                        <a:lnTo>
                          <a:pt x="286" y="3282"/>
                        </a:lnTo>
                        <a:lnTo>
                          <a:pt x="311" y="3307"/>
                        </a:lnTo>
                        <a:lnTo>
                          <a:pt x="335" y="3327"/>
                        </a:lnTo>
                        <a:lnTo>
                          <a:pt x="362" y="3347"/>
                        </a:lnTo>
                        <a:lnTo>
                          <a:pt x="388" y="3366"/>
                        </a:lnTo>
                        <a:lnTo>
                          <a:pt x="417" y="3382"/>
                        </a:lnTo>
                        <a:lnTo>
                          <a:pt x="419" y="3376"/>
                        </a:lnTo>
                        <a:lnTo>
                          <a:pt x="418" y="3371"/>
                        </a:lnTo>
                        <a:lnTo>
                          <a:pt x="414" y="3367"/>
                        </a:lnTo>
                        <a:lnTo>
                          <a:pt x="417" y="3360"/>
                        </a:lnTo>
                        <a:lnTo>
                          <a:pt x="385" y="3273"/>
                        </a:lnTo>
                        <a:lnTo>
                          <a:pt x="364" y="3182"/>
                        </a:lnTo>
                        <a:lnTo>
                          <a:pt x="349" y="3089"/>
                        </a:lnTo>
                        <a:lnTo>
                          <a:pt x="338" y="2996"/>
                        </a:lnTo>
                        <a:lnTo>
                          <a:pt x="329" y="2899"/>
                        </a:lnTo>
                        <a:lnTo>
                          <a:pt x="321" y="2805"/>
                        </a:lnTo>
                        <a:lnTo>
                          <a:pt x="312" y="2710"/>
                        </a:lnTo>
                        <a:lnTo>
                          <a:pt x="301" y="2619"/>
                        </a:lnTo>
                        <a:lnTo>
                          <a:pt x="298" y="2565"/>
                        </a:lnTo>
                        <a:lnTo>
                          <a:pt x="298" y="2511"/>
                        </a:lnTo>
                        <a:lnTo>
                          <a:pt x="300" y="2458"/>
                        </a:lnTo>
                        <a:lnTo>
                          <a:pt x="307" y="2404"/>
                        </a:lnTo>
                        <a:lnTo>
                          <a:pt x="314" y="2349"/>
                        </a:lnTo>
                        <a:lnTo>
                          <a:pt x="320" y="2295"/>
                        </a:lnTo>
                        <a:lnTo>
                          <a:pt x="326" y="2240"/>
                        </a:lnTo>
                        <a:lnTo>
                          <a:pt x="332" y="2188"/>
                        </a:lnTo>
                        <a:lnTo>
                          <a:pt x="332" y="2146"/>
                        </a:lnTo>
                        <a:lnTo>
                          <a:pt x="332" y="2106"/>
                        </a:lnTo>
                        <a:lnTo>
                          <a:pt x="331" y="2067"/>
                        </a:lnTo>
                        <a:lnTo>
                          <a:pt x="330" y="2027"/>
                        </a:lnTo>
                        <a:lnTo>
                          <a:pt x="328" y="1987"/>
                        </a:lnTo>
                        <a:lnTo>
                          <a:pt x="329" y="1947"/>
                        </a:lnTo>
                        <a:lnTo>
                          <a:pt x="330" y="1906"/>
                        </a:lnTo>
                        <a:lnTo>
                          <a:pt x="334" y="1867"/>
                        </a:lnTo>
                        <a:lnTo>
                          <a:pt x="341" y="1835"/>
                        </a:lnTo>
                        <a:lnTo>
                          <a:pt x="350" y="1804"/>
                        </a:lnTo>
                        <a:lnTo>
                          <a:pt x="357" y="1774"/>
                        </a:lnTo>
                        <a:lnTo>
                          <a:pt x="366" y="1743"/>
                        </a:lnTo>
                        <a:lnTo>
                          <a:pt x="373" y="1711"/>
                        </a:lnTo>
                        <a:lnTo>
                          <a:pt x="380" y="1680"/>
                        </a:lnTo>
                        <a:lnTo>
                          <a:pt x="385" y="1648"/>
                        </a:lnTo>
                        <a:lnTo>
                          <a:pt x="389" y="1616"/>
                        </a:lnTo>
                        <a:lnTo>
                          <a:pt x="394" y="1618"/>
                        </a:lnTo>
                        <a:lnTo>
                          <a:pt x="398" y="1621"/>
                        </a:lnTo>
                        <a:lnTo>
                          <a:pt x="399" y="1626"/>
                        </a:lnTo>
                        <a:lnTo>
                          <a:pt x="400" y="1633"/>
                        </a:lnTo>
                        <a:lnTo>
                          <a:pt x="398" y="1693"/>
                        </a:lnTo>
                        <a:lnTo>
                          <a:pt x="400" y="1755"/>
                        </a:lnTo>
                        <a:lnTo>
                          <a:pt x="404" y="1815"/>
                        </a:lnTo>
                        <a:lnTo>
                          <a:pt x="409" y="1877"/>
                        </a:lnTo>
                        <a:lnTo>
                          <a:pt x="413" y="1937"/>
                        </a:lnTo>
                        <a:lnTo>
                          <a:pt x="418" y="1999"/>
                        </a:lnTo>
                        <a:lnTo>
                          <a:pt x="421" y="2060"/>
                        </a:lnTo>
                        <a:lnTo>
                          <a:pt x="422" y="2122"/>
                        </a:lnTo>
                        <a:lnTo>
                          <a:pt x="414" y="2216"/>
                        </a:lnTo>
                        <a:lnTo>
                          <a:pt x="410" y="2312"/>
                        </a:lnTo>
                        <a:lnTo>
                          <a:pt x="407" y="2407"/>
                        </a:lnTo>
                        <a:lnTo>
                          <a:pt x="408" y="2503"/>
                        </a:lnTo>
                        <a:lnTo>
                          <a:pt x="409" y="2598"/>
                        </a:lnTo>
                        <a:lnTo>
                          <a:pt x="412" y="2694"/>
                        </a:lnTo>
                        <a:lnTo>
                          <a:pt x="416" y="2789"/>
                        </a:lnTo>
                        <a:lnTo>
                          <a:pt x="420" y="2885"/>
                        </a:lnTo>
                        <a:lnTo>
                          <a:pt x="429" y="2968"/>
                        </a:lnTo>
                        <a:lnTo>
                          <a:pt x="442" y="3052"/>
                        </a:lnTo>
                        <a:lnTo>
                          <a:pt x="456" y="3133"/>
                        </a:lnTo>
                        <a:lnTo>
                          <a:pt x="474" y="3215"/>
                        </a:lnTo>
                        <a:lnTo>
                          <a:pt x="495" y="3294"/>
                        </a:lnTo>
                        <a:lnTo>
                          <a:pt x="521" y="3374"/>
                        </a:lnTo>
                        <a:lnTo>
                          <a:pt x="551" y="3449"/>
                        </a:lnTo>
                        <a:lnTo>
                          <a:pt x="587" y="3525"/>
                        </a:lnTo>
                        <a:lnTo>
                          <a:pt x="593" y="3530"/>
                        </a:lnTo>
                        <a:lnTo>
                          <a:pt x="600" y="3534"/>
                        </a:lnTo>
                        <a:lnTo>
                          <a:pt x="605" y="3538"/>
                        </a:lnTo>
                        <a:lnTo>
                          <a:pt x="611" y="3544"/>
                        </a:lnTo>
                        <a:lnTo>
                          <a:pt x="615" y="3547"/>
                        </a:lnTo>
                        <a:lnTo>
                          <a:pt x="622" y="3553"/>
                        </a:lnTo>
                        <a:lnTo>
                          <a:pt x="627" y="3557"/>
                        </a:lnTo>
                        <a:lnTo>
                          <a:pt x="634" y="3564"/>
                        </a:lnTo>
                        <a:lnTo>
                          <a:pt x="627" y="3545"/>
                        </a:lnTo>
                        <a:lnTo>
                          <a:pt x="621" y="3527"/>
                        </a:lnTo>
                        <a:lnTo>
                          <a:pt x="612" y="3510"/>
                        </a:lnTo>
                        <a:lnTo>
                          <a:pt x="604" y="3493"/>
                        </a:lnTo>
                        <a:lnTo>
                          <a:pt x="594" y="3475"/>
                        </a:lnTo>
                        <a:lnTo>
                          <a:pt x="587" y="3457"/>
                        </a:lnTo>
                        <a:lnTo>
                          <a:pt x="579" y="3438"/>
                        </a:lnTo>
                        <a:lnTo>
                          <a:pt x="574" y="3421"/>
                        </a:lnTo>
                        <a:lnTo>
                          <a:pt x="544" y="3326"/>
                        </a:lnTo>
                        <a:lnTo>
                          <a:pt x="521" y="3232"/>
                        </a:lnTo>
                        <a:lnTo>
                          <a:pt x="501" y="3134"/>
                        </a:lnTo>
                        <a:lnTo>
                          <a:pt x="488" y="3036"/>
                        </a:lnTo>
                        <a:lnTo>
                          <a:pt x="476" y="2935"/>
                        </a:lnTo>
                        <a:lnTo>
                          <a:pt x="468" y="2834"/>
                        </a:lnTo>
                        <a:lnTo>
                          <a:pt x="461" y="2732"/>
                        </a:lnTo>
                        <a:lnTo>
                          <a:pt x="455" y="2630"/>
                        </a:lnTo>
                        <a:lnTo>
                          <a:pt x="454" y="2589"/>
                        </a:lnTo>
                        <a:lnTo>
                          <a:pt x="455" y="2550"/>
                        </a:lnTo>
                        <a:lnTo>
                          <a:pt x="456" y="2509"/>
                        </a:lnTo>
                        <a:lnTo>
                          <a:pt x="458" y="2470"/>
                        </a:lnTo>
                        <a:lnTo>
                          <a:pt x="461" y="2428"/>
                        </a:lnTo>
                        <a:lnTo>
                          <a:pt x="463" y="2386"/>
                        </a:lnTo>
                        <a:lnTo>
                          <a:pt x="464" y="2345"/>
                        </a:lnTo>
                        <a:lnTo>
                          <a:pt x="466" y="2303"/>
                        </a:lnTo>
                        <a:lnTo>
                          <a:pt x="466" y="2130"/>
                        </a:lnTo>
                        <a:lnTo>
                          <a:pt x="467" y="1959"/>
                        </a:lnTo>
                        <a:lnTo>
                          <a:pt x="466" y="1789"/>
                        </a:lnTo>
                        <a:lnTo>
                          <a:pt x="463" y="1620"/>
                        </a:lnTo>
                        <a:lnTo>
                          <a:pt x="456" y="1451"/>
                        </a:lnTo>
                        <a:lnTo>
                          <a:pt x="446" y="1282"/>
                        </a:lnTo>
                        <a:lnTo>
                          <a:pt x="431" y="1112"/>
                        </a:lnTo>
                        <a:lnTo>
                          <a:pt x="411" y="944"/>
                        </a:lnTo>
                        <a:lnTo>
                          <a:pt x="406" y="863"/>
                        </a:lnTo>
                        <a:lnTo>
                          <a:pt x="408" y="784"/>
                        </a:lnTo>
                        <a:lnTo>
                          <a:pt x="416" y="706"/>
                        </a:lnTo>
                        <a:lnTo>
                          <a:pt x="430" y="631"/>
                        </a:lnTo>
                        <a:lnTo>
                          <a:pt x="450" y="557"/>
                        </a:lnTo>
                        <a:lnTo>
                          <a:pt x="476" y="485"/>
                        </a:lnTo>
                        <a:lnTo>
                          <a:pt x="508" y="416"/>
                        </a:lnTo>
                        <a:lnTo>
                          <a:pt x="546" y="351"/>
                        </a:lnTo>
                        <a:lnTo>
                          <a:pt x="551" y="338"/>
                        </a:lnTo>
                        <a:lnTo>
                          <a:pt x="555" y="326"/>
                        </a:lnTo>
                        <a:lnTo>
                          <a:pt x="559" y="314"/>
                        </a:lnTo>
                        <a:lnTo>
                          <a:pt x="565" y="302"/>
                        </a:lnTo>
                        <a:lnTo>
                          <a:pt x="569" y="289"/>
                        </a:lnTo>
                        <a:lnTo>
                          <a:pt x="575" y="278"/>
                        </a:lnTo>
                        <a:lnTo>
                          <a:pt x="580" y="266"/>
                        </a:lnTo>
                        <a:lnTo>
                          <a:pt x="587" y="255"/>
                        </a:lnTo>
                        <a:lnTo>
                          <a:pt x="590" y="257"/>
                        </a:lnTo>
                        <a:lnTo>
                          <a:pt x="593" y="262"/>
                        </a:lnTo>
                        <a:lnTo>
                          <a:pt x="596" y="268"/>
                        </a:lnTo>
                        <a:lnTo>
                          <a:pt x="598" y="274"/>
                        </a:lnTo>
                        <a:lnTo>
                          <a:pt x="581" y="383"/>
                        </a:lnTo>
                        <a:lnTo>
                          <a:pt x="567" y="494"/>
                        </a:lnTo>
                        <a:lnTo>
                          <a:pt x="554" y="606"/>
                        </a:lnTo>
                        <a:lnTo>
                          <a:pt x="544" y="718"/>
                        </a:lnTo>
                        <a:lnTo>
                          <a:pt x="534" y="830"/>
                        </a:lnTo>
                        <a:lnTo>
                          <a:pt x="527" y="943"/>
                        </a:lnTo>
                        <a:lnTo>
                          <a:pt x="522" y="1056"/>
                        </a:lnTo>
                        <a:lnTo>
                          <a:pt x="521" y="1172"/>
                        </a:lnTo>
                        <a:lnTo>
                          <a:pt x="527" y="1244"/>
                        </a:lnTo>
                        <a:lnTo>
                          <a:pt x="536" y="1317"/>
                        </a:lnTo>
                        <a:lnTo>
                          <a:pt x="545" y="1389"/>
                        </a:lnTo>
                        <a:lnTo>
                          <a:pt x="556" y="1462"/>
                        </a:lnTo>
                        <a:lnTo>
                          <a:pt x="567" y="1532"/>
                        </a:lnTo>
                        <a:lnTo>
                          <a:pt x="580" y="1603"/>
                        </a:lnTo>
                        <a:lnTo>
                          <a:pt x="593" y="1672"/>
                        </a:lnTo>
                        <a:lnTo>
                          <a:pt x="609" y="1743"/>
                        </a:lnTo>
                        <a:lnTo>
                          <a:pt x="621" y="1831"/>
                        </a:lnTo>
                        <a:lnTo>
                          <a:pt x="633" y="1921"/>
                        </a:lnTo>
                        <a:lnTo>
                          <a:pt x="643" y="2012"/>
                        </a:lnTo>
                        <a:lnTo>
                          <a:pt x="651" y="2105"/>
                        </a:lnTo>
                        <a:lnTo>
                          <a:pt x="657" y="2197"/>
                        </a:lnTo>
                        <a:lnTo>
                          <a:pt x="660" y="2293"/>
                        </a:lnTo>
                        <a:lnTo>
                          <a:pt x="662" y="2388"/>
                        </a:lnTo>
                        <a:lnTo>
                          <a:pt x="664" y="2487"/>
                        </a:lnTo>
                        <a:lnTo>
                          <a:pt x="664" y="2561"/>
                        </a:lnTo>
                        <a:lnTo>
                          <a:pt x="666" y="2636"/>
                        </a:lnTo>
                        <a:lnTo>
                          <a:pt x="666" y="2709"/>
                        </a:lnTo>
                        <a:lnTo>
                          <a:pt x="668" y="2784"/>
                        </a:lnTo>
                        <a:lnTo>
                          <a:pt x="668" y="2857"/>
                        </a:lnTo>
                        <a:lnTo>
                          <a:pt x="669" y="2932"/>
                        </a:lnTo>
                        <a:lnTo>
                          <a:pt x="669" y="3006"/>
                        </a:lnTo>
                        <a:lnTo>
                          <a:pt x="669" y="3080"/>
                        </a:lnTo>
                        <a:lnTo>
                          <a:pt x="676" y="3135"/>
                        </a:lnTo>
                        <a:lnTo>
                          <a:pt x="682" y="3191"/>
                        </a:lnTo>
                        <a:lnTo>
                          <a:pt x="688" y="3248"/>
                        </a:lnTo>
                        <a:lnTo>
                          <a:pt x="695" y="3305"/>
                        </a:lnTo>
                        <a:lnTo>
                          <a:pt x="703" y="3360"/>
                        </a:lnTo>
                        <a:lnTo>
                          <a:pt x="715" y="3416"/>
                        </a:lnTo>
                        <a:lnTo>
                          <a:pt x="730" y="3471"/>
                        </a:lnTo>
                        <a:lnTo>
                          <a:pt x="751" y="3525"/>
                        </a:lnTo>
                        <a:lnTo>
                          <a:pt x="778" y="3572"/>
                        </a:lnTo>
                        <a:lnTo>
                          <a:pt x="807" y="3620"/>
                        </a:lnTo>
                        <a:lnTo>
                          <a:pt x="837" y="3666"/>
                        </a:lnTo>
                        <a:lnTo>
                          <a:pt x="869" y="3714"/>
                        </a:lnTo>
                        <a:lnTo>
                          <a:pt x="897" y="3760"/>
                        </a:lnTo>
                        <a:lnTo>
                          <a:pt x="926" y="3808"/>
                        </a:lnTo>
                        <a:lnTo>
                          <a:pt x="951" y="3858"/>
                        </a:lnTo>
                        <a:lnTo>
                          <a:pt x="974" y="3909"/>
                        </a:lnTo>
                        <a:lnTo>
                          <a:pt x="972" y="3862"/>
                        </a:lnTo>
                        <a:lnTo>
                          <a:pt x="966" y="3817"/>
                        </a:lnTo>
                        <a:lnTo>
                          <a:pt x="955" y="3774"/>
                        </a:lnTo>
                        <a:lnTo>
                          <a:pt x="943" y="3732"/>
                        </a:lnTo>
                        <a:lnTo>
                          <a:pt x="929" y="3689"/>
                        </a:lnTo>
                        <a:lnTo>
                          <a:pt x="916" y="3646"/>
                        </a:lnTo>
                        <a:lnTo>
                          <a:pt x="903" y="3602"/>
                        </a:lnTo>
                        <a:lnTo>
                          <a:pt x="894" y="3558"/>
                        </a:lnTo>
                        <a:lnTo>
                          <a:pt x="876" y="3435"/>
                        </a:lnTo>
                        <a:lnTo>
                          <a:pt x="863" y="3311"/>
                        </a:lnTo>
                        <a:lnTo>
                          <a:pt x="851" y="3187"/>
                        </a:lnTo>
                        <a:lnTo>
                          <a:pt x="841" y="3063"/>
                        </a:lnTo>
                        <a:lnTo>
                          <a:pt x="829" y="2938"/>
                        </a:lnTo>
                        <a:lnTo>
                          <a:pt x="817" y="2813"/>
                        </a:lnTo>
                        <a:lnTo>
                          <a:pt x="801" y="2692"/>
                        </a:lnTo>
                        <a:lnTo>
                          <a:pt x="782" y="2572"/>
                        </a:lnTo>
                        <a:lnTo>
                          <a:pt x="762" y="2481"/>
                        </a:lnTo>
                        <a:lnTo>
                          <a:pt x="750" y="2387"/>
                        </a:lnTo>
                        <a:lnTo>
                          <a:pt x="743" y="2292"/>
                        </a:lnTo>
                        <a:lnTo>
                          <a:pt x="738" y="2197"/>
                        </a:lnTo>
                        <a:lnTo>
                          <a:pt x="733" y="2101"/>
                        </a:lnTo>
                        <a:lnTo>
                          <a:pt x="727" y="2006"/>
                        </a:lnTo>
                        <a:lnTo>
                          <a:pt x="716" y="1913"/>
                        </a:lnTo>
                        <a:lnTo>
                          <a:pt x="700" y="1823"/>
                        </a:lnTo>
                        <a:lnTo>
                          <a:pt x="677" y="1734"/>
                        </a:lnTo>
                        <a:lnTo>
                          <a:pt x="653" y="1646"/>
                        </a:lnTo>
                        <a:lnTo>
                          <a:pt x="628" y="1556"/>
                        </a:lnTo>
                        <a:lnTo>
                          <a:pt x="609" y="1467"/>
                        </a:lnTo>
                        <a:lnTo>
                          <a:pt x="593" y="1375"/>
                        </a:lnTo>
                        <a:lnTo>
                          <a:pt x="585" y="1283"/>
                        </a:lnTo>
                        <a:lnTo>
                          <a:pt x="586" y="1189"/>
                        </a:lnTo>
                        <a:lnTo>
                          <a:pt x="601" y="1095"/>
                        </a:lnTo>
                        <a:lnTo>
                          <a:pt x="617" y="998"/>
                        </a:lnTo>
                        <a:lnTo>
                          <a:pt x="645" y="907"/>
                        </a:lnTo>
                        <a:lnTo>
                          <a:pt x="678" y="817"/>
                        </a:lnTo>
                        <a:lnTo>
                          <a:pt x="714" y="729"/>
                        </a:lnTo>
                        <a:lnTo>
                          <a:pt x="745" y="639"/>
                        </a:lnTo>
                        <a:lnTo>
                          <a:pt x="770" y="548"/>
                        </a:lnTo>
                        <a:lnTo>
                          <a:pt x="784" y="452"/>
                        </a:lnTo>
                        <a:lnTo>
                          <a:pt x="784" y="354"/>
                        </a:lnTo>
                        <a:lnTo>
                          <a:pt x="786" y="354"/>
                        </a:lnTo>
                        <a:lnTo>
                          <a:pt x="790" y="354"/>
                        </a:lnTo>
                        <a:lnTo>
                          <a:pt x="798" y="453"/>
                        </a:lnTo>
                        <a:lnTo>
                          <a:pt x="802" y="556"/>
                        </a:lnTo>
                        <a:lnTo>
                          <a:pt x="798" y="657"/>
                        </a:lnTo>
                        <a:lnTo>
                          <a:pt x="790" y="758"/>
                        </a:lnTo>
                        <a:lnTo>
                          <a:pt x="775" y="858"/>
                        </a:lnTo>
                        <a:lnTo>
                          <a:pt x="759" y="958"/>
                        </a:lnTo>
                        <a:lnTo>
                          <a:pt x="739" y="1056"/>
                        </a:lnTo>
                        <a:lnTo>
                          <a:pt x="718" y="1155"/>
                        </a:lnTo>
                        <a:lnTo>
                          <a:pt x="713" y="1245"/>
                        </a:lnTo>
                        <a:lnTo>
                          <a:pt x="714" y="1335"/>
                        </a:lnTo>
                        <a:lnTo>
                          <a:pt x="719" y="1425"/>
                        </a:lnTo>
                        <a:lnTo>
                          <a:pt x="733" y="1517"/>
                        </a:lnTo>
                        <a:lnTo>
                          <a:pt x="748" y="1604"/>
                        </a:lnTo>
                        <a:lnTo>
                          <a:pt x="769" y="1692"/>
                        </a:lnTo>
                        <a:lnTo>
                          <a:pt x="793" y="1777"/>
                        </a:lnTo>
                        <a:lnTo>
                          <a:pt x="820" y="1861"/>
                        </a:lnTo>
                        <a:lnTo>
                          <a:pt x="840" y="1955"/>
                        </a:lnTo>
                        <a:lnTo>
                          <a:pt x="864" y="2049"/>
                        </a:lnTo>
                        <a:lnTo>
                          <a:pt x="890" y="2142"/>
                        </a:lnTo>
                        <a:lnTo>
                          <a:pt x="915" y="2238"/>
                        </a:lnTo>
                        <a:lnTo>
                          <a:pt x="936" y="2334"/>
                        </a:lnTo>
                        <a:lnTo>
                          <a:pt x="952" y="2431"/>
                        </a:lnTo>
                        <a:lnTo>
                          <a:pt x="962" y="2530"/>
                        </a:lnTo>
                        <a:lnTo>
                          <a:pt x="963" y="2632"/>
                        </a:lnTo>
                        <a:lnTo>
                          <a:pt x="960" y="2737"/>
                        </a:lnTo>
                        <a:lnTo>
                          <a:pt x="959" y="2843"/>
                        </a:lnTo>
                        <a:lnTo>
                          <a:pt x="959" y="2950"/>
                        </a:lnTo>
                        <a:lnTo>
                          <a:pt x="962" y="3057"/>
                        </a:lnTo>
                        <a:lnTo>
                          <a:pt x="969" y="3162"/>
                        </a:lnTo>
                        <a:lnTo>
                          <a:pt x="981" y="3267"/>
                        </a:lnTo>
                        <a:lnTo>
                          <a:pt x="998" y="3369"/>
                        </a:lnTo>
                        <a:lnTo>
                          <a:pt x="1023" y="3470"/>
                        </a:lnTo>
                        <a:lnTo>
                          <a:pt x="1023" y="3478"/>
                        </a:lnTo>
                        <a:lnTo>
                          <a:pt x="1023" y="3487"/>
                        </a:lnTo>
                        <a:lnTo>
                          <a:pt x="1025" y="3495"/>
                        </a:lnTo>
                        <a:lnTo>
                          <a:pt x="1029" y="3503"/>
                        </a:lnTo>
                        <a:lnTo>
                          <a:pt x="1037" y="3382"/>
                        </a:lnTo>
                        <a:lnTo>
                          <a:pt x="1045" y="3262"/>
                        </a:lnTo>
                        <a:lnTo>
                          <a:pt x="1052" y="3140"/>
                        </a:lnTo>
                        <a:lnTo>
                          <a:pt x="1056" y="3018"/>
                        </a:lnTo>
                        <a:lnTo>
                          <a:pt x="1055" y="2895"/>
                        </a:lnTo>
                        <a:lnTo>
                          <a:pt x="1052" y="2773"/>
                        </a:lnTo>
                        <a:lnTo>
                          <a:pt x="1043" y="2651"/>
                        </a:lnTo>
                        <a:lnTo>
                          <a:pt x="1029" y="2531"/>
                        </a:lnTo>
                        <a:lnTo>
                          <a:pt x="1026" y="2484"/>
                        </a:lnTo>
                        <a:lnTo>
                          <a:pt x="1021" y="2439"/>
                        </a:lnTo>
                        <a:lnTo>
                          <a:pt x="1015" y="2393"/>
                        </a:lnTo>
                        <a:lnTo>
                          <a:pt x="1008" y="2349"/>
                        </a:lnTo>
                        <a:lnTo>
                          <a:pt x="1000" y="2304"/>
                        </a:lnTo>
                        <a:lnTo>
                          <a:pt x="995" y="2259"/>
                        </a:lnTo>
                        <a:lnTo>
                          <a:pt x="989" y="2214"/>
                        </a:lnTo>
                        <a:lnTo>
                          <a:pt x="987" y="2169"/>
                        </a:lnTo>
                        <a:lnTo>
                          <a:pt x="984" y="2133"/>
                        </a:lnTo>
                        <a:lnTo>
                          <a:pt x="981" y="2097"/>
                        </a:lnTo>
                        <a:lnTo>
                          <a:pt x="976" y="2061"/>
                        </a:lnTo>
                        <a:lnTo>
                          <a:pt x="972" y="2026"/>
                        </a:lnTo>
                        <a:lnTo>
                          <a:pt x="967" y="1990"/>
                        </a:lnTo>
                        <a:lnTo>
                          <a:pt x="964" y="1954"/>
                        </a:lnTo>
                        <a:lnTo>
                          <a:pt x="961" y="1917"/>
                        </a:lnTo>
                        <a:lnTo>
                          <a:pt x="960" y="1883"/>
                        </a:lnTo>
                        <a:lnTo>
                          <a:pt x="960" y="1813"/>
                        </a:lnTo>
                        <a:lnTo>
                          <a:pt x="961" y="1744"/>
                        </a:lnTo>
                        <a:lnTo>
                          <a:pt x="961" y="1672"/>
                        </a:lnTo>
                        <a:lnTo>
                          <a:pt x="959" y="1601"/>
                        </a:lnTo>
                        <a:lnTo>
                          <a:pt x="953" y="1530"/>
                        </a:lnTo>
                        <a:lnTo>
                          <a:pt x="946" y="1461"/>
                        </a:lnTo>
                        <a:lnTo>
                          <a:pt x="932" y="1392"/>
                        </a:lnTo>
                        <a:lnTo>
                          <a:pt x="916" y="1329"/>
                        </a:lnTo>
                        <a:lnTo>
                          <a:pt x="902" y="1213"/>
                        </a:lnTo>
                        <a:lnTo>
                          <a:pt x="897" y="1099"/>
                        </a:lnTo>
                        <a:lnTo>
                          <a:pt x="903" y="984"/>
                        </a:lnTo>
                        <a:lnTo>
                          <a:pt x="916" y="871"/>
                        </a:lnTo>
                        <a:lnTo>
                          <a:pt x="933" y="755"/>
                        </a:lnTo>
                        <a:lnTo>
                          <a:pt x="955" y="645"/>
                        </a:lnTo>
                        <a:lnTo>
                          <a:pt x="981" y="535"/>
                        </a:lnTo>
                        <a:lnTo>
                          <a:pt x="1007" y="428"/>
                        </a:lnTo>
                        <a:lnTo>
                          <a:pt x="1021" y="379"/>
                        </a:lnTo>
                        <a:lnTo>
                          <a:pt x="1040" y="332"/>
                        </a:lnTo>
                        <a:lnTo>
                          <a:pt x="1060" y="284"/>
                        </a:lnTo>
                        <a:lnTo>
                          <a:pt x="1082" y="239"/>
                        </a:lnTo>
                        <a:lnTo>
                          <a:pt x="1104" y="193"/>
                        </a:lnTo>
                        <a:lnTo>
                          <a:pt x="1125" y="147"/>
                        </a:lnTo>
                        <a:lnTo>
                          <a:pt x="1145" y="101"/>
                        </a:lnTo>
                        <a:lnTo>
                          <a:pt x="1166" y="55"/>
                        </a:lnTo>
                        <a:lnTo>
                          <a:pt x="1172" y="46"/>
                        </a:lnTo>
                        <a:lnTo>
                          <a:pt x="1177" y="37"/>
                        </a:lnTo>
                        <a:lnTo>
                          <a:pt x="1183" y="27"/>
                        </a:lnTo>
                        <a:lnTo>
                          <a:pt x="1188" y="21"/>
                        </a:lnTo>
                        <a:lnTo>
                          <a:pt x="1193" y="13"/>
                        </a:lnTo>
                        <a:lnTo>
                          <a:pt x="1201" y="7"/>
                        </a:lnTo>
                        <a:lnTo>
                          <a:pt x="1210" y="2"/>
                        </a:lnTo>
                        <a:lnTo>
                          <a:pt x="1221" y="0"/>
                        </a:lnTo>
                        <a:lnTo>
                          <a:pt x="1199" y="59"/>
                        </a:lnTo>
                        <a:lnTo>
                          <a:pt x="1178" y="121"/>
                        </a:lnTo>
                        <a:lnTo>
                          <a:pt x="1156" y="182"/>
                        </a:lnTo>
                        <a:lnTo>
                          <a:pt x="1135" y="245"/>
                        </a:lnTo>
                        <a:lnTo>
                          <a:pt x="1114" y="307"/>
                        </a:lnTo>
                        <a:lnTo>
                          <a:pt x="1096" y="370"/>
                        </a:lnTo>
                        <a:lnTo>
                          <a:pt x="1078" y="434"/>
                        </a:lnTo>
                        <a:lnTo>
                          <a:pt x="1064" y="500"/>
                        </a:lnTo>
                        <a:lnTo>
                          <a:pt x="1031" y="617"/>
                        </a:lnTo>
                        <a:lnTo>
                          <a:pt x="1005" y="742"/>
                        </a:lnTo>
                        <a:lnTo>
                          <a:pt x="983" y="869"/>
                        </a:lnTo>
                        <a:lnTo>
                          <a:pt x="967" y="999"/>
                        </a:lnTo>
                        <a:lnTo>
                          <a:pt x="958" y="1129"/>
                        </a:lnTo>
                        <a:lnTo>
                          <a:pt x="956" y="1258"/>
                        </a:lnTo>
                        <a:lnTo>
                          <a:pt x="963" y="1386"/>
                        </a:lnTo>
                        <a:lnTo>
                          <a:pt x="980" y="1510"/>
                        </a:lnTo>
                        <a:lnTo>
                          <a:pt x="983" y="1559"/>
                        </a:lnTo>
                        <a:lnTo>
                          <a:pt x="993" y="1609"/>
                        </a:lnTo>
                        <a:lnTo>
                          <a:pt x="1004" y="1658"/>
                        </a:lnTo>
                        <a:lnTo>
                          <a:pt x="1019" y="1709"/>
                        </a:lnTo>
                        <a:lnTo>
                          <a:pt x="1033" y="1758"/>
                        </a:lnTo>
                        <a:lnTo>
                          <a:pt x="1049" y="1809"/>
                        </a:lnTo>
                        <a:lnTo>
                          <a:pt x="1062" y="1860"/>
                        </a:lnTo>
                        <a:lnTo>
                          <a:pt x="1073" y="1913"/>
                        </a:lnTo>
                        <a:lnTo>
                          <a:pt x="1089" y="1985"/>
                        </a:lnTo>
                        <a:lnTo>
                          <a:pt x="1110" y="2058"/>
                        </a:lnTo>
                        <a:lnTo>
                          <a:pt x="1131" y="2129"/>
                        </a:lnTo>
                        <a:lnTo>
                          <a:pt x="1152" y="2203"/>
                        </a:lnTo>
                        <a:lnTo>
                          <a:pt x="1168" y="2275"/>
                        </a:lnTo>
                        <a:lnTo>
                          <a:pt x="1181" y="2351"/>
                        </a:lnTo>
                        <a:lnTo>
                          <a:pt x="1187" y="2428"/>
                        </a:lnTo>
                        <a:lnTo>
                          <a:pt x="1185" y="2509"/>
                        </a:lnTo>
                        <a:lnTo>
                          <a:pt x="1185" y="2592"/>
                        </a:lnTo>
                        <a:lnTo>
                          <a:pt x="1185" y="2673"/>
                        </a:lnTo>
                        <a:lnTo>
                          <a:pt x="1184" y="2752"/>
                        </a:lnTo>
                        <a:lnTo>
                          <a:pt x="1183" y="2831"/>
                        </a:lnTo>
                        <a:lnTo>
                          <a:pt x="1178" y="2908"/>
                        </a:lnTo>
                        <a:lnTo>
                          <a:pt x="1173" y="2987"/>
                        </a:lnTo>
                        <a:lnTo>
                          <a:pt x="1163" y="3066"/>
                        </a:lnTo>
                        <a:lnTo>
                          <a:pt x="1152" y="3146"/>
                        </a:lnTo>
                        <a:lnTo>
                          <a:pt x="1139" y="3213"/>
                        </a:lnTo>
                        <a:lnTo>
                          <a:pt x="1128" y="3281"/>
                        </a:lnTo>
                        <a:lnTo>
                          <a:pt x="1117" y="3349"/>
                        </a:lnTo>
                        <a:lnTo>
                          <a:pt x="1107" y="3417"/>
                        </a:lnTo>
                        <a:lnTo>
                          <a:pt x="1097" y="3486"/>
                        </a:lnTo>
                        <a:lnTo>
                          <a:pt x="1088" y="3554"/>
                        </a:lnTo>
                        <a:lnTo>
                          <a:pt x="1080" y="3623"/>
                        </a:lnTo>
                        <a:lnTo>
                          <a:pt x="1075" y="3692"/>
                        </a:lnTo>
                        <a:lnTo>
                          <a:pt x="1075" y="3700"/>
                        </a:lnTo>
                        <a:lnTo>
                          <a:pt x="1078" y="3706"/>
                        </a:lnTo>
                        <a:lnTo>
                          <a:pt x="1080" y="3707"/>
                        </a:lnTo>
                        <a:lnTo>
                          <a:pt x="1083" y="3706"/>
                        </a:lnTo>
                        <a:lnTo>
                          <a:pt x="1084" y="3702"/>
                        </a:lnTo>
                        <a:lnTo>
                          <a:pt x="1086" y="3695"/>
                        </a:lnTo>
                        <a:lnTo>
                          <a:pt x="1101" y="3626"/>
                        </a:lnTo>
                        <a:lnTo>
                          <a:pt x="1118" y="3558"/>
                        </a:lnTo>
                        <a:lnTo>
                          <a:pt x="1134" y="3490"/>
                        </a:lnTo>
                        <a:lnTo>
                          <a:pt x="1151" y="3422"/>
                        </a:lnTo>
                        <a:lnTo>
                          <a:pt x="1164" y="3352"/>
                        </a:lnTo>
                        <a:lnTo>
                          <a:pt x="1176" y="3281"/>
                        </a:lnTo>
                        <a:lnTo>
                          <a:pt x="1184" y="3210"/>
                        </a:lnTo>
                        <a:lnTo>
                          <a:pt x="1188" y="3137"/>
                        </a:lnTo>
                        <a:lnTo>
                          <a:pt x="1195" y="3096"/>
                        </a:lnTo>
                        <a:lnTo>
                          <a:pt x="1202" y="3055"/>
                        </a:lnTo>
                        <a:lnTo>
                          <a:pt x="1208" y="3013"/>
                        </a:lnTo>
                        <a:lnTo>
                          <a:pt x="1214" y="2973"/>
                        </a:lnTo>
                        <a:lnTo>
                          <a:pt x="1219" y="2930"/>
                        </a:lnTo>
                        <a:lnTo>
                          <a:pt x="1224" y="2889"/>
                        </a:lnTo>
                        <a:lnTo>
                          <a:pt x="1230" y="2848"/>
                        </a:lnTo>
                        <a:lnTo>
                          <a:pt x="1237" y="2808"/>
                        </a:lnTo>
                        <a:lnTo>
                          <a:pt x="1241" y="2775"/>
                        </a:lnTo>
                        <a:lnTo>
                          <a:pt x="1244" y="2742"/>
                        </a:lnTo>
                        <a:lnTo>
                          <a:pt x="1246" y="2709"/>
                        </a:lnTo>
                        <a:lnTo>
                          <a:pt x="1248" y="2677"/>
                        </a:lnTo>
                        <a:lnTo>
                          <a:pt x="1249" y="2644"/>
                        </a:lnTo>
                        <a:lnTo>
                          <a:pt x="1253" y="2611"/>
                        </a:lnTo>
                        <a:lnTo>
                          <a:pt x="1255" y="2578"/>
                        </a:lnTo>
                        <a:lnTo>
                          <a:pt x="1259" y="2548"/>
                        </a:lnTo>
                        <a:lnTo>
                          <a:pt x="1256" y="2515"/>
                        </a:lnTo>
                        <a:lnTo>
                          <a:pt x="1255" y="2482"/>
                        </a:lnTo>
                        <a:lnTo>
                          <a:pt x="1252" y="2450"/>
                        </a:lnTo>
                        <a:lnTo>
                          <a:pt x="1251" y="2419"/>
                        </a:lnTo>
                        <a:lnTo>
                          <a:pt x="1248" y="2387"/>
                        </a:lnTo>
                        <a:lnTo>
                          <a:pt x="1246" y="2356"/>
                        </a:lnTo>
                        <a:lnTo>
                          <a:pt x="1243" y="2324"/>
                        </a:lnTo>
                        <a:lnTo>
                          <a:pt x="1240" y="2292"/>
                        </a:lnTo>
                        <a:lnTo>
                          <a:pt x="1200" y="2139"/>
                        </a:lnTo>
                        <a:lnTo>
                          <a:pt x="1165" y="1985"/>
                        </a:lnTo>
                        <a:lnTo>
                          <a:pt x="1132" y="1831"/>
                        </a:lnTo>
                        <a:lnTo>
                          <a:pt x="1102" y="1677"/>
                        </a:lnTo>
                        <a:lnTo>
                          <a:pt x="1076" y="1519"/>
                        </a:lnTo>
                        <a:lnTo>
                          <a:pt x="1055" y="1362"/>
                        </a:lnTo>
                        <a:lnTo>
                          <a:pt x="1039" y="1202"/>
                        </a:lnTo>
                        <a:lnTo>
                          <a:pt x="1029" y="1043"/>
                        </a:lnTo>
                        <a:lnTo>
                          <a:pt x="1031" y="1041"/>
                        </a:lnTo>
                        <a:lnTo>
                          <a:pt x="1034" y="1040"/>
                        </a:lnTo>
                        <a:lnTo>
                          <a:pt x="1061" y="1096"/>
                        </a:lnTo>
                        <a:lnTo>
                          <a:pt x="1082" y="1155"/>
                        </a:lnTo>
                        <a:lnTo>
                          <a:pt x="1099" y="1217"/>
                        </a:lnTo>
                        <a:lnTo>
                          <a:pt x="1113" y="1280"/>
                        </a:lnTo>
                        <a:lnTo>
                          <a:pt x="1124" y="1343"/>
                        </a:lnTo>
                        <a:lnTo>
                          <a:pt x="1136" y="1408"/>
                        </a:lnTo>
                        <a:lnTo>
                          <a:pt x="1150" y="1469"/>
                        </a:lnTo>
                        <a:lnTo>
                          <a:pt x="1166" y="1532"/>
                        </a:lnTo>
                        <a:lnTo>
                          <a:pt x="1170" y="1548"/>
                        </a:lnTo>
                        <a:lnTo>
                          <a:pt x="1176" y="1566"/>
                        </a:lnTo>
                        <a:lnTo>
                          <a:pt x="1180" y="1584"/>
                        </a:lnTo>
                        <a:lnTo>
                          <a:pt x="1186" y="1602"/>
                        </a:lnTo>
                        <a:lnTo>
                          <a:pt x="1190" y="1620"/>
                        </a:lnTo>
                        <a:lnTo>
                          <a:pt x="1196" y="1638"/>
                        </a:lnTo>
                        <a:lnTo>
                          <a:pt x="1202" y="1656"/>
                        </a:lnTo>
                        <a:lnTo>
                          <a:pt x="1210" y="1675"/>
                        </a:lnTo>
                        <a:lnTo>
                          <a:pt x="1211" y="1668"/>
                        </a:lnTo>
                        <a:lnTo>
                          <a:pt x="1211" y="1661"/>
                        </a:lnTo>
                        <a:lnTo>
                          <a:pt x="1210" y="1656"/>
                        </a:lnTo>
                        <a:lnTo>
                          <a:pt x="1210" y="1651"/>
                        </a:lnTo>
                        <a:lnTo>
                          <a:pt x="1208" y="1644"/>
                        </a:lnTo>
                        <a:lnTo>
                          <a:pt x="1208" y="1637"/>
                        </a:lnTo>
                        <a:lnTo>
                          <a:pt x="1208" y="1631"/>
                        </a:lnTo>
                        <a:lnTo>
                          <a:pt x="1210" y="1625"/>
                        </a:lnTo>
                        <a:lnTo>
                          <a:pt x="1192" y="1520"/>
                        </a:lnTo>
                        <a:lnTo>
                          <a:pt x="1174" y="1417"/>
                        </a:lnTo>
                        <a:lnTo>
                          <a:pt x="1154" y="1311"/>
                        </a:lnTo>
                        <a:lnTo>
                          <a:pt x="1139" y="1208"/>
                        </a:lnTo>
                        <a:lnTo>
                          <a:pt x="1127" y="1103"/>
                        </a:lnTo>
                        <a:lnTo>
                          <a:pt x="1121" y="997"/>
                        </a:lnTo>
                        <a:lnTo>
                          <a:pt x="1125" y="891"/>
                        </a:lnTo>
                        <a:lnTo>
                          <a:pt x="1144" y="785"/>
                        </a:lnTo>
                        <a:lnTo>
                          <a:pt x="1147" y="788"/>
                        </a:lnTo>
                        <a:lnTo>
                          <a:pt x="1151" y="795"/>
                        </a:lnTo>
                        <a:lnTo>
                          <a:pt x="1153" y="802"/>
                        </a:lnTo>
                        <a:lnTo>
                          <a:pt x="1155" y="809"/>
                        </a:lnTo>
                        <a:lnTo>
                          <a:pt x="1155" y="816"/>
                        </a:lnTo>
                        <a:lnTo>
                          <a:pt x="1156" y="825"/>
                        </a:lnTo>
                        <a:lnTo>
                          <a:pt x="1157" y="831"/>
                        </a:lnTo>
                        <a:lnTo>
                          <a:pt x="1161" y="840"/>
                        </a:lnTo>
                        <a:lnTo>
                          <a:pt x="1175" y="984"/>
                        </a:lnTo>
                        <a:lnTo>
                          <a:pt x="1201" y="1124"/>
                        </a:lnTo>
                        <a:lnTo>
                          <a:pt x="1236" y="1261"/>
                        </a:lnTo>
                        <a:lnTo>
                          <a:pt x="1280" y="1396"/>
                        </a:lnTo>
                        <a:lnTo>
                          <a:pt x="1327" y="1528"/>
                        </a:lnTo>
                        <a:lnTo>
                          <a:pt x="1378" y="1659"/>
                        </a:lnTo>
                        <a:lnTo>
                          <a:pt x="1427" y="1790"/>
                        </a:lnTo>
                        <a:lnTo>
                          <a:pt x="1475" y="1922"/>
                        </a:lnTo>
                        <a:lnTo>
                          <a:pt x="1503" y="2035"/>
                        </a:lnTo>
                        <a:lnTo>
                          <a:pt x="1518" y="2151"/>
                        </a:lnTo>
                        <a:lnTo>
                          <a:pt x="1523" y="2269"/>
                        </a:lnTo>
                        <a:lnTo>
                          <a:pt x="1520" y="2387"/>
                        </a:lnTo>
                        <a:lnTo>
                          <a:pt x="1509" y="2504"/>
                        </a:lnTo>
                        <a:lnTo>
                          <a:pt x="1494" y="2621"/>
                        </a:lnTo>
                        <a:lnTo>
                          <a:pt x="1477" y="2737"/>
                        </a:lnTo>
                        <a:lnTo>
                          <a:pt x="1459" y="2850"/>
                        </a:lnTo>
                        <a:lnTo>
                          <a:pt x="1495" y="2730"/>
                        </a:lnTo>
                        <a:lnTo>
                          <a:pt x="1525" y="2609"/>
                        </a:lnTo>
                        <a:lnTo>
                          <a:pt x="1546" y="2484"/>
                        </a:lnTo>
                        <a:lnTo>
                          <a:pt x="1562" y="2359"/>
                        </a:lnTo>
                        <a:lnTo>
                          <a:pt x="1572" y="2229"/>
                        </a:lnTo>
                        <a:lnTo>
                          <a:pt x="1576" y="2101"/>
                        </a:lnTo>
                        <a:lnTo>
                          <a:pt x="1576" y="1970"/>
                        </a:lnTo>
                        <a:lnTo>
                          <a:pt x="1574" y="1842"/>
                        </a:lnTo>
                        <a:lnTo>
                          <a:pt x="1561" y="1783"/>
                        </a:lnTo>
                        <a:lnTo>
                          <a:pt x="1550" y="1725"/>
                        </a:lnTo>
                        <a:lnTo>
                          <a:pt x="1539" y="1665"/>
                        </a:lnTo>
                        <a:lnTo>
                          <a:pt x="1533" y="1605"/>
                        </a:lnTo>
                        <a:lnTo>
                          <a:pt x="1526" y="1545"/>
                        </a:lnTo>
                        <a:lnTo>
                          <a:pt x="1524" y="1485"/>
                        </a:lnTo>
                        <a:lnTo>
                          <a:pt x="1524" y="1425"/>
                        </a:lnTo>
                        <a:lnTo>
                          <a:pt x="1528" y="1367"/>
                        </a:lnTo>
                        <a:lnTo>
                          <a:pt x="1535" y="1365"/>
                        </a:lnTo>
                        <a:lnTo>
                          <a:pt x="1538" y="1369"/>
                        </a:lnTo>
                        <a:lnTo>
                          <a:pt x="1539" y="1376"/>
                        </a:lnTo>
                        <a:lnTo>
                          <a:pt x="1541" y="1384"/>
                        </a:lnTo>
                        <a:lnTo>
                          <a:pt x="1572" y="1465"/>
                        </a:lnTo>
                        <a:lnTo>
                          <a:pt x="1593" y="1552"/>
                        </a:lnTo>
                        <a:lnTo>
                          <a:pt x="1607" y="1640"/>
                        </a:lnTo>
                        <a:lnTo>
                          <a:pt x="1619" y="1732"/>
                        </a:lnTo>
                        <a:lnTo>
                          <a:pt x="1628" y="1823"/>
                        </a:lnTo>
                        <a:lnTo>
                          <a:pt x="1638" y="1914"/>
                        </a:lnTo>
                        <a:lnTo>
                          <a:pt x="1649" y="2005"/>
                        </a:lnTo>
                        <a:lnTo>
                          <a:pt x="1667" y="2094"/>
                        </a:lnTo>
                        <a:lnTo>
                          <a:pt x="1678" y="2045"/>
                        </a:lnTo>
                        <a:lnTo>
                          <a:pt x="1693" y="1998"/>
                        </a:lnTo>
                        <a:lnTo>
                          <a:pt x="1707" y="1951"/>
                        </a:lnTo>
                        <a:lnTo>
                          <a:pt x="1725" y="1905"/>
                        </a:lnTo>
                        <a:lnTo>
                          <a:pt x="1741" y="1859"/>
                        </a:lnTo>
                        <a:lnTo>
                          <a:pt x="1760" y="1814"/>
                        </a:lnTo>
                        <a:lnTo>
                          <a:pt x="1779" y="1769"/>
                        </a:lnTo>
                        <a:lnTo>
                          <a:pt x="1802" y="1724"/>
                        </a:lnTo>
                        <a:lnTo>
                          <a:pt x="1811" y="1699"/>
                        </a:lnTo>
                        <a:lnTo>
                          <a:pt x="1821" y="1674"/>
                        </a:lnTo>
                        <a:lnTo>
                          <a:pt x="1831" y="1648"/>
                        </a:lnTo>
                        <a:lnTo>
                          <a:pt x="1842" y="1623"/>
                        </a:lnTo>
                        <a:lnTo>
                          <a:pt x="1850" y="1596"/>
                        </a:lnTo>
                        <a:lnTo>
                          <a:pt x="1857" y="1569"/>
                        </a:lnTo>
                        <a:lnTo>
                          <a:pt x="1862" y="1541"/>
                        </a:lnTo>
                        <a:lnTo>
                          <a:pt x="1865" y="1512"/>
                        </a:lnTo>
                        <a:lnTo>
                          <a:pt x="1785" y="1440"/>
                        </a:lnTo>
                        <a:lnTo>
                          <a:pt x="1704" y="1368"/>
                        </a:lnTo>
                        <a:lnTo>
                          <a:pt x="1621" y="1296"/>
                        </a:lnTo>
                        <a:lnTo>
                          <a:pt x="1543" y="1222"/>
                        </a:lnTo>
                        <a:lnTo>
                          <a:pt x="1470" y="1142"/>
                        </a:lnTo>
                        <a:lnTo>
                          <a:pt x="1406" y="1060"/>
                        </a:lnTo>
                        <a:lnTo>
                          <a:pt x="1355" y="970"/>
                        </a:lnTo>
                        <a:lnTo>
                          <a:pt x="1320" y="873"/>
                        </a:lnTo>
                        <a:lnTo>
                          <a:pt x="1310" y="847"/>
                        </a:lnTo>
                        <a:lnTo>
                          <a:pt x="1302" y="821"/>
                        </a:lnTo>
                        <a:lnTo>
                          <a:pt x="1296" y="795"/>
                        </a:lnTo>
                        <a:lnTo>
                          <a:pt x="1290" y="769"/>
                        </a:lnTo>
                        <a:lnTo>
                          <a:pt x="1285" y="741"/>
                        </a:lnTo>
                        <a:lnTo>
                          <a:pt x="1280" y="714"/>
                        </a:lnTo>
                        <a:lnTo>
                          <a:pt x="1276" y="687"/>
                        </a:lnTo>
                        <a:lnTo>
                          <a:pt x="1272" y="661"/>
                        </a:lnTo>
                        <a:lnTo>
                          <a:pt x="1303" y="699"/>
                        </a:lnTo>
                        <a:lnTo>
                          <a:pt x="1328" y="741"/>
                        </a:lnTo>
                        <a:lnTo>
                          <a:pt x="1350" y="784"/>
                        </a:lnTo>
                        <a:lnTo>
                          <a:pt x="1372" y="829"/>
                        </a:lnTo>
                        <a:lnTo>
                          <a:pt x="1394" y="873"/>
                        </a:lnTo>
                        <a:lnTo>
                          <a:pt x="1420" y="916"/>
                        </a:lnTo>
                        <a:lnTo>
                          <a:pt x="1449" y="958"/>
                        </a:lnTo>
                        <a:lnTo>
                          <a:pt x="1486" y="996"/>
                        </a:lnTo>
                        <a:lnTo>
                          <a:pt x="1536" y="1051"/>
                        </a:lnTo>
                        <a:lnTo>
                          <a:pt x="1591" y="1105"/>
                        </a:lnTo>
                        <a:lnTo>
                          <a:pt x="1648" y="1155"/>
                        </a:lnTo>
                        <a:lnTo>
                          <a:pt x="1706" y="1208"/>
                        </a:lnTo>
                        <a:lnTo>
                          <a:pt x="1760" y="1261"/>
                        </a:lnTo>
                        <a:lnTo>
                          <a:pt x="1810" y="1318"/>
                        </a:lnTo>
                        <a:lnTo>
                          <a:pt x="1853" y="1377"/>
                        </a:lnTo>
                        <a:lnTo>
                          <a:pt x="1887" y="1444"/>
                        </a:lnTo>
                        <a:lnTo>
                          <a:pt x="1907" y="1357"/>
                        </a:lnTo>
                        <a:lnTo>
                          <a:pt x="1925" y="1269"/>
                        </a:lnTo>
                        <a:lnTo>
                          <a:pt x="1941" y="1178"/>
                        </a:lnTo>
                        <a:lnTo>
                          <a:pt x="1952" y="1088"/>
                        </a:lnTo>
                        <a:lnTo>
                          <a:pt x="1955" y="996"/>
                        </a:lnTo>
                        <a:lnTo>
                          <a:pt x="1951" y="905"/>
                        </a:lnTo>
                        <a:lnTo>
                          <a:pt x="1935" y="817"/>
                        </a:lnTo>
                        <a:lnTo>
                          <a:pt x="1909" y="732"/>
                        </a:lnTo>
                        <a:lnTo>
                          <a:pt x="1911" y="727"/>
                        </a:lnTo>
                        <a:lnTo>
                          <a:pt x="1918" y="727"/>
                        </a:lnTo>
                        <a:lnTo>
                          <a:pt x="1960" y="824"/>
                        </a:lnTo>
                        <a:lnTo>
                          <a:pt x="1994" y="929"/>
                        </a:lnTo>
                        <a:lnTo>
                          <a:pt x="2017" y="1039"/>
                        </a:lnTo>
                        <a:lnTo>
                          <a:pt x="2030" y="1153"/>
                        </a:lnTo>
                        <a:lnTo>
                          <a:pt x="2028" y="1266"/>
                        </a:lnTo>
                        <a:lnTo>
                          <a:pt x="2015" y="1379"/>
                        </a:lnTo>
                        <a:lnTo>
                          <a:pt x="1989" y="1487"/>
                        </a:lnTo>
                        <a:lnTo>
                          <a:pt x="1951" y="1589"/>
                        </a:lnTo>
                        <a:lnTo>
                          <a:pt x="1987" y="1676"/>
                        </a:lnTo>
                        <a:lnTo>
                          <a:pt x="2024" y="1765"/>
                        </a:lnTo>
                        <a:lnTo>
                          <a:pt x="2060" y="1856"/>
                        </a:lnTo>
                        <a:lnTo>
                          <a:pt x="2092" y="1950"/>
                        </a:lnTo>
                        <a:lnTo>
                          <a:pt x="2113" y="2045"/>
                        </a:lnTo>
                        <a:lnTo>
                          <a:pt x="2123" y="2142"/>
                        </a:lnTo>
                        <a:lnTo>
                          <a:pt x="2117" y="2241"/>
                        </a:lnTo>
                        <a:lnTo>
                          <a:pt x="2095" y="2345"/>
                        </a:lnTo>
                        <a:lnTo>
                          <a:pt x="2087" y="2365"/>
                        </a:lnTo>
                        <a:lnTo>
                          <a:pt x="2078" y="2387"/>
                        </a:lnTo>
                        <a:lnTo>
                          <a:pt x="2069" y="2408"/>
                        </a:lnTo>
                        <a:lnTo>
                          <a:pt x="2060" y="2430"/>
                        </a:lnTo>
                        <a:lnTo>
                          <a:pt x="2050" y="2451"/>
                        </a:lnTo>
                        <a:lnTo>
                          <a:pt x="2041" y="2473"/>
                        </a:lnTo>
                        <a:lnTo>
                          <a:pt x="2031" y="2495"/>
                        </a:lnTo>
                        <a:lnTo>
                          <a:pt x="2022" y="2517"/>
                        </a:lnTo>
                        <a:close/>
                        <a:moveTo>
                          <a:pt x="1748" y="3181"/>
                        </a:moveTo>
                        <a:lnTo>
                          <a:pt x="1748" y="3181"/>
                        </a:lnTo>
                        <a:lnTo>
                          <a:pt x="1774" y="3095"/>
                        </a:lnTo>
                        <a:lnTo>
                          <a:pt x="1805" y="3011"/>
                        </a:lnTo>
                        <a:lnTo>
                          <a:pt x="1836" y="2929"/>
                        </a:lnTo>
                        <a:lnTo>
                          <a:pt x="1873" y="2849"/>
                        </a:lnTo>
                        <a:lnTo>
                          <a:pt x="1908" y="2766"/>
                        </a:lnTo>
                        <a:lnTo>
                          <a:pt x="1943" y="2685"/>
                        </a:lnTo>
                        <a:lnTo>
                          <a:pt x="1976" y="2603"/>
                        </a:lnTo>
                        <a:lnTo>
                          <a:pt x="2008" y="2520"/>
                        </a:lnTo>
                        <a:lnTo>
                          <a:pt x="2002" y="2502"/>
                        </a:lnTo>
                        <a:lnTo>
                          <a:pt x="1998" y="2484"/>
                        </a:lnTo>
                        <a:lnTo>
                          <a:pt x="1993" y="2466"/>
                        </a:lnTo>
                        <a:lnTo>
                          <a:pt x="1990" y="2450"/>
                        </a:lnTo>
                        <a:lnTo>
                          <a:pt x="1986" y="2431"/>
                        </a:lnTo>
                        <a:lnTo>
                          <a:pt x="1982" y="2414"/>
                        </a:lnTo>
                        <a:lnTo>
                          <a:pt x="1978" y="2396"/>
                        </a:lnTo>
                        <a:lnTo>
                          <a:pt x="1975" y="2380"/>
                        </a:lnTo>
                        <a:lnTo>
                          <a:pt x="1963" y="2291"/>
                        </a:lnTo>
                        <a:lnTo>
                          <a:pt x="1952" y="2202"/>
                        </a:lnTo>
                        <a:lnTo>
                          <a:pt x="1941" y="2113"/>
                        </a:lnTo>
                        <a:lnTo>
                          <a:pt x="1932" y="2024"/>
                        </a:lnTo>
                        <a:lnTo>
                          <a:pt x="1924" y="1935"/>
                        </a:lnTo>
                        <a:lnTo>
                          <a:pt x="1920" y="1846"/>
                        </a:lnTo>
                        <a:lnTo>
                          <a:pt x="1919" y="1757"/>
                        </a:lnTo>
                        <a:lnTo>
                          <a:pt x="1923" y="1669"/>
                        </a:lnTo>
                        <a:lnTo>
                          <a:pt x="1912" y="1690"/>
                        </a:lnTo>
                        <a:lnTo>
                          <a:pt x="1902" y="1712"/>
                        </a:lnTo>
                        <a:lnTo>
                          <a:pt x="1894" y="1735"/>
                        </a:lnTo>
                        <a:lnTo>
                          <a:pt x="1886" y="1758"/>
                        </a:lnTo>
                        <a:lnTo>
                          <a:pt x="1877" y="1781"/>
                        </a:lnTo>
                        <a:lnTo>
                          <a:pt x="1868" y="1804"/>
                        </a:lnTo>
                        <a:lnTo>
                          <a:pt x="1859" y="1828"/>
                        </a:lnTo>
                        <a:lnTo>
                          <a:pt x="1852" y="1853"/>
                        </a:lnTo>
                        <a:lnTo>
                          <a:pt x="1821" y="1938"/>
                        </a:lnTo>
                        <a:lnTo>
                          <a:pt x="1800" y="2024"/>
                        </a:lnTo>
                        <a:lnTo>
                          <a:pt x="1787" y="2111"/>
                        </a:lnTo>
                        <a:lnTo>
                          <a:pt x="1780" y="2199"/>
                        </a:lnTo>
                        <a:lnTo>
                          <a:pt x="1776" y="2286"/>
                        </a:lnTo>
                        <a:lnTo>
                          <a:pt x="1776" y="2376"/>
                        </a:lnTo>
                        <a:lnTo>
                          <a:pt x="1776" y="2466"/>
                        </a:lnTo>
                        <a:lnTo>
                          <a:pt x="1777" y="2559"/>
                        </a:lnTo>
                        <a:lnTo>
                          <a:pt x="1768" y="2644"/>
                        </a:lnTo>
                        <a:lnTo>
                          <a:pt x="1757" y="2731"/>
                        </a:lnTo>
                        <a:lnTo>
                          <a:pt x="1743" y="2817"/>
                        </a:lnTo>
                        <a:lnTo>
                          <a:pt x="1726" y="2901"/>
                        </a:lnTo>
                        <a:lnTo>
                          <a:pt x="1704" y="2983"/>
                        </a:lnTo>
                        <a:lnTo>
                          <a:pt x="1678" y="3064"/>
                        </a:lnTo>
                        <a:lnTo>
                          <a:pt x="1649" y="3143"/>
                        </a:lnTo>
                        <a:lnTo>
                          <a:pt x="1616" y="3220"/>
                        </a:lnTo>
                        <a:lnTo>
                          <a:pt x="1587" y="3290"/>
                        </a:lnTo>
                        <a:lnTo>
                          <a:pt x="1553" y="3358"/>
                        </a:lnTo>
                        <a:lnTo>
                          <a:pt x="1511" y="3423"/>
                        </a:lnTo>
                        <a:lnTo>
                          <a:pt x="1466" y="3487"/>
                        </a:lnTo>
                        <a:lnTo>
                          <a:pt x="1417" y="3548"/>
                        </a:lnTo>
                        <a:lnTo>
                          <a:pt x="1369" y="3611"/>
                        </a:lnTo>
                        <a:lnTo>
                          <a:pt x="1324" y="3673"/>
                        </a:lnTo>
                        <a:lnTo>
                          <a:pt x="1283" y="3739"/>
                        </a:lnTo>
                        <a:lnTo>
                          <a:pt x="1262" y="3773"/>
                        </a:lnTo>
                        <a:lnTo>
                          <a:pt x="1247" y="3812"/>
                        </a:lnTo>
                        <a:lnTo>
                          <a:pt x="1236" y="3850"/>
                        </a:lnTo>
                        <a:lnTo>
                          <a:pt x="1230" y="3892"/>
                        </a:lnTo>
                        <a:lnTo>
                          <a:pt x="1223" y="3933"/>
                        </a:lnTo>
                        <a:lnTo>
                          <a:pt x="1219" y="3974"/>
                        </a:lnTo>
                        <a:lnTo>
                          <a:pt x="1213" y="4016"/>
                        </a:lnTo>
                        <a:lnTo>
                          <a:pt x="1207" y="4058"/>
                        </a:lnTo>
                        <a:lnTo>
                          <a:pt x="1248" y="3972"/>
                        </a:lnTo>
                        <a:lnTo>
                          <a:pt x="1297" y="3890"/>
                        </a:lnTo>
                        <a:lnTo>
                          <a:pt x="1349" y="3810"/>
                        </a:lnTo>
                        <a:lnTo>
                          <a:pt x="1406" y="3730"/>
                        </a:lnTo>
                        <a:lnTo>
                          <a:pt x="1464" y="3651"/>
                        </a:lnTo>
                        <a:lnTo>
                          <a:pt x="1523" y="3573"/>
                        </a:lnTo>
                        <a:lnTo>
                          <a:pt x="1580" y="3494"/>
                        </a:lnTo>
                        <a:lnTo>
                          <a:pt x="1635" y="3415"/>
                        </a:lnTo>
                        <a:lnTo>
                          <a:pt x="1648" y="3386"/>
                        </a:lnTo>
                        <a:lnTo>
                          <a:pt x="1663" y="3357"/>
                        </a:lnTo>
                        <a:lnTo>
                          <a:pt x="1676" y="3327"/>
                        </a:lnTo>
                        <a:lnTo>
                          <a:pt x="1692" y="3299"/>
                        </a:lnTo>
                        <a:lnTo>
                          <a:pt x="1705" y="3269"/>
                        </a:lnTo>
                        <a:lnTo>
                          <a:pt x="1719" y="3240"/>
                        </a:lnTo>
                        <a:lnTo>
                          <a:pt x="1733" y="3210"/>
                        </a:lnTo>
                        <a:lnTo>
                          <a:pt x="1748" y="3181"/>
                        </a:lnTo>
                        <a:close/>
                        <a:moveTo>
                          <a:pt x="908" y="4115"/>
                        </a:moveTo>
                        <a:lnTo>
                          <a:pt x="908" y="4115"/>
                        </a:lnTo>
                        <a:lnTo>
                          <a:pt x="924" y="4117"/>
                        </a:lnTo>
                        <a:lnTo>
                          <a:pt x="938" y="4124"/>
                        </a:lnTo>
                        <a:lnTo>
                          <a:pt x="952" y="4132"/>
                        </a:lnTo>
                        <a:lnTo>
                          <a:pt x="966" y="4143"/>
                        </a:lnTo>
                        <a:lnTo>
                          <a:pt x="980" y="4152"/>
                        </a:lnTo>
                        <a:lnTo>
                          <a:pt x="993" y="4162"/>
                        </a:lnTo>
                        <a:lnTo>
                          <a:pt x="1007" y="4171"/>
                        </a:lnTo>
                        <a:lnTo>
                          <a:pt x="1023" y="4179"/>
                        </a:lnTo>
                        <a:lnTo>
                          <a:pt x="983" y="4126"/>
                        </a:lnTo>
                        <a:lnTo>
                          <a:pt x="942" y="4075"/>
                        </a:lnTo>
                        <a:lnTo>
                          <a:pt x="902" y="4025"/>
                        </a:lnTo>
                        <a:lnTo>
                          <a:pt x="862" y="3974"/>
                        </a:lnTo>
                        <a:lnTo>
                          <a:pt x="823" y="3922"/>
                        </a:lnTo>
                        <a:lnTo>
                          <a:pt x="785" y="3870"/>
                        </a:lnTo>
                        <a:lnTo>
                          <a:pt x="750" y="3817"/>
                        </a:lnTo>
                        <a:lnTo>
                          <a:pt x="718" y="3763"/>
                        </a:lnTo>
                        <a:lnTo>
                          <a:pt x="712" y="3757"/>
                        </a:lnTo>
                        <a:lnTo>
                          <a:pt x="705" y="3750"/>
                        </a:lnTo>
                        <a:lnTo>
                          <a:pt x="699" y="3745"/>
                        </a:lnTo>
                        <a:lnTo>
                          <a:pt x="692" y="3740"/>
                        </a:lnTo>
                        <a:lnTo>
                          <a:pt x="684" y="3736"/>
                        </a:lnTo>
                        <a:lnTo>
                          <a:pt x="678" y="3732"/>
                        </a:lnTo>
                        <a:lnTo>
                          <a:pt x="670" y="3728"/>
                        </a:lnTo>
                        <a:lnTo>
                          <a:pt x="664" y="3725"/>
                        </a:lnTo>
                        <a:lnTo>
                          <a:pt x="691" y="3774"/>
                        </a:lnTo>
                        <a:lnTo>
                          <a:pt x="719" y="3824"/>
                        </a:lnTo>
                        <a:lnTo>
                          <a:pt x="746" y="3873"/>
                        </a:lnTo>
                        <a:lnTo>
                          <a:pt x="775" y="3923"/>
                        </a:lnTo>
                        <a:lnTo>
                          <a:pt x="805" y="3971"/>
                        </a:lnTo>
                        <a:lnTo>
                          <a:pt x="837" y="4020"/>
                        </a:lnTo>
                        <a:lnTo>
                          <a:pt x="871" y="4068"/>
                        </a:lnTo>
                        <a:lnTo>
                          <a:pt x="908" y="4115"/>
                        </a:lnTo>
                        <a:close/>
                      </a:path>
                    </a:pathLst>
                  </a:custGeom>
                  <a:solidFill>
                    <a:srgbClr val="5E9E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11" name="Freeform 353"/>
                  <p:cNvSpPr>
                    <a:spLocks noChangeAspect="1"/>
                  </p:cNvSpPr>
                  <p:nvPr/>
                </p:nvSpPr>
                <p:spPr bwMode="auto">
                  <a:xfrm>
                    <a:off x="3721" y="3448"/>
                    <a:ext cx="17" cy="89"/>
                  </a:xfrm>
                  <a:custGeom>
                    <a:avLst/>
                    <a:gdLst>
                      <a:gd name="T0" fmla="*/ 0 w 176"/>
                      <a:gd name="T1" fmla="*/ 0 h 890"/>
                      <a:gd name="T2" fmla="*/ 0 w 176"/>
                      <a:gd name="T3" fmla="*/ 0 h 890"/>
                      <a:gd name="T4" fmla="*/ 0 w 176"/>
                      <a:gd name="T5" fmla="*/ 0 h 890"/>
                      <a:gd name="T6" fmla="*/ 0 w 176"/>
                      <a:gd name="T7" fmla="*/ 0 h 890"/>
                      <a:gd name="T8" fmla="*/ 0 w 176"/>
                      <a:gd name="T9" fmla="*/ 0 h 890"/>
                      <a:gd name="T10" fmla="*/ 0 w 176"/>
                      <a:gd name="T11" fmla="*/ 0 h 890"/>
                      <a:gd name="T12" fmla="*/ 0 w 176"/>
                      <a:gd name="T13" fmla="*/ 0 h 890"/>
                      <a:gd name="T14" fmla="*/ 0 w 176"/>
                      <a:gd name="T15" fmla="*/ 0 h 890"/>
                      <a:gd name="T16" fmla="*/ 0 w 176"/>
                      <a:gd name="T17" fmla="*/ 0 h 890"/>
                      <a:gd name="T18" fmla="*/ 0 w 176"/>
                      <a:gd name="T19" fmla="*/ 0 h 890"/>
                      <a:gd name="T20" fmla="*/ 0 w 176"/>
                      <a:gd name="T21" fmla="*/ 0 h 890"/>
                      <a:gd name="T22" fmla="*/ 0 w 176"/>
                      <a:gd name="T23" fmla="*/ 0 h 890"/>
                      <a:gd name="T24" fmla="*/ 0 w 176"/>
                      <a:gd name="T25" fmla="*/ 0 h 890"/>
                      <a:gd name="T26" fmla="*/ 0 w 176"/>
                      <a:gd name="T27" fmla="*/ 0 h 890"/>
                      <a:gd name="T28" fmla="*/ 0 w 176"/>
                      <a:gd name="T29" fmla="*/ 0 h 890"/>
                      <a:gd name="T30" fmla="*/ 0 w 176"/>
                      <a:gd name="T31" fmla="*/ 0 h 890"/>
                      <a:gd name="T32" fmla="*/ 0 w 176"/>
                      <a:gd name="T33" fmla="*/ 0 h 890"/>
                      <a:gd name="T34" fmla="*/ 0 w 176"/>
                      <a:gd name="T35" fmla="*/ 0 h 890"/>
                      <a:gd name="T36" fmla="*/ 0 w 176"/>
                      <a:gd name="T37" fmla="*/ 0 h 890"/>
                      <a:gd name="T38" fmla="*/ 0 w 176"/>
                      <a:gd name="T39" fmla="*/ 0 h 890"/>
                      <a:gd name="T40" fmla="*/ 0 w 176"/>
                      <a:gd name="T41" fmla="*/ 0 h 890"/>
                      <a:gd name="T42" fmla="*/ 0 w 176"/>
                      <a:gd name="T43" fmla="*/ 0 h 890"/>
                      <a:gd name="T44" fmla="*/ 0 w 176"/>
                      <a:gd name="T45" fmla="*/ 0 h 890"/>
                      <a:gd name="T46" fmla="*/ 0 w 176"/>
                      <a:gd name="T47" fmla="*/ 0 h 890"/>
                      <a:gd name="T48" fmla="*/ 0 w 176"/>
                      <a:gd name="T49" fmla="*/ 0 h 890"/>
                      <a:gd name="T50" fmla="*/ 0 w 176"/>
                      <a:gd name="T51" fmla="*/ 0 h 890"/>
                      <a:gd name="T52" fmla="*/ 0 w 176"/>
                      <a:gd name="T53" fmla="*/ 0 h 890"/>
                      <a:gd name="T54" fmla="*/ 0 w 176"/>
                      <a:gd name="T55" fmla="*/ 0 h 890"/>
                      <a:gd name="T56" fmla="*/ 0 w 176"/>
                      <a:gd name="T57" fmla="*/ 0 h 890"/>
                      <a:gd name="T58" fmla="*/ 0 w 176"/>
                      <a:gd name="T59" fmla="*/ 0 h 890"/>
                      <a:gd name="T60" fmla="*/ 0 w 176"/>
                      <a:gd name="T61" fmla="*/ 0 h 890"/>
                      <a:gd name="T62" fmla="*/ 0 w 176"/>
                      <a:gd name="T63" fmla="*/ 0 h 890"/>
                      <a:gd name="T64" fmla="*/ 0 w 176"/>
                      <a:gd name="T65" fmla="*/ 0 h 890"/>
                      <a:gd name="T66" fmla="*/ 0 w 176"/>
                      <a:gd name="T67" fmla="*/ 0 h 890"/>
                      <a:gd name="T68" fmla="*/ 0 w 176"/>
                      <a:gd name="T69" fmla="*/ 0 h 890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176"/>
                      <a:gd name="T106" fmla="*/ 0 h 890"/>
                      <a:gd name="T107" fmla="*/ 176 w 176"/>
                      <a:gd name="T108" fmla="*/ 890 h 890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176" h="890">
                        <a:moveTo>
                          <a:pt x="83" y="890"/>
                        </a:moveTo>
                        <a:lnTo>
                          <a:pt x="65" y="815"/>
                        </a:lnTo>
                        <a:lnTo>
                          <a:pt x="51" y="740"/>
                        </a:lnTo>
                        <a:lnTo>
                          <a:pt x="39" y="665"/>
                        </a:lnTo>
                        <a:lnTo>
                          <a:pt x="30" y="591"/>
                        </a:lnTo>
                        <a:lnTo>
                          <a:pt x="21" y="514"/>
                        </a:lnTo>
                        <a:lnTo>
                          <a:pt x="13" y="438"/>
                        </a:lnTo>
                        <a:lnTo>
                          <a:pt x="7" y="361"/>
                        </a:lnTo>
                        <a:lnTo>
                          <a:pt x="0" y="283"/>
                        </a:lnTo>
                        <a:lnTo>
                          <a:pt x="0" y="250"/>
                        </a:lnTo>
                        <a:lnTo>
                          <a:pt x="0" y="217"/>
                        </a:lnTo>
                        <a:lnTo>
                          <a:pt x="0" y="184"/>
                        </a:lnTo>
                        <a:lnTo>
                          <a:pt x="0" y="152"/>
                        </a:lnTo>
                        <a:lnTo>
                          <a:pt x="0" y="116"/>
                        </a:lnTo>
                        <a:lnTo>
                          <a:pt x="0" y="82"/>
                        </a:lnTo>
                        <a:lnTo>
                          <a:pt x="0" y="48"/>
                        </a:lnTo>
                        <a:lnTo>
                          <a:pt x="0" y="14"/>
                        </a:lnTo>
                        <a:lnTo>
                          <a:pt x="4" y="8"/>
                        </a:lnTo>
                        <a:lnTo>
                          <a:pt x="6" y="0"/>
                        </a:lnTo>
                        <a:lnTo>
                          <a:pt x="42" y="82"/>
                        </a:lnTo>
                        <a:lnTo>
                          <a:pt x="79" y="168"/>
                        </a:lnTo>
                        <a:lnTo>
                          <a:pt x="114" y="254"/>
                        </a:lnTo>
                        <a:lnTo>
                          <a:pt x="144" y="344"/>
                        </a:lnTo>
                        <a:lnTo>
                          <a:pt x="165" y="434"/>
                        </a:lnTo>
                        <a:lnTo>
                          <a:pt x="176" y="527"/>
                        </a:lnTo>
                        <a:lnTo>
                          <a:pt x="173" y="622"/>
                        </a:lnTo>
                        <a:lnTo>
                          <a:pt x="154" y="719"/>
                        </a:lnTo>
                        <a:lnTo>
                          <a:pt x="145" y="740"/>
                        </a:lnTo>
                        <a:lnTo>
                          <a:pt x="136" y="761"/>
                        </a:lnTo>
                        <a:lnTo>
                          <a:pt x="128" y="782"/>
                        </a:lnTo>
                        <a:lnTo>
                          <a:pt x="119" y="804"/>
                        </a:lnTo>
                        <a:lnTo>
                          <a:pt x="109" y="825"/>
                        </a:lnTo>
                        <a:lnTo>
                          <a:pt x="100" y="847"/>
                        </a:lnTo>
                        <a:lnTo>
                          <a:pt x="91" y="868"/>
                        </a:lnTo>
                        <a:lnTo>
                          <a:pt x="83" y="890"/>
                        </a:lnTo>
                        <a:close/>
                      </a:path>
                    </a:pathLst>
                  </a:custGeom>
                  <a:solidFill>
                    <a:srgbClr val="99CC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12" name="Freeform 354"/>
                  <p:cNvSpPr>
                    <a:spLocks noChangeAspect="1"/>
                  </p:cNvSpPr>
                  <p:nvPr/>
                </p:nvSpPr>
                <p:spPr bwMode="auto">
                  <a:xfrm>
                    <a:off x="3646" y="3542"/>
                    <a:ext cx="85" cy="158"/>
                  </a:xfrm>
                  <a:custGeom>
                    <a:avLst/>
                    <a:gdLst>
                      <a:gd name="T0" fmla="*/ 0 w 856"/>
                      <a:gd name="T1" fmla="*/ 0 h 1581"/>
                      <a:gd name="T2" fmla="*/ 0 w 856"/>
                      <a:gd name="T3" fmla="*/ 0 h 1581"/>
                      <a:gd name="T4" fmla="*/ 0 w 856"/>
                      <a:gd name="T5" fmla="*/ 0 h 1581"/>
                      <a:gd name="T6" fmla="*/ 0 w 856"/>
                      <a:gd name="T7" fmla="*/ 0 h 1581"/>
                      <a:gd name="T8" fmla="*/ 0 w 856"/>
                      <a:gd name="T9" fmla="*/ 0 h 1581"/>
                      <a:gd name="T10" fmla="*/ 0 w 856"/>
                      <a:gd name="T11" fmla="*/ 0 h 1581"/>
                      <a:gd name="T12" fmla="*/ 0 w 856"/>
                      <a:gd name="T13" fmla="*/ 0 h 1581"/>
                      <a:gd name="T14" fmla="*/ 0 w 856"/>
                      <a:gd name="T15" fmla="*/ 0 h 1581"/>
                      <a:gd name="T16" fmla="*/ 0 w 856"/>
                      <a:gd name="T17" fmla="*/ 0 h 1581"/>
                      <a:gd name="T18" fmla="*/ 0 w 856"/>
                      <a:gd name="T19" fmla="*/ 0 h 1581"/>
                      <a:gd name="T20" fmla="*/ 0 w 856"/>
                      <a:gd name="T21" fmla="*/ 0 h 1581"/>
                      <a:gd name="T22" fmla="*/ 0 w 856"/>
                      <a:gd name="T23" fmla="*/ 0 h 1581"/>
                      <a:gd name="T24" fmla="*/ 0 w 856"/>
                      <a:gd name="T25" fmla="*/ 0 h 1581"/>
                      <a:gd name="T26" fmla="*/ 0 w 856"/>
                      <a:gd name="T27" fmla="*/ 0 h 1581"/>
                      <a:gd name="T28" fmla="*/ 0 w 856"/>
                      <a:gd name="T29" fmla="*/ 0 h 1581"/>
                      <a:gd name="T30" fmla="*/ 0 w 856"/>
                      <a:gd name="T31" fmla="*/ 0 h 1581"/>
                      <a:gd name="T32" fmla="*/ 0 w 856"/>
                      <a:gd name="T33" fmla="*/ 0 h 1581"/>
                      <a:gd name="T34" fmla="*/ 0 w 856"/>
                      <a:gd name="T35" fmla="*/ 0 h 1581"/>
                      <a:gd name="T36" fmla="*/ 0 w 856"/>
                      <a:gd name="T37" fmla="*/ 0 h 1581"/>
                      <a:gd name="T38" fmla="*/ 0 w 856"/>
                      <a:gd name="T39" fmla="*/ 0 h 1581"/>
                      <a:gd name="T40" fmla="*/ 0 w 856"/>
                      <a:gd name="T41" fmla="*/ 0 h 1581"/>
                      <a:gd name="T42" fmla="*/ 0 w 856"/>
                      <a:gd name="T43" fmla="*/ 0 h 1581"/>
                      <a:gd name="T44" fmla="*/ 0 w 856"/>
                      <a:gd name="T45" fmla="*/ 0 h 1581"/>
                      <a:gd name="T46" fmla="*/ 0 w 856"/>
                      <a:gd name="T47" fmla="*/ 0 h 1581"/>
                      <a:gd name="T48" fmla="*/ 0 w 856"/>
                      <a:gd name="T49" fmla="*/ 0 h 1581"/>
                      <a:gd name="T50" fmla="*/ 0 w 856"/>
                      <a:gd name="T51" fmla="*/ 0 h 1581"/>
                      <a:gd name="T52" fmla="*/ 0 w 856"/>
                      <a:gd name="T53" fmla="*/ 0 h 1581"/>
                      <a:gd name="T54" fmla="*/ 0 w 856"/>
                      <a:gd name="T55" fmla="*/ 0 h 1581"/>
                      <a:gd name="T56" fmla="*/ 0 w 856"/>
                      <a:gd name="T57" fmla="*/ 0 h 1581"/>
                      <a:gd name="T58" fmla="*/ 0 w 856"/>
                      <a:gd name="T59" fmla="*/ 0 h 1581"/>
                      <a:gd name="T60" fmla="*/ 0 w 856"/>
                      <a:gd name="T61" fmla="*/ 0 h 1581"/>
                      <a:gd name="T62" fmla="*/ 0 w 856"/>
                      <a:gd name="T63" fmla="*/ 0 h 1581"/>
                      <a:gd name="T64" fmla="*/ 0 w 856"/>
                      <a:gd name="T65" fmla="*/ 0 h 1581"/>
                      <a:gd name="T66" fmla="*/ 0 w 856"/>
                      <a:gd name="T67" fmla="*/ 0 h 1581"/>
                      <a:gd name="T68" fmla="*/ 0 w 856"/>
                      <a:gd name="T69" fmla="*/ 0 h 1581"/>
                      <a:gd name="T70" fmla="*/ 0 w 856"/>
                      <a:gd name="T71" fmla="*/ 0 h 1581"/>
                      <a:gd name="T72" fmla="*/ 0 w 856"/>
                      <a:gd name="T73" fmla="*/ 0 h 1581"/>
                      <a:gd name="T74" fmla="*/ 0 w 856"/>
                      <a:gd name="T75" fmla="*/ 0 h 1581"/>
                      <a:gd name="T76" fmla="*/ 0 w 856"/>
                      <a:gd name="T77" fmla="*/ 0 h 1581"/>
                      <a:gd name="T78" fmla="*/ 0 w 856"/>
                      <a:gd name="T79" fmla="*/ 0 h 1581"/>
                      <a:gd name="T80" fmla="*/ 0 w 856"/>
                      <a:gd name="T81" fmla="*/ 0 h 1581"/>
                      <a:gd name="T82" fmla="*/ 0 w 856"/>
                      <a:gd name="T83" fmla="*/ 0 h 1581"/>
                      <a:gd name="T84" fmla="*/ 0 w 856"/>
                      <a:gd name="T85" fmla="*/ 0 h 1581"/>
                      <a:gd name="T86" fmla="*/ 0 w 856"/>
                      <a:gd name="T87" fmla="*/ 0 h 1581"/>
                      <a:gd name="T88" fmla="*/ 0 w 856"/>
                      <a:gd name="T89" fmla="*/ 0 h 1581"/>
                      <a:gd name="T90" fmla="*/ 0 w 856"/>
                      <a:gd name="T91" fmla="*/ 0 h 1581"/>
                      <a:gd name="T92" fmla="*/ 0 w 856"/>
                      <a:gd name="T93" fmla="*/ 0 h 1581"/>
                      <a:gd name="T94" fmla="*/ 0 w 856"/>
                      <a:gd name="T95" fmla="*/ 0 h 1581"/>
                      <a:gd name="T96" fmla="*/ 0 w 856"/>
                      <a:gd name="T97" fmla="*/ 0 h 1581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856"/>
                      <a:gd name="T148" fmla="*/ 0 h 1581"/>
                      <a:gd name="T149" fmla="*/ 856 w 856"/>
                      <a:gd name="T150" fmla="*/ 1581 h 1581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856" h="1581">
                        <a:moveTo>
                          <a:pt x="691" y="743"/>
                        </a:moveTo>
                        <a:lnTo>
                          <a:pt x="632" y="822"/>
                        </a:lnTo>
                        <a:lnTo>
                          <a:pt x="566" y="899"/>
                        </a:lnTo>
                        <a:lnTo>
                          <a:pt x="495" y="972"/>
                        </a:lnTo>
                        <a:lnTo>
                          <a:pt x="421" y="1043"/>
                        </a:lnTo>
                        <a:lnTo>
                          <a:pt x="348" y="1113"/>
                        </a:lnTo>
                        <a:lnTo>
                          <a:pt x="277" y="1186"/>
                        </a:lnTo>
                        <a:lnTo>
                          <a:pt x="213" y="1262"/>
                        </a:lnTo>
                        <a:lnTo>
                          <a:pt x="157" y="1342"/>
                        </a:lnTo>
                        <a:lnTo>
                          <a:pt x="138" y="1371"/>
                        </a:lnTo>
                        <a:lnTo>
                          <a:pt x="119" y="1401"/>
                        </a:lnTo>
                        <a:lnTo>
                          <a:pt x="100" y="1431"/>
                        </a:lnTo>
                        <a:lnTo>
                          <a:pt x="80" y="1461"/>
                        </a:lnTo>
                        <a:lnTo>
                          <a:pt x="58" y="1490"/>
                        </a:lnTo>
                        <a:lnTo>
                          <a:pt x="38" y="1520"/>
                        </a:lnTo>
                        <a:lnTo>
                          <a:pt x="18" y="1549"/>
                        </a:lnTo>
                        <a:lnTo>
                          <a:pt x="0" y="1581"/>
                        </a:lnTo>
                        <a:lnTo>
                          <a:pt x="19" y="1542"/>
                        </a:lnTo>
                        <a:lnTo>
                          <a:pt x="39" y="1504"/>
                        </a:lnTo>
                        <a:lnTo>
                          <a:pt x="60" y="1467"/>
                        </a:lnTo>
                        <a:lnTo>
                          <a:pt x="81" y="1431"/>
                        </a:lnTo>
                        <a:lnTo>
                          <a:pt x="101" y="1393"/>
                        </a:lnTo>
                        <a:lnTo>
                          <a:pt x="123" y="1357"/>
                        </a:lnTo>
                        <a:lnTo>
                          <a:pt x="142" y="1321"/>
                        </a:lnTo>
                        <a:lnTo>
                          <a:pt x="164" y="1285"/>
                        </a:lnTo>
                        <a:lnTo>
                          <a:pt x="226" y="1199"/>
                        </a:lnTo>
                        <a:lnTo>
                          <a:pt x="288" y="1113"/>
                        </a:lnTo>
                        <a:lnTo>
                          <a:pt x="351" y="1028"/>
                        </a:lnTo>
                        <a:lnTo>
                          <a:pt x="412" y="943"/>
                        </a:lnTo>
                        <a:lnTo>
                          <a:pt x="468" y="855"/>
                        </a:lnTo>
                        <a:lnTo>
                          <a:pt x="520" y="765"/>
                        </a:lnTo>
                        <a:lnTo>
                          <a:pt x="565" y="672"/>
                        </a:lnTo>
                        <a:lnTo>
                          <a:pt x="601" y="576"/>
                        </a:lnTo>
                        <a:lnTo>
                          <a:pt x="621" y="499"/>
                        </a:lnTo>
                        <a:lnTo>
                          <a:pt x="647" y="427"/>
                        </a:lnTo>
                        <a:lnTo>
                          <a:pt x="676" y="354"/>
                        </a:lnTo>
                        <a:lnTo>
                          <a:pt x="707" y="284"/>
                        </a:lnTo>
                        <a:lnTo>
                          <a:pt x="738" y="213"/>
                        </a:lnTo>
                        <a:lnTo>
                          <a:pt x="770" y="142"/>
                        </a:lnTo>
                        <a:lnTo>
                          <a:pt x="800" y="71"/>
                        </a:lnTo>
                        <a:lnTo>
                          <a:pt x="828" y="0"/>
                        </a:lnTo>
                        <a:lnTo>
                          <a:pt x="848" y="96"/>
                        </a:lnTo>
                        <a:lnTo>
                          <a:pt x="856" y="194"/>
                        </a:lnTo>
                        <a:lnTo>
                          <a:pt x="850" y="291"/>
                        </a:lnTo>
                        <a:lnTo>
                          <a:pt x="835" y="387"/>
                        </a:lnTo>
                        <a:lnTo>
                          <a:pt x="808" y="481"/>
                        </a:lnTo>
                        <a:lnTo>
                          <a:pt x="774" y="572"/>
                        </a:lnTo>
                        <a:lnTo>
                          <a:pt x="735" y="660"/>
                        </a:lnTo>
                        <a:lnTo>
                          <a:pt x="691" y="743"/>
                        </a:lnTo>
                        <a:close/>
                      </a:path>
                    </a:pathLst>
                  </a:custGeom>
                  <a:solidFill>
                    <a:srgbClr val="8799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13" name="Freeform 355"/>
                  <p:cNvSpPr>
                    <a:spLocks noChangeAspect="1"/>
                  </p:cNvSpPr>
                  <p:nvPr/>
                </p:nvSpPr>
                <p:spPr bwMode="auto">
                  <a:xfrm>
                    <a:off x="3717" y="3371"/>
                    <a:ext cx="12" cy="74"/>
                  </a:xfrm>
                  <a:custGeom>
                    <a:avLst/>
                    <a:gdLst>
                      <a:gd name="T0" fmla="*/ 0 w 117"/>
                      <a:gd name="T1" fmla="*/ 0 h 739"/>
                      <a:gd name="T2" fmla="*/ 0 w 117"/>
                      <a:gd name="T3" fmla="*/ 0 h 739"/>
                      <a:gd name="T4" fmla="*/ 0 w 117"/>
                      <a:gd name="T5" fmla="*/ 0 h 739"/>
                      <a:gd name="T6" fmla="*/ 0 w 117"/>
                      <a:gd name="T7" fmla="*/ 0 h 739"/>
                      <a:gd name="T8" fmla="*/ 0 w 117"/>
                      <a:gd name="T9" fmla="*/ 0 h 739"/>
                      <a:gd name="T10" fmla="*/ 0 w 117"/>
                      <a:gd name="T11" fmla="*/ 0 h 739"/>
                      <a:gd name="T12" fmla="*/ 0 w 117"/>
                      <a:gd name="T13" fmla="*/ 0 h 739"/>
                      <a:gd name="T14" fmla="*/ 0 w 117"/>
                      <a:gd name="T15" fmla="*/ 0 h 739"/>
                      <a:gd name="T16" fmla="*/ 0 w 117"/>
                      <a:gd name="T17" fmla="*/ 0 h 739"/>
                      <a:gd name="T18" fmla="*/ 0 w 117"/>
                      <a:gd name="T19" fmla="*/ 0 h 739"/>
                      <a:gd name="T20" fmla="*/ 0 w 117"/>
                      <a:gd name="T21" fmla="*/ 0 h 739"/>
                      <a:gd name="T22" fmla="*/ 0 w 117"/>
                      <a:gd name="T23" fmla="*/ 0 h 739"/>
                      <a:gd name="T24" fmla="*/ 0 w 117"/>
                      <a:gd name="T25" fmla="*/ 0 h 739"/>
                      <a:gd name="T26" fmla="*/ 0 w 117"/>
                      <a:gd name="T27" fmla="*/ 0 h 739"/>
                      <a:gd name="T28" fmla="*/ 0 w 117"/>
                      <a:gd name="T29" fmla="*/ 0 h 739"/>
                      <a:gd name="T30" fmla="*/ 0 w 117"/>
                      <a:gd name="T31" fmla="*/ 0 h 739"/>
                      <a:gd name="T32" fmla="*/ 0 w 117"/>
                      <a:gd name="T33" fmla="*/ 0 h 739"/>
                      <a:gd name="T34" fmla="*/ 0 w 117"/>
                      <a:gd name="T35" fmla="*/ 0 h 739"/>
                      <a:gd name="T36" fmla="*/ 0 w 117"/>
                      <a:gd name="T37" fmla="*/ 0 h 739"/>
                      <a:gd name="T38" fmla="*/ 0 w 117"/>
                      <a:gd name="T39" fmla="*/ 0 h 739"/>
                      <a:gd name="T40" fmla="*/ 0 w 117"/>
                      <a:gd name="T41" fmla="*/ 0 h 739"/>
                      <a:gd name="T42" fmla="*/ 0 w 117"/>
                      <a:gd name="T43" fmla="*/ 0 h 739"/>
                      <a:gd name="T44" fmla="*/ 0 w 117"/>
                      <a:gd name="T45" fmla="*/ 0 h 739"/>
                      <a:gd name="T46" fmla="*/ 0 w 117"/>
                      <a:gd name="T47" fmla="*/ 0 h 739"/>
                      <a:gd name="T48" fmla="*/ 0 w 117"/>
                      <a:gd name="T49" fmla="*/ 0 h 739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117"/>
                      <a:gd name="T76" fmla="*/ 0 h 739"/>
                      <a:gd name="T77" fmla="*/ 117 w 117"/>
                      <a:gd name="T78" fmla="*/ 739 h 739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117" h="739">
                        <a:moveTo>
                          <a:pt x="40" y="739"/>
                        </a:moveTo>
                        <a:lnTo>
                          <a:pt x="15" y="698"/>
                        </a:lnTo>
                        <a:lnTo>
                          <a:pt x="2" y="655"/>
                        </a:lnTo>
                        <a:lnTo>
                          <a:pt x="0" y="609"/>
                        </a:lnTo>
                        <a:lnTo>
                          <a:pt x="6" y="564"/>
                        </a:lnTo>
                        <a:lnTo>
                          <a:pt x="15" y="516"/>
                        </a:lnTo>
                        <a:lnTo>
                          <a:pt x="27" y="470"/>
                        </a:lnTo>
                        <a:lnTo>
                          <a:pt x="38" y="424"/>
                        </a:lnTo>
                        <a:lnTo>
                          <a:pt x="45" y="379"/>
                        </a:lnTo>
                        <a:lnTo>
                          <a:pt x="55" y="333"/>
                        </a:lnTo>
                        <a:lnTo>
                          <a:pt x="62" y="287"/>
                        </a:lnTo>
                        <a:lnTo>
                          <a:pt x="65" y="237"/>
                        </a:lnTo>
                        <a:lnTo>
                          <a:pt x="67" y="189"/>
                        </a:lnTo>
                        <a:lnTo>
                          <a:pt x="65" y="140"/>
                        </a:lnTo>
                        <a:lnTo>
                          <a:pt x="62" y="91"/>
                        </a:lnTo>
                        <a:lnTo>
                          <a:pt x="55" y="44"/>
                        </a:lnTo>
                        <a:lnTo>
                          <a:pt x="49" y="0"/>
                        </a:lnTo>
                        <a:lnTo>
                          <a:pt x="79" y="86"/>
                        </a:lnTo>
                        <a:lnTo>
                          <a:pt x="102" y="178"/>
                        </a:lnTo>
                        <a:lnTo>
                          <a:pt x="113" y="272"/>
                        </a:lnTo>
                        <a:lnTo>
                          <a:pt x="117" y="369"/>
                        </a:lnTo>
                        <a:lnTo>
                          <a:pt x="110" y="465"/>
                        </a:lnTo>
                        <a:lnTo>
                          <a:pt x="95" y="560"/>
                        </a:lnTo>
                        <a:lnTo>
                          <a:pt x="72" y="651"/>
                        </a:lnTo>
                        <a:lnTo>
                          <a:pt x="40" y="739"/>
                        </a:lnTo>
                        <a:close/>
                      </a:path>
                    </a:pathLst>
                  </a:custGeom>
                  <a:solidFill>
                    <a:srgbClr val="99CC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14" name="Freeform 356"/>
                  <p:cNvSpPr>
                    <a:spLocks noChangeAspect="1"/>
                  </p:cNvSpPr>
                  <p:nvPr/>
                </p:nvSpPr>
                <p:spPr bwMode="auto">
                  <a:xfrm>
                    <a:off x="3634" y="3441"/>
                    <a:ext cx="85" cy="268"/>
                  </a:xfrm>
                  <a:custGeom>
                    <a:avLst/>
                    <a:gdLst>
                      <a:gd name="T0" fmla="*/ 0 w 849"/>
                      <a:gd name="T1" fmla="*/ 0 h 2679"/>
                      <a:gd name="T2" fmla="*/ 0 w 849"/>
                      <a:gd name="T3" fmla="*/ 0 h 2679"/>
                      <a:gd name="T4" fmla="*/ 0 w 849"/>
                      <a:gd name="T5" fmla="*/ 0 h 2679"/>
                      <a:gd name="T6" fmla="*/ 0 w 849"/>
                      <a:gd name="T7" fmla="*/ 0 h 2679"/>
                      <a:gd name="T8" fmla="*/ 0 w 849"/>
                      <a:gd name="T9" fmla="*/ 0 h 2679"/>
                      <a:gd name="T10" fmla="*/ 0 w 849"/>
                      <a:gd name="T11" fmla="*/ 0 h 2679"/>
                      <a:gd name="T12" fmla="*/ 0 w 849"/>
                      <a:gd name="T13" fmla="*/ 0 h 2679"/>
                      <a:gd name="T14" fmla="*/ 0 w 849"/>
                      <a:gd name="T15" fmla="*/ 0 h 2679"/>
                      <a:gd name="T16" fmla="*/ 0 w 849"/>
                      <a:gd name="T17" fmla="*/ 0 h 2679"/>
                      <a:gd name="T18" fmla="*/ 0 w 849"/>
                      <a:gd name="T19" fmla="*/ 0 h 2679"/>
                      <a:gd name="T20" fmla="*/ 0 w 849"/>
                      <a:gd name="T21" fmla="*/ 0 h 2679"/>
                      <a:gd name="T22" fmla="*/ 0 w 849"/>
                      <a:gd name="T23" fmla="*/ 0 h 2679"/>
                      <a:gd name="T24" fmla="*/ 0 w 849"/>
                      <a:gd name="T25" fmla="*/ 0 h 2679"/>
                      <a:gd name="T26" fmla="*/ 0 w 849"/>
                      <a:gd name="T27" fmla="*/ 0 h 2679"/>
                      <a:gd name="T28" fmla="*/ 0 w 849"/>
                      <a:gd name="T29" fmla="*/ 0 h 2679"/>
                      <a:gd name="T30" fmla="*/ 0 w 849"/>
                      <a:gd name="T31" fmla="*/ 0 h 2679"/>
                      <a:gd name="T32" fmla="*/ 0 w 849"/>
                      <a:gd name="T33" fmla="*/ 0 h 2679"/>
                      <a:gd name="T34" fmla="*/ 0 w 849"/>
                      <a:gd name="T35" fmla="*/ 0 h 2679"/>
                      <a:gd name="T36" fmla="*/ 0 w 849"/>
                      <a:gd name="T37" fmla="*/ 0 h 2679"/>
                      <a:gd name="T38" fmla="*/ 0 w 849"/>
                      <a:gd name="T39" fmla="*/ 0 h 2679"/>
                      <a:gd name="T40" fmla="*/ 0 w 849"/>
                      <a:gd name="T41" fmla="*/ 0 h 2679"/>
                      <a:gd name="T42" fmla="*/ 0 w 849"/>
                      <a:gd name="T43" fmla="*/ 0 h 2679"/>
                      <a:gd name="T44" fmla="*/ 0 w 849"/>
                      <a:gd name="T45" fmla="*/ 0 h 2679"/>
                      <a:gd name="T46" fmla="*/ 0 w 849"/>
                      <a:gd name="T47" fmla="*/ 0 h 2679"/>
                      <a:gd name="T48" fmla="*/ 0 w 849"/>
                      <a:gd name="T49" fmla="*/ 0 h 2679"/>
                      <a:gd name="T50" fmla="*/ 0 w 849"/>
                      <a:gd name="T51" fmla="*/ 0 h 2679"/>
                      <a:gd name="T52" fmla="*/ 0 w 849"/>
                      <a:gd name="T53" fmla="*/ 0 h 2679"/>
                      <a:gd name="T54" fmla="*/ 0 w 849"/>
                      <a:gd name="T55" fmla="*/ 0 h 2679"/>
                      <a:gd name="T56" fmla="*/ 0 w 849"/>
                      <a:gd name="T57" fmla="*/ 0 h 2679"/>
                      <a:gd name="T58" fmla="*/ 0 w 849"/>
                      <a:gd name="T59" fmla="*/ 0 h 2679"/>
                      <a:gd name="T60" fmla="*/ 0 w 849"/>
                      <a:gd name="T61" fmla="*/ 0 h 2679"/>
                      <a:gd name="T62" fmla="*/ 0 w 849"/>
                      <a:gd name="T63" fmla="*/ 0 h 2679"/>
                      <a:gd name="T64" fmla="*/ 0 w 849"/>
                      <a:gd name="T65" fmla="*/ 0 h 2679"/>
                      <a:gd name="T66" fmla="*/ 0 w 849"/>
                      <a:gd name="T67" fmla="*/ 0 h 2679"/>
                      <a:gd name="T68" fmla="*/ 0 w 849"/>
                      <a:gd name="T69" fmla="*/ 0 h 2679"/>
                      <a:gd name="T70" fmla="*/ 0 w 849"/>
                      <a:gd name="T71" fmla="*/ 0 h 2679"/>
                      <a:gd name="T72" fmla="*/ 0 w 849"/>
                      <a:gd name="T73" fmla="*/ 0 h 2679"/>
                      <a:gd name="T74" fmla="*/ 0 w 849"/>
                      <a:gd name="T75" fmla="*/ 0 h 2679"/>
                      <a:gd name="T76" fmla="*/ 0 w 849"/>
                      <a:gd name="T77" fmla="*/ 0 h 2679"/>
                      <a:gd name="T78" fmla="*/ 0 w 849"/>
                      <a:gd name="T79" fmla="*/ 0 h 2679"/>
                      <a:gd name="T80" fmla="*/ 0 w 849"/>
                      <a:gd name="T81" fmla="*/ 0 h 2679"/>
                      <a:gd name="T82" fmla="*/ 0 w 849"/>
                      <a:gd name="T83" fmla="*/ 0 h 2679"/>
                      <a:gd name="T84" fmla="*/ 0 w 849"/>
                      <a:gd name="T85" fmla="*/ 0 h 2679"/>
                      <a:gd name="T86" fmla="*/ 0 w 849"/>
                      <a:gd name="T87" fmla="*/ 0 h 2679"/>
                      <a:gd name="T88" fmla="*/ 0 w 849"/>
                      <a:gd name="T89" fmla="*/ 0 h 2679"/>
                      <a:gd name="T90" fmla="*/ 0 w 849"/>
                      <a:gd name="T91" fmla="*/ 0 h 2679"/>
                      <a:gd name="T92" fmla="*/ 0 w 849"/>
                      <a:gd name="T93" fmla="*/ 0 h 2679"/>
                      <a:gd name="T94" fmla="*/ 0 w 849"/>
                      <a:gd name="T95" fmla="*/ 0 h 2679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849"/>
                      <a:gd name="T145" fmla="*/ 0 h 2679"/>
                      <a:gd name="T146" fmla="*/ 849 w 849"/>
                      <a:gd name="T147" fmla="*/ 2679 h 2679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849" h="2679">
                        <a:moveTo>
                          <a:pt x="846" y="101"/>
                        </a:moveTo>
                        <a:lnTo>
                          <a:pt x="814" y="171"/>
                        </a:lnTo>
                        <a:lnTo>
                          <a:pt x="785" y="243"/>
                        </a:lnTo>
                        <a:lnTo>
                          <a:pt x="760" y="316"/>
                        </a:lnTo>
                        <a:lnTo>
                          <a:pt x="738" y="391"/>
                        </a:lnTo>
                        <a:lnTo>
                          <a:pt x="719" y="466"/>
                        </a:lnTo>
                        <a:lnTo>
                          <a:pt x="704" y="542"/>
                        </a:lnTo>
                        <a:lnTo>
                          <a:pt x="692" y="619"/>
                        </a:lnTo>
                        <a:lnTo>
                          <a:pt x="687" y="698"/>
                        </a:lnTo>
                        <a:lnTo>
                          <a:pt x="692" y="809"/>
                        </a:lnTo>
                        <a:lnTo>
                          <a:pt x="692" y="923"/>
                        </a:lnTo>
                        <a:lnTo>
                          <a:pt x="688" y="1036"/>
                        </a:lnTo>
                        <a:lnTo>
                          <a:pt x="678" y="1150"/>
                        </a:lnTo>
                        <a:lnTo>
                          <a:pt x="662" y="1261"/>
                        </a:lnTo>
                        <a:lnTo>
                          <a:pt x="638" y="1370"/>
                        </a:lnTo>
                        <a:lnTo>
                          <a:pt x="610" y="1474"/>
                        </a:lnTo>
                        <a:lnTo>
                          <a:pt x="575" y="1576"/>
                        </a:lnTo>
                        <a:lnTo>
                          <a:pt x="547" y="1643"/>
                        </a:lnTo>
                        <a:lnTo>
                          <a:pt x="518" y="1710"/>
                        </a:lnTo>
                        <a:lnTo>
                          <a:pt x="485" y="1776"/>
                        </a:lnTo>
                        <a:lnTo>
                          <a:pt x="451" y="1842"/>
                        </a:lnTo>
                        <a:lnTo>
                          <a:pt x="411" y="1904"/>
                        </a:lnTo>
                        <a:lnTo>
                          <a:pt x="369" y="1966"/>
                        </a:lnTo>
                        <a:lnTo>
                          <a:pt x="321" y="2024"/>
                        </a:lnTo>
                        <a:lnTo>
                          <a:pt x="270" y="2084"/>
                        </a:lnTo>
                        <a:lnTo>
                          <a:pt x="251" y="2112"/>
                        </a:lnTo>
                        <a:lnTo>
                          <a:pt x="232" y="2141"/>
                        </a:lnTo>
                        <a:lnTo>
                          <a:pt x="214" y="2169"/>
                        </a:lnTo>
                        <a:lnTo>
                          <a:pt x="196" y="2199"/>
                        </a:lnTo>
                        <a:lnTo>
                          <a:pt x="179" y="2228"/>
                        </a:lnTo>
                        <a:lnTo>
                          <a:pt x="164" y="2257"/>
                        </a:lnTo>
                        <a:lnTo>
                          <a:pt x="152" y="2289"/>
                        </a:lnTo>
                        <a:lnTo>
                          <a:pt x="144" y="2323"/>
                        </a:lnTo>
                        <a:lnTo>
                          <a:pt x="136" y="2369"/>
                        </a:lnTo>
                        <a:lnTo>
                          <a:pt x="130" y="2415"/>
                        </a:lnTo>
                        <a:lnTo>
                          <a:pt x="123" y="2461"/>
                        </a:lnTo>
                        <a:lnTo>
                          <a:pt x="115" y="2509"/>
                        </a:lnTo>
                        <a:lnTo>
                          <a:pt x="103" y="2553"/>
                        </a:lnTo>
                        <a:lnTo>
                          <a:pt x="89" y="2597"/>
                        </a:lnTo>
                        <a:lnTo>
                          <a:pt x="68" y="2637"/>
                        </a:lnTo>
                        <a:lnTo>
                          <a:pt x="43" y="2677"/>
                        </a:lnTo>
                        <a:lnTo>
                          <a:pt x="35" y="2679"/>
                        </a:lnTo>
                        <a:lnTo>
                          <a:pt x="28" y="2679"/>
                        </a:lnTo>
                        <a:lnTo>
                          <a:pt x="22" y="2677"/>
                        </a:lnTo>
                        <a:lnTo>
                          <a:pt x="17" y="2674"/>
                        </a:lnTo>
                        <a:lnTo>
                          <a:pt x="21" y="2669"/>
                        </a:lnTo>
                        <a:lnTo>
                          <a:pt x="17" y="2663"/>
                        </a:lnTo>
                        <a:lnTo>
                          <a:pt x="11" y="2657"/>
                        </a:lnTo>
                        <a:lnTo>
                          <a:pt x="6" y="2653"/>
                        </a:lnTo>
                        <a:lnTo>
                          <a:pt x="0" y="2599"/>
                        </a:lnTo>
                        <a:lnTo>
                          <a:pt x="2" y="2547"/>
                        </a:lnTo>
                        <a:lnTo>
                          <a:pt x="11" y="2494"/>
                        </a:lnTo>
                        <a:lnTo>
                          <a:pt x="25" y="2445"/>
                        </a:lnTo>
                        <a:lnTo>
                          <a:pt x="43" y="2396"/>
                        </a:lnTo>
                        <a:lnTo>
                          <a:pt x="62" y="2346"/>
                        </a:lnTo>
                        <a:lnTo>
                          <a:pt x="82" y="2298"/>
                        </a:lnTo>
                        <a:lnTo>
                          <a:pt x="103" y="2252"/>
                        </a:lnTo>
                        <a:lnTo>
                          <a:pt x="156" y="2150"/>
                        </a:lnTo>
                        <a:lnTo>
                          <a:pt x="212" y="2050"/>
                        </a:lnTo>
                        <a:lnTo>
                          <a:pt x="268" y="1950"/>
                        </a:lnTo>
                        <a:lnTo>
                          <a:pt x="322" y="1850"/>
                        </a:lnTo>
                        <a:lnTo>
                          <a:pt x="373" y="1748"/>
                        </a:lnTo>
                        <a:lnTo>
                          <a:pt x="420" y="1644"/>
                        </a:lnTo>
                        <a:lnTo>
                          <a:pt x="460" y="1539"/>
                        </a:lnTo>
                        <a:lnTo>
                          <a:pt x="493" y="1430"/>
                        </a:lnTo>
                        <a:lnTo>
                          <a:pt x="512" y="1338"/>
                        </a:lnTo>
                        <a:lnTo>
                          <a:pt x="527" y="1247"/>
                        </a:lnTo>
                        <a:lnTo>
                          <a:pt x="535" y="1152"/>
                        </a:lnTo>
                        <a:lnTo>
                          <a:pt x="543" y="1059"/>
                        </a:lnTo>
                        <a:lnTo>
                          <a:pt x="548" y="964"/>
                        </a:lnTo>
                        <a:lnTo>
                          <a:pt x="557" y="869"/>
                        </a:lnTo>
                        <a:lnTo>
                          <a:pt x="569" y="775"/>
                        </a:lnTo>
                        <a:lnTo>
                          <a:pt x="588" y="683"/>
                        </a:lnTo>
                        <a:lnTo>
                          <a:pt x="593" y="629"/>
                        </a:lnTo>
                        <a:lnTo>
                          <a:pt x="602" y="575"/>
                        </a:lnTo>
                        <a:lnTo>
                          <a:pt x="613" y="520"/>
                        </a:lnTo>
                        <a:lnTo>
                          <a:pt x="629" y="467"/>
                        </a:lnTo>
                        <a:lnTo>
                          <a:pt x="644" y="413"/>
                        </a:lnTo>
                        <a:lnTo>
                          <a:pt x="663" y="361"/>
                        </a:lnTo>
                        <a:lnTo>
                          <a:pt x="682" y="308"/>
                        </a:lnTo>
                        <a:lnTo>
                          <a:pt x="703" y="258"/>
                        </a:lnTo>
                        <a:lnTo>
                          <a:pt x="716" y="226"/>
                        </a:lnTo>
                        <a:lnTo>
                          <a:pt x="732" y="194"/>
                        </a:lnTo>
                        <a:lnTo>
                          <a:pt x="746" y="162"/>
                        </a:lnTo>
                        <a:lnTo>
                          <a:pt x="761" y="131"/>
                        </a:lnTo>
                        <a:lnTo>
                          <a:pt x="773" y="98"/>
                        </a:lnTo>
                        <a:lnTo>
                          <a:pt x="787" y="66"/>
                        </a:lnTo>
                        <a:lnTo>
                          <a:pt x="795" y="33"/>
                        </a:lnTo>
                        <a:lnTo>
                          <a:pt x="802" y="0"/>
                        </a:lnTo>
                        <a:lnTo>
                          <a:pt x="812" y="10"/>
                        </a:lnTo>
                        <a:lnTo>
                          <a:pt x="822" y="20"/>
                        </a:lnTo>
                        <a:lnTo>
                          <a:pt x="830" y="31"/>
                        </a:lnTo>
                        <a:lnTo>
                          <a:pt x="840" y="44"/>
                        </a:lnTo>
                        <a:lnTo>
                          <a:pt x="846" y="56"/>
                        </a:lnTo>
                        <a:lnTo>
                          <a:pt x="849" y="71"/>
                        </a:lnTo>
                        <a:lnTo>
                          <a:pt x="849" y="85"/>
                        </a:lnTo>
                        <a:lnTo>
                          <a:pt x="846" y="101"/>
                        </a:lnTo>
                        <a:close/>
                      </a:path>
                    </a:pathLst>
                  </a:custGeom>
                  <a:solidFill>
                    <a:srgbClr val="99CC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15" name="Freeform 357"/>
                  <p:cNvSpPr>
                    <a:spLocks noChangeAspect="1"/>
                  </p:cNvSpPr>
                  <p:nvPr/>
                </p:nvSpPr>
                <p:spPr bwMode="auto">
                  <a:xfrm>
                    <a:off x="3656" y="3358"/>
                    <a:ext cx="62" cy="84"/>
                  </a:xfrm>
                  <a:custGeom>
                    <a:avLst/>
                    <a:gdLst>
                      <a:gd name="T0" fmla="*/ 0 w 617"/>
                      <a:gd name="T1" fmla="*/ 0 h 835"/>
                      <a:gd name="T2" fmla="*/ 0 w 617"/>
                      <a:gd name="T3" fmla="*/ 0 h 835"/>
                      <a:gd name="T4" fmla="*/ 0 w 617"/>
                      <a:gd name="T5" fmla="*/ 0 h 835"/>
                      <a:gd name="T6" fmla="*/ 0 w 617"/>
                      <a:gd name="T7" fmla="*/ 0 h 835"/>
                      <a:gd name="T8" fmla="*/ 0 w 617"/>
                      <a:gd name="T9" fmla="*/ 0 h 835"/>
                      <a:gd name="T10" fmla="*/ 0 w 617"/>
                      <a:gd name="T11" fmla="*/ 0 h 835"/>
                      <a:gd name="T12" fmla="*/ 0 w 617"/>
                      <a:gd name="T13" fmla="*/ 0 h 835"/>
                      <a:gd name="T14" fmla="*/ 0 w 617"/>
                      <a:gd name="T15" fmla="*/ 0 h 835"/>
                      <a:gd name="T16" fmla="*/ 0 w 617"/>
                      <a:gd name="T17" fmla="*/ 0 h 835"/>
                      <a:gd name="T18" fmla="*/ 0 w 617"/>
                      <a:gd name="T19" fmla="*/ 0 h 835"/>
                      <a:gd name="T20" fmla="*/ 0 w 617"/>
                      <a:gd name="T21" fmla="*/ 0 h 835"/>
                      <a:gd name="T22" fmla="*/ 0 w 617"/>
                      <a:gd name="T23" fmla="*/ 0 h 835"/>
                      <a:gd name="T24" fmla="*/ 0 w 617"/>
                      <a:gd name="T25" fmla="*/ 0 h 835"/>
                      <a:gd name="T26" fmla="*/ 0 w 617"/>
                      <a:gd name="T27" fmla="*/ 0 h 835"/>
                      <a:gd name="T28" fmla="*/ 0 w 617"/>
                      <a:gd name="T29" fmla="*/ 0 h 835"/>
                      <a:gd name="T30" fmla="*/ 0 w 617"/>
                      <a:gd name="T31" fmla="*/ 0 h 835"/>
                      <a:gd name="T32" fmla="*/ 0 w 617"/>
                      <a:gd name="T33" fmla="*/ 0 h 835"/>
                      <a:gd name="T34" fmla="*/ 0 w 617"/>
                      <a:gd name="T35" fmla="*/ 0 h 835"/>
                      <a:gd name="T36" fmla="*/ 0 w 617"/>
                      <a:gd name="T37" fmla="*/ 0 h 835"/>
                      <a:gd name="T38" fmla="*/ 0 w 617"/>
                      <a:gd name="T39" fmla="*/ 0 h 835"/>
                      <a:gd name="T40" fmla="*/ 0 w 617"/>
                      <a:gd name="T41" fmla="*/ 0 h 835"/>
                      <a:gd name="T42" fmla="*/ 0 w 617"/>
                      <a:gd name="T43" fmla="*/ 0 h 835"/>
                      <a:gd name="T44" fmla="*/ 0 w 617"/>
                      <a:gd name="T45" fmla="*/ 0 h 835"/>
                      <a:gd name="T46" fmla="*/ 0 w 617"/>
                      <a:gd name="T47" fmla="*/ 0 h 835"/>
                      <a:gd name="T48" fmla="*/ 0 w 617"/>
                      <a:gd name="T49" fmla="*/ 0 h 835"/>
                      <a:gd name="T50" fmla="*/ 0 w 617"/>
                      <a:gd name="T51" fmla="*/ 0 h 835"/>
                      <a:gd name="T52" fmla="*/ 0 w 617"/>
                      <a:gd name="T53" fmla="*/ 0 h 835"/>
                      <a:gd name="T54" fmla="*/ 0 w 617"/>
                      <a:gd name="T55" fmla="*/ 0 h 835"/>
                      <a:gd name="T56" fmla="*/ 0 w 617"/>
                      <a:gd name="T57" fmla="*/ 0 h 835"/>
                      <a:gd name="T58" fmla="*/ 0 w 617"/>
                      <a:gd name="T59" fmla="*/ 0 h 835"/>
                      <a:gd name="T60" fmla="*/ 0 w 617"/>
                      <a:gd name="T61" fmla="*/ 0 h 835"/>
                      <a:gd name="T62" fmla="*/ 0 w 617"/>
                      <a:gd name="T63" fmla="*/ 0 h 835"/>
                      <a:gd name="T64" fmla="*/ 0 w 617"/>
                      <a:gd name="T65" fmla="*/ 0 h 835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617"/>
                      <a:gd name="T100" fmla="*/ 0 h 835"/>
                      <a:gd name="T101" fmla="*/ 617 w 617"/>
                      <a:gd name="T102" fmla="*/ 835 h 835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617" h="835">
                        <a:moveTo>
                          <a:pt x="134" y="352"/>
                        </a:moveTo>
                        <a:lnTo>
                          <a:pt x="108" y="311"/>
                        </a:lnTo>
                        <a:lnTo>
                          <a:pt x="85" y="270"/>
                        </a:lnTo>
                        <a:lnTo>
                          <a:pt x="65" y="226"/>
                        </a:lnTo>
                        <a:lnTo>
                          <a:pt x="50" y="183"/>
                        </a:lnTo>
                        <a:lnTo>
                          <a:pt x="34" y="137"/>
                        </a:lnTo>
                        <a:lnTo>
                          <a:pt x="21" y="92"/>
                        </a:lnTo>
                        <a:lnTo>
                          <a:pt x="10" y="45"/>
                        </a:lnTo>
                        <a:lnTo>
                          <a:pt x="0" y="0"/>
                        </a:lnTo>
                        <a:lnTo>
                          <a:pt x="23" y="37"/>
                        </a:lnTo>
                        <a:lnTo>
                          <a:pt x="44" y="75"/>
                        </a:lnTo>
                        <a:lnTo>
                          <a:pt x="64" y="114"/>
                        </a:lnTo>
                        <a:lnTo>
                          <a:pt x="85" y="152"/>
                        </a:lnTo>
                        <a:lnTo>
                          <a:pt x="106" y="189"/>
                        </a:lnTo>
                        <a:lnTo>
                          <a:pt x="130" y="227"/>
                        </a:lnTo>
                        <a:lnTo>
                          <a:pt x="157" y="262"/>
                        </a:lnTo>
                        <a:lnTo>
                          <a:pt x="189" y="297"/>
                        </a:lnTo>
                        <a:lnTo>
                          <a:pt x="248" y="361"/>
                        </a:lnTo>
                        <a:lnTo>
                          <a:pt x="313" y="422"/>
                        </a:lnTo>
                        <a:lnTo>
                          <a:pt x="380" y="483"/>
                        </a:lnTo>
                        <a:lnTo>
                          <a:pt x="445" y="545"/>
                        </a:lnTo>
                        <a:lnTo>
                          <a:pt x="503" y="609"/>
                        </a:lnTo>
                        <a:lnTo>
                          <a:pt x="554" y="678"/>
                        </a:lnTo>
                        <a:lnTo>
                          <a:pt x="593" y="752"/>
                        </a:lnTo>
                        <a:lnTo>
                          <a:pt x="617" y="835"/>
                        </a:lnTo>
                        <a:lnTo>
                          <a:pt x="558" y="772"/>
                        </a:lnTo>
                        <a:lnTo>
                          <a:pt x="495" y="714"/>
                        </a:lnTo>
                        <a:lnTo>
                          <a:pt x="430" y="657"/>
                        </a:lnTo>
                        <a:lnTo>
                          <a:pt x="366" y="601"/>
                        </a:lnTo>
                        <a:lnTo>
                          <a:pt x="301" y="543"/>
                        </a:lnTo>
                        <a:lnTo>
                          <a:pt x="239" y="484"/>
                        </a:lnTo>
                        <a:lnTo>
                          <a:pt x="183" y="420"/>
                        </a:lnTo>
                        <a:lnTo>
                          <a:pt x="134" y="352"/>
                        </a:lnTo>
                        <a:close/>
                      </a:path>
                    </a:pathLst>
                  </a:custGeom>
                  <a:solidFill>
                    <a:srgbClr val="8799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16" name="Freeform 358"/>
                  <p:cNvSpPr>
                    <a:spLocks noChangeAspect="1"/>
                  </p:cNvSpPr>
                  <p:nvPr/>
                </p:nvSpPr>
                <p:spPr bwMode="auto">
                  <a:xfrm>
                    <a:off x="3647" y="3427"/>
                    <a:ext cx="45" cy="232"/>
                  </a:xfrm>
                  <a:custGeom>
                    <a:avLst/>
                    <a:gdLst>
                      <a:gd name="T0" fmla="*/ 0 w 450"/>
                      <a:gd name="T1" fmla="*/ 0 h 2317"/>
                      <a:gd name="T2" fmla="*/ 0 w 450"/>
                      <a:gd name="T3" fmla="*/ 0 h 2317"/>
                      <a:gd name="T4" fmla="*/ 0 w 450"/>
                      <a:gd name="T5" fmla="*/ 0 h 2317"/>
                      <a:gd name="T6" fmla="*/ 0 w 450"/>
                      <a:gd name="T7" fmla="*/ 0 h 2317"/>
                      <a:gd name="T8" fmla="*/ 0 w 450"/>
                      <a:gd name="T9" fmla="*/ 0 h 2317"/>
                      <a:gd name="T10" fmla="*/ 0 w 450"/>
                      <a:gd name="T11" fmla="*/ 0 h 2317"/>
                      <a:gd name="T12" fmla="*/ 0 w 450"/>
                      <a:gd name="T13" fmla="*/ 0 h 2317"/>
                      <a:gd name="T14" fmla="*/ 0 w 450"/>
                      <a:gd name="T15" fmla="*/ 0 h 2317"/>
                      <a:gd name="T16" fmla="*/ 0 w 450"/>
                      <a:gd name="T17" fmla="*/ 0 h 2317"/>
                      <a:gd name="T18" fmla="*/ 0 w 450"/>
                      <a:gd name="T19" fmla="*/ 0 h 2317"/>
                      <a:gd name="T20" fmla="*/ 0 w 450"/>
                      <a:gd name="T21" fmla="*/ 0 h 2317"/>
                      <a:gd name="T22" fmla="*/ 0 w 450"/>
                      <a:gd name="T23" fmla="*/ 0 h 2317"/>
                      <a:gd name="T24" fmla="*/ 0 w 450"/>
                      <a:gd name="T25" fmla="*/ 0 h 2317"/>
                      <a:gd name="T26" fmla="*/ 0 w 450"/>
                      <a:gd name="T27" fmla="*/ 0 h 2317"/>
                      <a:gd name="T28" fmla="*/ 0 w 450"/>
                      <a:gd name="T29" fmla="*/ 0 h 2317"/>
                      <a:gd name="T30" fmla="*/ 0 w 450"/>
                      <a:gd name="T31" fmla="*/ 0 h 2317"/>
                      <a:gd name="T32" fmla="*/ 0 w 450"/>
                      <a:gd name="T33" fmla="*/ 0 h 2317"/>
                      <a:gd name="T34" fmla="*/ 0 w 450"/>
                      <a:gd name="T35" fmla="*/ 0 h 2317"/>
                      <a:gd name="T36" fmla="*/ 0 w 450"/>
                      <a:gd name="T37" fmla="*/ 0 h 2317"/>
                      <a:gd name="T38" fmla="*/ 0 w 450"/>
                      <a:gd name="T39" fmla="*/ 0 h 2317"/>
                      <a:gd name="T40" fmla="*/ 0 w 450"/>
                      <a:gd name="T41" fmla="*/ 0 h 2317"/>
                      <a:gd name="T42" fmla="*/ 0 w 450"/>
                      <a:gd name="T43" fmla="*/ 0 h 2317"/>
                      <a:gd name="T44" fmla="*/ 0 w 450"/>
                      <a:gd name="T45" fmla="*/ 0 h 2317"/>
                      <a:gd name="T46" fmla="*/ 0 w 450"/>
                      <a:gd name="T47" fmla="*/ 0 h 2317"/>
                      <a:gd name="T48" fmla="*/ 0 w 450"/>
                      <a:gd name="T49" fmla="*/ 0 h 2317"/>
                      <a:gd name="T50" fmla="*/ 0 w 450"/>
                      <a:gd name="T51" fmla="*/ 0 h 2317"/>
                      <a:gd name="T52" fmla="*/ 0 w 450"/>
                      <a:gd name="T53" fmla="*/ 0 h 2317"/>
                      <a:gd name="T54" fmla="*/ 0 w 450"/>
                      <a:gd name="T55" fmla="*/ 0 h 2317"/>
                      <a:gd name="T56" fmla="*/ 0 w 450"/>
                      <a:gd name="T57" fmla="*/ 0 h 2317"/>
                      <a:gd name="T58" fmla="*/ 0 w 450"/>
                      <a:gd name="T59" fmla="*/ 0 h 2317"/>
                      <a:gd name="T60" fmla="*/ 0 w 450"/>
                      <a:gd name="T61" fmla="*/ 0 h 2317"/>
                      <a:gd name="T62" fmla="*/ 0 w 450"/>
                      <a:gd name="T63" fmla="*/ 0 h 2317"/>
                      <a:gd name="T64" fmla="*/ 0 w 450"/>
                      <a:gd name="T65" fmla="*/ 0 h 2317"/>
                      <a:gd name="T66" fmla="*/ 0 w 450"/>
                      <a:gd name="T67" fmla="*/ 0 h 2317"/>
                      <a:gd name="T68" fmla="*/ 0 w 450"/>
                      <a:gd name="T69" fmla="*/ 0 h 2317"/>
                      <a:gd name="T70" fmla="*/ 0 w 450"/>
                      <a:gd name="T71" fmla="*/ 0 h 2317"/>
                      <a:gd name="T72" fmla="*/ 0 w 450"/>
                      <a:gd name="T73" fmla="*/ 0 h 2317"/>
                      <a:gd name="T74" fmla="*/ 0 w 450"/>
                      <a:gd name="T75" fmla="*/ 0 h 2317"/>
                      <a:gd name="T76" fmla="*/ 0 w 450"/>
                      <a:gd name="T77" fmla="*/ 0 h 2317"/>
                      <a:gd name="T78" fmla="*/ 0 w 450"/>
                      <a:gd name="T79" fmla="*/ 0 h 2317"/>
                      <a:gd name="T80" fmla="*/ 0 w 450"/>
                      <a:gd name="T81" fmla="*/ 0 h 2317"/>
                      <a:gd name="T82" fmla="*/ 0 w 450"/>
                      <a:gd name="T83" fmla="*/ 0 h 2317"/>
                      <a:gd name="T84" fmla="*/ 0 w 450"/>
                      <a:gd name="T85" fmla="*/ 0 h 2317"/>
                      <a:gd name="T86" fmla="*/ 0 w 450"/>
                      <a:gd name="T87" fmla="*/ 0 h 2317"/>
                      <a:gd name="T88" fmla="*/ 0 w 450"/>
                      <a:gd name="T89" fmla="*/ 0 h 2317"/>
                      <a:gd name="T90" fmla="*/ 0 w 450"/>
                      <a:gd name="T91" fmla="*/ 0 h 2317"/>
                      <a:gd name="T92" fmla="*/ 0 w 450"/>
                      <a:gd name="T93" fmla="*/ 0 h 2317"/>
                      <a:gd name="T94" fmla="*/ 0 w 450"/>
                      <a:gd name="T95" fmla="*/ 0 h 2317"/>
                      <a:gd name="T96" fmla="*/ 0 w 450"/>
                      <a:gd name="T97" fmla="*/ 0 h 2317"/>
                      <a:gd name="T98" fmla="*/ 0 w 450"/>
                      <a:gd name="T99" fmla="*/ 0 h 2317"/>
                      <a:gd name="T100" fmla="*/ 0 w 450"/>
                      <a:gd name="T101" fmla="*/ 0 h 2317"/>
                      <a:gd name="T102" fmla="*/ 0 w 450"/>
                      <a:gd name="T103" fmla="*/ 0 h 2317"/>
                      <a:gd name="T104" fmla="*/ 0 w 450"/>
                      <a:gd name="T105" fmla="*/ 0 h 2317"/>
                      <a:gd name="T106" fmla="*/ 0 w 450"/>
                      <a:gd name="T107" fmla="*/ 0 h 2317"/>
                      <a:gd name="T108" fmla="*/ 0 w 450"/>
                      <a:gd name="T109" fmla="*/ 0 h 2317"/>
                      <a:gd name="T110" fmla="*/ 0 w 450"/>
                      <a:gd name="T111" fmla="*/ 0 h 2317"/>
                      <a:gd name="T112" fmla="*/ 0 w 450"/>
                      <a:gd name="T113" fmla="*/ 0 h 2317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450"/>
                      <a:gd name="T172" fmla="*/ 0 h 2317"/>
                      <a:gd name="T173" fmla="*/ 450 w 450"/>
                      <a:gd name="T174" fmla="*/ 2317 h 2317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450" h="2317">
                        <a:moveTo>
                          <a:pt x="409" y="1122"/>
                        </a:moveTo>
                        <a:lnTo>
                          <a:pt x="401" y="1288"/>
                        </a:lnTo>
                        <a:lnTo>
                          <a:pt x="377" y="1449"/>
                        </a:lnTo>
                        <a:lnTo>
                          <a:pt x="337" y="1603"/>
                        </a:lnTo>
                        <a:lnTo>
                          <a:pt x="287" y="1753"/>
                        </a:lnTo>
                        <a:lnTo>
                          <a:pt x="224" y="1898"/>
                        </a:lnTo>
                        <a:lnTo>
                          <a:pt x="155" y="2039"/>
                        </a:lnTo>
                        <a:lnTo>
                          <a:pt x="79" y="2178"/>
                        </a:lnTo>
                        <a:lnTo>
                          <a:pt x="0" y="2317"/>
                        </a:lnTo>
                        <a:lnTo>
                          <a:pt x="9" y="2232"/>
                        </a:lnTo>
                        <a:lnTo>
                          <a:pt x="29" y="2149"/>
                        </a:lnTo>
                        <a:lnTo>
                          <a:pt x="54" y="2069"/>
                        </a:lnTo>
                        <a:lnTo>
                          <a:pt x="86" y="1991"/>
                        </a:lnTo>
                        <a:lnTo>
                          <a:pt x="118" y="1912"/>
                        </a:lnTo>
                        <a:lnTo>
                          <a:pt x="149" y="1833"/>
                        </a:lnTo>
                        <a:lnTo>
                          <a:pt x="178" y="1753"/>
                        </a:lnTo>
                        <a:lnTo>
                          <a:pt x="201" y="1672"/>
                        </a:lnTo>
                        <a:lnTo>
                          <a:pt x="213" y="1650"/>
                        </a:lnTo>
                        <a:lnTo>
                          <a:pt x="223" y="1627"/>
                        </a:lnTo>
                        <a:lnTo>
                          <a:pt x="229" y="1602"/>
                        </a:lnTo>
                        <a:lnTo>
                          <a:pt x="237" y="1579"/>
                        </a:lnTo>
                        <a:lnTo>
                          <a:pt x="242" y="1554"/>
                        </a:lnTo>
                        <a:lnTo>
                          <a:pt x="248" y="1531"/>
                        </a:lnTo>
                        <a:lnTo>
                          <a:pt x="255" y="1507"/>
                        </a:lnTo>
                        <a:lnTo>
                          <a:pt x="263" y="1485"/>
                        </a:lnTo>
                        <a:lnTo>
                          <a:pt x="301" y="1356"/>
                        </a:lnTo>
                        <a:lnTo>
                          <a:pt x="333" y="1226"/>
                        </a:lnTo>
                        <a:lnTo>
                          <a:pt x="356" y="1091"/>
                        </a:lnTo>
                        <a:lnTo>
                          <a:pt x="373" y="954"/>
                        </a:lnTo>
                        <a:lnTo>
                          <a:pt x="383" y="816"/>
                        </a:lnTo>
                        <a:lnTo>
                          <a:pt x="387" y="679"/>
                        </a:lnTo>
                        <a:lnTo>
                          <a:pt x="385" y="542"/>
                        </a:lnTo>
                        <a:lnTo>
                          <a:pt x="379" y="409"/>
                        </a:lnTo>
                        <a:lnTo>
                          <a:pt x="367" y="359"/>
                        </a:lnTo>
                        <a:lnTo>
                          <a:pt x="358" y="310"/>
                        </a:lnTo>
                        <a:lnTo>
                          <a:pt x="349" y="258"/>
                        </a:lnTo>
                        <a:lnTo>
                          <a:pt x="342" y="208"/>
                        </a:lnTo>
                        <a:lnTo>
                          <a:pt x="336" y="155"/>
                        </a:lnTo>
                        <a:lnTo>
                          <a:pt x="334" y="103"/>
                        </a:lnTo>
                        <a:lnTo>
                          <a:pt x="332" y="52"/>
                        </a:lnTo>
                        <a:lnTo>
                          <a:pt x="333" y="0"/>
                        </a:lnTo>
                        <a:lnTo>
                          <a:pt x="363" y="78"/>
                        </a:lnTo>
                        <a:lnTo>
                          <a:pt x="385" y="159"/>
                        </a:lnTo>
                        <a:lnTo>
                          <a:pt x="400" y="244"/>
                        </a:lnTo>
                        <a:lnTo>
                          <a:pt x="411" y="332"/>
                        </a:lnTo>
                        <a:lnTo>
                          <a:pt x="417" y="420"/>
                        </a:lnTo>
                        <a:lnTo>
                          <a:pt x="425" y="509"/>
                        </a:lnTo>
                        <a:lnTo>
                          <a:pt x="435" y="595"/>
                        </a:lnTo>
                        <a:lnTo>
                          <a:pt x="450" y="683"/>
                        </a:lnTo>
                        <a:lnTo>
                          <a:pt x="446" y="736"/>
                        </a:lnTo>
                        <a:lnTo>
                          <a:pt x="442" y="790"/>
                        </a:lnTo>
                        <a:lnTo>
                          <a:pt x="437" y="844"/>
                        </a:lnTo>
                        <a:lnTo>
                          <a:pt x="431" y="900"/>
                        </a:lnTo>
                        <a:lnTo>
                          <a:pt x="425" y="954"/>
                        </a:lnTo>
                        <a:lnTo>
                          <a:pt x="419" y="1010"/>
                        </a:lnTo>
                        <a:lnTo>
                          <a:pt x="413" y="1066"/>
                        </a:lnTo>
                        <a:lnTo>
                          <a:pt x="409" y="1122"/>
                        </a:lnTo>
                        <a:close/>
                      </a:path>
                    </a:pathLst>
                  </a:custGeom>
                  <a:solidFill>
                    <a:srgbClr val="91B8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17" name="Freeform 359"/>
                  <p:cNvSpPr>
                    <a:spLocks noChangeAspect="1"/>
                  </p:cNvSpPr>
                  <p:nvPr/>
                </p:nvSpPr>
                <p:spPr bwMode="auto">
                  <a:xfrm>
                    <a:off x="3634" y="3369"/>
                    <a:ext cx="44" cy="321"/>
                  </a:xfrm>
                  <a:custGeom>
                    <a:avLst/>
                    <a:gdLst>
                      <a:gd name="T0" fmla="*/ 0 w 440"/>
                      <a:gd name="T1" fmla="*/ 0 h 3212"/>
                      <a:gd name="T2" fmla="*/ 0 w 440"/>
                      <a:gd name="T3" fmla="*/ 0 h 3212"/>
                      <a:gd name="T4" fmla="*/ 0 w 440"/>
                      <a:gd name="T5" fmla="*/ 0 h 3212"/>
                      <a:gd name="T6" fmla="*/ 0 w 440"/>
                      <a:gd name="T7" fmla="*/ 0 h 3212"/>
                      <a:gd name="T8" fmla="*/ 0 w 440"/>
                      <a:gd name="T9" fmla="*/ 0 h 3212"/>
                      <a:gd name="T10" fmla="*/ 0 w 440"/>
                      <a:gd name="T11" fmla="*/ 0 h 3212"/>
                      <a:gd name="T12" fmla="*/ 0 w 440"/>
                      <a:gd name="T13" fmla="*/ 0 h 3212"/>
                      <a:gd name="T14" fmla="*/ 0 w 440"/>
                      <a:gd name="T15" fmla="*/ 0 h 3212"/>
                      <a:gd name="T16" fmla="*/ 0 w 440"/>
                      <a:gd name="T17" fmla="*/ 0 h 3212"/>
                      <a:gd name="T18" fmla="*/ 0 w 440"/>
                      <a:gd name="T19" fmla="*/ 0 h 3212"/>
                      <a:gd name="T20" fmla="*/ 0 w 440"/>
                      <a:gd name="T21" fmla="*/ 0 h 3212"/>
                      <a:gd name="T22" fmla="*/ 0 w 440"/>
                      <a:gd name="T23" fmla="*/ 0 h 3212"/>
                      <a:gd name="T24" fmla="*/ 0 w 440"/>
                      <a:gd name="T25" fmla="*/ 0 h 3212"/>
                      <a:gd name="T26" fmla="*/ 0 w 440"/>
                      <a:gd name="T27" fmla="*/ 0 h 3212"/>
                      <a:gd name="T28" fmla="*/ 0 w 440"/>
                      <a:gd name="T29" fmla="*/ 0 h 3212"/>
                      <a:gd name="T30" fmla="*/ 0 w 440"/>
                      <a:gd name="T31" fmla="*/ 0 h 3212"/>
                      <a:gd name="T32" fmla="*/ 0 w 440"/>
                      <a:gd name="T33" fmla="*/ 0 h 3212"/>
                      <a:gd name="T34" fmla="*/ 0 w 440"/>
                      <a:gd name="T35" fmla="*/ 0 h 3212"/>
                      <a:gd name="T36" fmla="*/ 0 w 440"/>
                      <a:gd name="T37" fmla="*/ 0 h 3212"/>
                      <a:gd name="T38" fmla="*/ 0 w 440"/>
                      <a:gd name="T39" fmla="*/ 0 h 3212"/>
                      <a:gd name="T40" fmla="*/ 0 w 440"/>
                      <a:gd name="T41" fmla="*/ 0 h 3212"/>
                      <a:gd name="T42" fmla="*/ 0 w 440"/>
                      <a:gd name="T43" fmla="*/ 0 h 3212"/>
                      <a:gd name="T44" fmla="*/ 0 w 440"/>
                      <a:gd name="T45" fmla="*/ 0 h 3212"/>
                      <a:gd name="T46" fmla="*/ 0 w 440"/>
                      <a:gd name="T47" fmla="*/ 0 h 3212"/>
                      <a:gd name="T48" fmla="*/ 0 w 440"/>
                      <a:gd name="T49" fmla="*/ 0 h 3212"/>
                      <a:gd name="T50" fmla="*/ 0 w 440"/>
                      <a:gd name="T51" fmla="*/ 0 h 3212"/>
                      <a:gd name="T52" fmla="*/ 0 w 440"/>
                      <a:gd name="T53" fmla="*/ 0 h 3212"/>
                      <a:gd name="T54" fmla="*/ 0 w 440"/>
                      <a:gd name="T55" fmla="*/ 0 h 3212"/>
                      <a:gd name="T56" fmla="*/ 0 w 440"/>
                      <a:gd name="T57" fmla="*/ 0 h 3212"/>
                      <a:gd name="T58" fmla="*/ 0 w 440"/>
                      <a:gd name="T59" fmla="*/ 0 h 3212"/>
                      <a:gd name="T60" fmla="*/ 0 w 440"/>
                      <a:gd name="T61" fmla="*/ 0 h 3212"/>
                      <a:gd name="T62" fmla="*/ 0 w 440"/>
                      <a:gd name="T63" fmla="*/ 0 h 3212"/>
                      <a:gd name="T64" fmla="*/ 0 w 440"/>
                      <a:gd name="T65" fmla="*/ 0 h 3212"/>
                      <a:gd name="T66" fmla="*/ 0 w 440"/>
                      <a:gd name="T67" fmla="*/ 0 h 3212"/>
                      <a:gd name="T68" fmla="*/ 0 w 440"/>
                      <a:gd name="T69" fmla="*/ 0 h 3212"/>
                      <a:gd name="T70" fmla="*/ 0 w 440"/>
                      <a:gd name="T71" fmla="*/ 0 h 3212"/>
                      <a:gd name="T72" fmla="*/ 0 w 440"/>
                      <a:gd name="T73" fmla="*/ 0 h 3212"/>
                      <a:gd name="T74" fmla="*/ 0 w 440"/>
                      <a:gd name="T75" fmla="*/ 0 h 3212"/>
                      <a:gd name="T76" fmla="*/ 0 w 440"/>
                      <a:gd name="T77" fmla="*/ 0 h 3212"/>
                      <a:gd name="T78" fmla="*/ 0 w 440"/>
                      <a:gd name="T79" fmla="*/ 0 h 3212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440"/>
                      <a:gd name="T121" fmla="*/ 0 h 3212"/>
                      <a:gd name="T122" fmla="*/ 440 w 440"/>
                      <a:gd name="T123" fmla="*/ 3212 h 3212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440" h="3212">
                        <a:moveTo>
                          <a:pt x="348" y="2118"/>
                        </a:moveTo>
                        <a:lnTo>
                          <a:pt x="340" y="2141"/>
                        </a:lnTo>
                        <a:lnTo>
                          <a:pt x="333" y="2165"/>
                        </a:lnTo>
                        <a:lnTo>
                          <a:pt x="327" y="2189"/>
                        </a:lnTo>
                        <a:lnTo>
                          <a:pt x="320" y="2214"/>
                        </a:lnTo>
                        <a:lnTo>
                          <a:pt x="312" y="2238"/>
                        </a:lnTo>
                        <a:lnTo>
                          <a:pt x="305" y="2263"/>
                        </a:lnTo>
                        <a:lnTo>
                          <a:pt x="296" y="2286"/>
                        </a:lnTo>
                        <a:lnTo>
                          <a:pt x="287" y="2310"/>
                        </a:lnTo>
                        <a:lnTo>
                          <a:pt x="283" y="2333"/>
                        </a:lnTo>
                        <a:lnTo>
                          <a:pt x="278" y="2357"/>
                        </a:lnTo>
                        <a:lnTo>
                          <a:pt x="271" y="2381"/>
                        </a:lnTo>
                        <a:lnTo>
                          <a:pt x="264" y="2405"/>
                        </a:lnTo>
                        <a:lnTo>
                          <a:pt x="254" y="2428"/>
                        </a:lnTo>
                        <a:lnTo>
                          <a:pt x="246" y="2451"/>
                        </a:lnTo>
                        <a:lnTo>
                          <a:pt x="236" y="2474"/>
                        </a:lnTo>
                        <a:lnTo>
                          <a:pt x="227" y="2499"/>
                        </a:lnTo>
                        <a:lnTo>
                          <a:pt x="190" y="2567"/>
                        </a:lnTo>
                        <a:lnTo>
                          <a:pt x="164" y="2641"/>
                        </a:lnTo>
                        <a:lnTo>
                          <a:pt x="146" y="2718"/>
                        </a:lnTo>
                        <a:lnTo>
                          <a:pt x="131" y="2797"/>
                        </a:lnTo>
                        <a:lnTo>
                          <a:pt x="116" y="2875"/>
                        </a:lnTo>
                        <a:lnTo>
                          <a:pt x="97" y="2952"/>
                        </a:lnTo>
                        <a:lnTo>
                          <a:pt x="70" y="3026"/>
                        </a:lnTo>
                        <a:lnTo>
                          <a:pt x="33" y="3095"/>
                        </a:lnTo>
                        <a:lnTo>
                          <a:pt x="27" y="3108"/>
                        </a:lnTo>
                        <a:lnTo>
                          <a:pt x="23" y="3124"/>
                        </a:lnTo>
                        <a:lnTo>
                          <a:pt x="17" y="3137"/>
                        </a:lnTo>
                        <a:lnTo>
                          <a:pt x="13" y="3152"/>
                        </a:lnTo>
                        <a:lnTo>
                          <a:pt x="7" y="3166"/>
                        </a:lnTo>
                        <a:lnTo>
                          <a:pt x="4" y="3182"/>
                        </a:lnTo>
                        <a:lnTo>
                          <a:pt x="1" y="3196"/>
                        </a:lnTo>
                        <a:lnTo>
                          <a:pt x="0" y="3212"/>
                        </a:lnTo>
                        <a:lnTo>
                          <a:pt x="0" y="3089"/>
                        </a:lnTo>
                        <a:lnTo>
                          <a:pt x="16" y="2973"/>
                        </a:lnTo>
                        <a:lnTo>
                          <a:pt x="44" y="2861"/>
                        </a:lnTo>
                        <a:lnTo>
                          <a:pt x="80" y="2753"/>
                        </a:lnTo>
                        <a:lnTo>
                          <a:pt x="118" y="2645"/>
                        </a:lnTo>
                        <a:lnTo>
                          <a:pt x="157" y="2537"/>
                        </a:lnTo>
                        <a:lnTo>
                          <a:pt x="190" y="2427"/>
                        </a:lnTo>
                        <a:lnTo>
                          <a:pt x="216" y="2315"/>
                        </a:lnTo>
                        <a:lnTo>
                          <a:pt x="227" y="2238"/>
                        </a:lnTo>
                        <a:lnTo>
                          <a:pt x="242" y="2163"/>
                        </a:lnTo>
                        <a:lnTo>
                          <a:pt x="259" y="2087"/>
                        </a:lnTo>
                        <a:lnTo>
                          <a:pt x="275" y="2012"/>
                        </a:lnTo>
                        <a:lnTo>
                          <a:pt x="289" y="1934"/>
                        </a:lnTo>
                        <a:lnTo>
                          <a:pt x="300" y="1857"/>
                        </a:lnTo>
                        <a:lnTo>
                          <a:pt x="307" y="1777"/>
                        </a:lnTo>
                        <a:lnTo>
                          <a:pt x="307" y="1697"/>
                        </a:lnTo>
                        <a:lnTo>
                          <a:pt x="303" y="1576"/>
                        </a:lnTo>
                        <a:lnTo>
                          <a:pt x="288" y="1460"/>
                        </a:lnTo>
                        <a:lnTo>
                          <a:pt x="266" y="1344"/>
                        </a:lnTo>
                        <a:lnTo>
                          <a:pt x="240" y="1232"/>
                        </a:lnTo>
                        <a:lnTo>
                          <a:pt x="210" y="1119"/>
                        </a:lnTo>
                        <a:lnTo>
                          <a:pt x="183" y="1007"/>
                        </a:lnTo>
                        <a:lnTo>
                          <a:pt x="159" y="893"/>
                        </a:lnTo>
                        <a:lnTo>
                          <a:pt x="142" y="778"/>
                        </a:lnTo>
                        <a:lnTo>
                          <a:pt x="127" y="682"/>
                        </a:lnTo>
                        <a:lnTo>
                          <a:pt x="111" y="587"/>
                        </a:lnTo>
                        <a:lnTo>
                          <a:pt x="92" y="490"/>
                        </a:lnTo>
                        <a:lnTo>
                          <a:pt x="77" y="395"/>
                        </a:lnTo>
                        <a:lnTo>
                          <a:pt x="63" y="297"/>
                        </a:lnTo>
                        <a:lnTo>
                          <a:pt x="58" y="199"/>
                        </a:lnTo>
                        <a:lnTo>
                          <a:pt x="59" y="99"/>
                        </a:lnTo>
                        <a:lnTo>
                          <a:pt x="73" y="0"/>
                        </a:lnTo>
                        <a:lnTo>
                          <a:pt x="85" y="134"/>
                        </a:lnTo>
                        <a:lnTo>
                          <a:pt x="108" y="266"/>
                        </a:lnTo>
                        <a:lnTo>
                          <a:pt x="139" y="395"/>
                        </a:lnTo>
                        <a:lnTo>
                          <a:pt x="178" y="522"/>
                        </a:lnTo>
                        <a:lnTo>
                          <a:pt x="219" y="646"/>
                        </a:lnTo>
                        <a:lnTo>
                          <a:pt x="265" y="770"/>
                        </a:lnTo>
                        <a:lnTo>
                          <a:pt x="314" y="893"/>
                        </a:lnTo>
                        <a:lnTo>
                          <a:pt x="364" y="1016"/>
                        </a:lnTo>
                        <a:lnTo>
                          <a:pt x="405" y="1146"/>
                        </a:lnTo>
                        <a:lnTo>
                          <a:pt x="430" y="1283"/>
                        </a:lnTo>
                        <a:lnTo>
                          <a:pt x="440" y="1422"/>
                        </a:lnTo>
                        <a:lnTo>
                          <a:pt x="438" y="1565"/>
                        </a:lnTo>
                        <a:lnTo>
                          <a:pt x="424" y="1707"/>
                        </a:lnTo>
                        <a:lnTo>
                          <a:pt x="405" y="1847"/>
                        </a:lnTo>
                        <a:lnTo>
                          <a:pt x="377" y="1985"/>
                        </a:lnTo>
                        <a:lnTo>
                          <a:pt x="348" y="2118"/>
                        </a:lnTo>
                        <a:close/>
                      </a:path>
                    </a:pathLst>
                  </a:custGeom>
                  <a:solidFill>
                    <a:srgbClr val="99CC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18" name="Freeform 360"/>
                  <p:cNvSpPr>
                    <a:spLocks noChangeAspect="1"/>
                  </p:cNvSpPr>
                  <p:nvPr/>
                </p:nvSpPr>
                <p:spPr bwMode="auto">
                  <a:xfrm>
                    <a:off x="3630" y="3394"/>
                    <a:ext cx="33" cy="256"/>
                  </a:xfrm>
                  <a:custGeom>
                    <a:avLst/>
                    <a:gdLst>
                      <a:gd name="T0" fmla="*/ 0 w 331"/>
                      <a:gd name="T1" fmla="*/ 0 h 2562"/>
                      <a:gd name="T2" fmla="*/ 0 w 331"/>
                      <a:gd name="T3" fmla="*/ 0 h 2562"/>
                      <a:gd name="T4" fmla="*/ 0 w 331"/>
                      <a:gd name="T5" fmla="*/ 0 h 2562"/>
                      <a:gd name="T6" fmla="*/ 0 w 331"/>
                      <a:gd name="T7" fmla="*/ 0 h 2562"/>
                      <a:gd name="T8" fmla="*/ 0 w 331"/>
                      <a:gd name="T9" fmla="*/ 0 h 2562"/>
                      <a:gd name="T10" fmla="*/ 0 w 331"/>
                      <a:gd name="T11" fmla="*/ 0 h 2562"/>
                      <a:gd name="T12" fmla="*/ 0 w 331"/>
                      <a:gd name="T13" fmla="*/ 0 h 2562"/>
                      <a:gd name="T14" fmla="*/ 0 w 331"/>
                      <a:gd name="T15" fmla="*/ 0 h 2562"/>
                      <a:gd name="T16" fmla="*/ 0 w 331"/>
                      <a:gd name="T17" fmla="*/ 0 h 2562"/>
                      <a:gd name="T18" fmla="*/ 0 w 331"/>
                      <a:gd name="T19" fmla="*/ 0 h 2562"/>
                      <a:gd name="T20" fmla="*/ 0 w 331"/>
                      <a:gd name="T21" fmla="*/ 0 h 2562"/>
                      <a:gd name="T22" fmla="*/ 0 w 331"/>
                      <a:gd name="T23" fmla="*/ 0 h 2562"/>
                      <a:gd name="T24" fmla="*/ 0 w 331"/>
                      <a:gd name="T25" fmla="*/ 0 h 2562"/>
                      <a:gd name="T26" fmla="*/ 0 w 331"/>
                      <a:gd name="T27" fmla="*/ 0 h 2562"/>
                      <a:gd name="T28" fmla="*/ 0 w 331"/>
                      <a:gd name="T29" fmla="*/ 0 h 2562"/>
                      <a:gd name="T30" fmla="*/ 0 w 331"/>
                      <a:gd name="T31" fmla="*/ 0 h 2562"/>
                      <a:gd name="T32" fmla="*/ 0 w 331"/>
                      <a:gd name="T33" fmla="*/ 0 h 2562"/>
                      <a:gd name="T34" fmla="*/ 0 w 331"/>
                      <a:gd name="T35" fmla="*/ 0 h 2562"/>
                      <a:gd name="T36" fmla="*/ 0 w 331"/>
                      <a:gd name="T37" fmla="*/ 0 h 2562"/>
                      <a:gd name="T38" fmla="*/ 0 w 331"/>
                      <a:gd name="T39" fmla="*/ 0 h 2562"/>
                      <a:gd name="T40" fmla="*/ 0 w 331"/>
                      <a:gd name="T41" fmla="*/ 0 h 2562"/>
                      <a:gd name="T42" fmla="*/ 0 w 331"/>
                      <a:gd name="T43" fmla="*/ 0 h 2562"/>
                      <a:gd name="T44" fmla="*/ 0 w 331"/>
                      <a:gd name="T45" fmla="*/ 0 h 2562"/>
                      <a:gd name="T46" fmla="*/ 0 w 331"/>
                      <a:gd name="T47" fmla="*/ 0 h 2562"/>
                      <a:gd name="T48" fmla="*/ 0 w 331"/>
                      <a:gd name="T49" fmla="*/ 0 h 2562"/>
                      <a:gd name="T50" fmla="*/ 0 w 331"/>
                      <a:gd name="T51" fmla="*/ 0 h 2562"/>
                      <a:gd name="T52" fmla="*/ 0 w 331"/>
                      <a:gd name="T53" fmla="*/ 0 h 2562"/>
                      <a:gd name="T54" fmla="*/ 0 w 331"/>
                      <a:gd name="T55" fmla="*/ 0 h 2562"/>
                      <a:gd name="T56" fmla="*/ 0 w 331"/>
                      <a:gd name="T57" fmla="*/ 0 h 2562"/>
                      <a:gd name="T58" fmla="*/ 0 w 331"/>
                      <a:gd name="T59" fmla="*/ 0 h 2562"/>
                      <a:gd name="T60" fmla="*/ 0 w 331"/>
                      <a:gd name="T61" fmla="*/ 0 h 2562"/>
                      <a:gd name="T62" fmla="*/ 0 w 331"/>
                      <a:gd name="T63" fmla="*/ 0 h 2562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331"/>
                      <a:gd name="T97" fmla="*/ 0 h 2562"/>
                      <a:gd name="T98" fmla="*/ 331 w 331"/>
                      <a:gd name="T99" fmla="*/ 2562 h 2562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331" h="2562">
                        <a:moveTo>
                          <a:pt x="232" y="2112"/>
                        </a:moveTo>
                        <a:lnTo>
                          <a:pt x="214" y="2169"/>
                        </a:lnTo>
                        <a:lnTo>
                          <a:pt x="198" y="2226"/>
                        </a:lnTo>
                        <a:lnTo>
                          <a:pt x="180" y="2282"/>
                        </a:lnTo>
                        <a:lnTo>
                          <a:pt x="163" y="2340"/>
                        </a:lnTo>
                        <a:lnTo>
                          <a:pt x="143" y="2396"/>
                        </a:lnTo>
                        <a:lnTo>
                          <a:pt x="123" y="2452"/>
                        </a:lnTo>
                        <a:lnTo>
                          <a:pt x="103" y="2506"/>
                        </a:lnTo>
                        <a:lnTo>
                          <a:pt x="84" y="2562"/>
                        </a:lnTo>
                        <a:lnTo>
                          <a:pt x="92" y="2517"/>
                        </a:lnTo>
                        <a:lnTo>
                          <a:pt x="102" y="2473"/>
                        </a:lnTo>
                        <a:lnTo>
                          <a:pt x="113" y="2428"/>
                        </a:lnTo>
                        <a:lnTo>
                          <a:pt x="124" y="2386"/>
                        </a:lnTo>
                        <a:lnTo>
                          <a:pt x="133" y="2341"/>
                        </a:lnTo>
                        <a:lnTo>
                          <a:pt x="142" y="2296"/>
                        </a:lnTo>
                        <a:lnTo>
                          <a:pt x="148" y="2251"/>
                        </a:lnTo>
                        <a:lnTo>
                          <a:pt x="155" y="2206"/>
                        </a:lnTo>
                        <a:lnTo>
                          <a:pt x="167" y="2069"/>
                        </a:lnTo>
                        <a:lnTo>
                          <a:pt x="186" y="1932"/>
                        </a:lnTo>
                        <a:lnTo>
                          <a:pt x="203" y="1794"/>
                        </a:lnTo>
                        <a:lnTo>
                          <a:pt x="221" y="1656"/>
                        </a:lnTo>
                        <a:lnTo>
                          <a:pt x="231" y="1518"/>
                        </a:lnTo>
                        <a:lnTo>
                          <a:pt x="232" y="1381"/>
                        </a:lnTo>
                        <a:lnTo>
                          <a:pt x="221" y="1242"/>
                        </a:lnTo>
                        <a:lnTo>
                          <a:pt x="193" y="1107"/>
                        </a:lnTo>
                        <a:lnTo>
                          <a:pt x="163" y="1002"/>
                        </a:lnTo>
                        <a:lnTo>
                          <a:pt x="136" y="896"/>
                        </a:lnTo>
                        <a:lnTo>
                          <a:pt x="112" y="789"/>
                        </a:lnTo>
                        <a:lnTo>
                          <a:pt x="92" y="681"/>
                        </a:lnTo>
                        <a:lnTo>
                          <a:pt x="73" y="571"/>
                        </a:lnTo>
                        <a:lnTo>
                          <a:pt x="55" y="462"/>
                        </a:lnTo>
                        <a:lnTo>
                          <a:pt x="38" y="353"/>
                        </a:lnTo>
                        <a:lnTo>
                          <a:pt x="20" y="245"/>
                        </a:lnTo>
                        <a:lnTo>
                          <a:pt x="18" y="216"/>
                        </a:lnTo>
                        <a:lnTo>
                          <a:pt x="13" y="166"/>
                        </a:lnTo>
                        <a:lnTo>
                          <a:pt x="7" y="108"/>
                        </a:lnTo>
                        <a:lnTo>
                          <a:pt x="2" y="54"/>
                        </a:lnTo>
                        <a:lnTo>
                          <a:pt x="0" y="14"/>
                        </a:lnTo>
                        <a:lnTo>
                          <a:pt x="6" y="0"/>
                        </a:lnTo>
                        <a:lnTo>
                          <a:pt x="19" y="25"/>
                        </a:lnTo>
                        <a:lnTo>
                          <a:pt x="45" y="99"/>
                        </a:lnTo>
                        <a:lnTo>
                          <a:pt x="64" y="208"/>
                        </a:lnTo>
                        <a:lnTo>
                          <a:pt x="87" y="318"/>
                        </a:lnTo>
                        <a:lnTo>
                          <a:pt x="112" y="425"/>
                        </a:lnTo>
                        <a:lnTo>
                          <a:pt x="141" y="533"/>
                        </a:lnTo>
                        <a:lnTo>
                          <a:pt x="169" y="640"/>
                        </a:lnTo>
                        <a:lnTo>
                          <a:pt x="198" y="747"/>
                        </a:lnTo>
                        <a:lnTo>
                          <a:pt x="224" y="855"/>
                        </a:lnTo>
                        <a:lnTo>
                          <a:pt x="250" y="965"/>
                        </a:lnTo>
                        <a:lnTo>
                          <a:pt x="277" y="1037"/>
                        </a:lnTo>
                        <a:lnTo>
                          <a:pt x="298" y="1114"/>
                        </a:lnTo>
                        <a:lnTo>
                          <a:pt x="311" y="1192"/>
                        </a:lnTo>
                        <a:lnTo>
                          <a:pt x="322" y="1274"/>
                        </a:lnTo>
                        <a:lnTo>
                          <a:pt x="326" y="1356"/>
                        </a:lnTo>
                        <a:lnTo>
                          <a:pt x="329" y="1440"/>
                        </a:lnTo>
                        <a:lnTo>
                          <a:pt x="329" y="1524"/>
                        </a:lnTo>
                        <a:lnTo>
                          <a:pt x="331" y="1609"/>
                        </a:lnTo>
                        <a:lnTo>
                          <a:pt x="316" y="1671"/>
                        </a:lnTo>
                        <a:lnTo>
                          <a:pt x="304" y="1733"/>
                        </a:lnTo>
                        <a:lnTo>
                          <a:pt x="293" y="1797"/>
                        </a:lnTo>
                        <a:lnTo>
                          <a:pt x="282" y="1861"/>
                        </a:lnTo>
                        <a:lnTo>
                          <a:pt x="270" y="1923"/>
                        </a:lnTo>
                        <a:lnTo>
                          <a:pt x="259" y="1987"/>
                        </a:lnTo>
                        <a:lnTo>
                          <a:pt x="246" y="2050"/>
                        </a:lnTo>
                        <a:lnTo>
                          <a:pt x="232" y="2112"/>
                        </a:lnTo>
                        <a:close/>
                      </a:path>
                    </a:pathLst>
                  </a:custGeom>
                  <a:solidFill>
                    <a:srgbClr val="8CA6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19" name="Freeform 361"/>
                  <p:cNvSpPr>
                    <a:spLocks noChangeAspect="1"/>
                  </p:cNvSpPr>
                  <p:nvPr/>
                </p:nvSpPr>
                <p:spPr bwMode="auto">
                  <a:xfrm>
                    <a:off x="3618" y="3294"/>
                    <a:ext cx="27" cy="139"/>
                  </a:xfrm>
                  <a:custGeom>
                    <a:avLst/>
                    <a:gdLst>
                      <a:gd name="T0" fmla="*/ 0 w 268"/>
                      <a:gd name="T1" fmla="*/ 0 h 1383"/>
                      <a:gd name="T2" fmla="*/ 0 w 268"/>
                      <a:gd name="T3" fmla="*/ 0 h 1383"/>
                      <a:gd name="T4" fmla="*/ 0 w 268"/>
                      <a:gd name="T5" fmla="*/ 0 h 1383"/>
                      <a:gd name="T6" fmla="*/ 0 w 268"/>
                      <a:gd name="T7" fmla="*/ 0 h 1383"/>
                      <a:gd name="T8" fmla="*/ 0 w 268"/>
                      <a:gd name="T9" fmla="*/ 0 h 1383"/>
                      <a:gd name="T10" fmla="*/ 0 w 268"/>
                      <a:gd name="T11" fmla="*/ 0 h 1383"/>
                      <a:gd name="T12" fmla="*/ 0 w 268"/>
                      <a:gd name="T13" fmla="*/ 0 h 1383"/>
                      <a:gd name="T14" fmla="*/ 0 w 268"/>
                      <a:gd name="T15" fmla="*/ 0 h 1383"/>
                      <a:gd name="T16" fmla="*/ 0 w 268"/>
                      <a:gd name="T17" fmla="*/ 0 h 1383"/>
                      <a:gd name="T18" fmla="*/ 0 w 268"/>
                      <a:gd name="T19" fmla="*/ 0 h 1383"/>
                      <a:gd name="T20" fmla="*/ 0 w 268"/>
                      <a:gd name="T21" fmla="*/ 0 h 1383"/>
                      <a:gd name="T22" fmla="*/ 0 w 268"/>
                      <a:gd name="T23" fmla="*/ 0 h 1383"/>
                      <a:gd name="T24" fmla="*/ 0 w 268"/>
                      <a:gd name="T25" fmla="*/ 0 h 1383"/>
                      <a:gd name="T26" fmla="*/ 0 w 268"/>
                      <a:gd name="T27" fmla="*/ 0 h 1383"/>
                      <a:gd name="T28" fmla="*/ 0 w 268"/>
                      <a:gd name="T29" fmla="*/ 0 h 1383"/>
                      <a:gd name="T30" fmla="*/ 0 w 268"/>
                      <a:gd name="T31" fmla="*/ 0 h 1383"/>
                      <a:gd name="T32" fmla="*/ 0 w 268"/>
                      <a:gd name="T33" fmla="*/ 0 h 1383"/>
                      <a:gd name="T34" fmla="*/ 0 w 268"/>
                      <a:gd name="T35" fmla="*/ 0 h 1383"/>
                      <a:gd name="T36" fmla="*/ 0 w 268"/>
                      <a:gd name="T37" fmla="*/ 0 h 1383"/>
                      <a:gd name="T38" fmla="*/ 0 w 268"/>
                      <a:gd name="T39" fmla="*/ 0 h 1383"/>
                      <a:gd name="T40" fmla="*/ 0 w 268"/>
                      <a:gd name="T41" fmla="*/ 0 h 1383"/>
                      <a:gd name="T42" fmla="*/ 0 w 268"/>
                      <a:gd name="T43" fmla="*/ 0 h 1383"/>
                      <a:gd name="T44" fmla="*/ 0 w 268"/>
                      <a:gd name="T45" fmla="*/ 0 h 1383"/>
                      <a:gd name="T46" fmla="*/ 0 w 268"/>
                      <a:gd name="T47" fmla="*/ 0 h 1383"/>
                      <a:gd name="T48" fmla="*/ 0 w 268"/>
                      <a:gd name="T49" fmla="*/ 0 h 1383"/>
                      <a:gd name="T50" fmla="*/ 0 w 268"/>
                      <a:gd name="T51" fmla="*/ 0 h 1383"/>
                      <a:gd name="T52" fmla="*/ 0 w 268"/>
                      <a:gd name="T53" fmla="*/ 0 h 1383"/>
                      <a:gd name="T54" fmla="*/ 0 w 268"/>
                      <a:gd name="T55" fmla="*/ 0 h 1383"/>
                      <a:gd name="T56" fmla="*/ 0 w 268"/>
                      <a:gd name="T57" fmla="*/ 0 h 1383"/>
                      <a:gd name="T58" fmla="*/ 0 w 268"/>
                      <a:gd name="T59" fmla="*/ 0 h 1383"/>
                      <a:gd name="T60" fmla="*/ 0 w 268"/>
                      <a:gd name="T61" fmla="*/ 0 h 1383"/>
                      <a:gd name="T62" fmla="*/ 0 w 268"/>
                      <a:gd name="T63" fmla="*/ 0 h 1383"/>
                      <a:gd name="T64" fmla="*/ 0 w 268"/>
                      <a:gd name="T65" fmla="*/ 0 h 1383"/>
                      <a:gd name="T66" fmla="*/ 0 w 268"/>
                      <a:gd name="T67" fmla="*/ 0 h 1383"/>
                      <a:gd name="T68" fmla="*/ 0 w 268"/>
                      <a:gd name="T69" fmla="*/ 0 h 1383"/>
                      <a:gd name="T70" fmla="*/ 0 w 268"/>
                      <a:gd name="T71" fmla="*/ 0 h 1383"/>
                      <a:gd name="T72" fmla="*/ 0 w 268"/>
                      <a:gd name="T73" fmla="*/ 0 h 1383"/>
                      <a:gd name="T74" fmla="*/ 0 w 268"/>
                      <a:gd name="T75" fmla="*/ 0 h 1383"/>
                      <a:gd name="T76" fmla="*/ 0 w 268"/>
                      <a:gd name="T77" fmla="*/ 0 h 1383"/>
                      <a:gd name="T78" fmla="*/ 0 w 268"/>
                      <a:gd name="T79" fmla="*/ 0 h 1383"/>
                      <a:gd name="T80" fmla="*/ 0 w 268"/>
                      <a:gd name="T81" fmla="*/ 0 h 1383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268"/>
                      <a:gd name="T124" fmla="*/ 0 h 1383"/>
                      <a:gd name="T125" fmla="*/ 268 w 268"/>
                      <a:gd name="T126" fmla="*/ 1383 h 1383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268" h="1383">
                        <a:moveTo>
                          <a:pt x="197" y="225"/>
                        </a:moveTo>
                        <a:lnTo>
                          <a:pt x="166" y="343"/>
                        </a:lnTo>
                        <a:lnTo>
                          <a:pt x="136" y="464"/>
                        </a:lnTo>
                        <a:lnTo>
                          <a:pt x="107" y="584"/>
                        </a:lnTo>
                        <a:lnTo>
                          <a:pt x="82" y="707"/>
                        </a:lnTo>
                        <a:lnTo>
                          <a:pt x="58" y="829"/>
                        </a:lnTo>
                        <a:lnTo>
                          <a:pt x="42" y="953"/>
                        </a:lnTo>
                        <a:lnTo>
                          <a:pt x="32" y="1078"/>
                        </a:lnTo>
                        <a:lnTo>
                          <a:pt x="32" y="1205"/>
                        </a:lnTo>
                        <a:lnTo>
                          <a:pt x="33" y="1227"/>
                        </a:lnTo>
                        <a:lnTo>
                          <a:pt x="35" y="1249"/>
                        </a:lnTo>
                        <a:lnTo>
                          <a:pt x="38" y="1271"/>
                        </a:lnTo>
                        <a:lnTo>
                          <a:pt x="40" y="1294"/>
                        </a:lnTo>
                        <a:lnTo>
                          <a:pt x="41" y="1315"/>
                        </a:lnTo>
                        <a:lnTo>
                          <a:pt x="44" y="1337"/>
                        </a:lnTo>
                        <a:lnTo>
                          <a:pt x="45" y="1360"/>
                        </a:lnTo>
                        <a:lnTo>
                          <a:pt x="49" y="1383"/>
                        </a:lnTo>
                        <a:lnTo>
                          <a:pt x="20" y="1258"/>
                        </a:lnTo>
                        <a:lnTo>
                          <a:pt x="5" y="1132"/>
                        </a:lnTo>
                        <a:lnTo>
                          <a:pt x="0" y="1003"/>
                        </a:lnTo>
                        <a:lnTo>
                          <a:pt x="7" y="875"/>
                        </a:lnTo>
                        <a:lnTo>
                          <a:pt x="21" y="746"/>
                        </a:lnTo>
                        <a:lnTo>
                          <a:pt x="43" y="620"/>
                        </a:lnTo>
                        <a:lnTo>
                          <a:pt x="71" y="496"/>
                        </a:lnTo>
                        <a:lnTo>
                          <a:pt x="103" y="376"/>
                        </a:lnTo>
                        <a:lnTo>
                          <a:pt x="117" y="326"/>
                        </a:lnTo>
                        <a:lnTo>
                          <a:pt x="134" y="276"/>
                        </a:lnTo>
                        <a:lnTo>
                          <a:pt x="153" y="228"/>
                        </a:lnTo>
                        <a:lnTo>
                          <a:pt x="176" y="182"/>
                        </a:lnTo>
                        <a:lnTo>
                          <a:pt x="198" y="136"/>
                        </a:lnTo>
                        <a:lnTo>
                          <a:pt x="222" y="90"/>
                        </a:lnTo>
                        <a:lnTo>
                          <a:pt x="245" y="45"/>
                        </a:lnTo>
                        <a:lnTo>
                          <a:pt x="268" y="0"/>
                        </a:lnTo>
                        <a:lnTo>
                          <a:pt x="261" y="27"/>
                        </a:lnTo>
                        <a:lnTo>
                          <a:pt x="255" y="56"/>
                        </a:lnTo>
                        <a:lnTo>
                          <a:pt x="246" y="83"/>
                        </a:lnTo>
                        <a:lnTo>
                          <a:pt x="237" y="112"/>
                        </a:lnTo>
                        <a:lnTo>
                          <a:pt x="226" y="139"/>
                        </a:lnTo>
                        <a:lnTo>
                          <a:pt x="215" y="168"/>
                        </a:lnTo>
                        <a:lnTo>
                          <a:pt x="205" y="195"/>
                        </a:lnTo>
                        <a:lnTo>
                          <a:pt x="197" y="225"/>
                        </a:lnTo>
                        <a:close/>
                      </a:path>
                    </a:pathLst>
                  </a:custGeom>
                  <a:solidFill>
                    <a:srgbClr val="8799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20" name="Freeform 362"/>
                  <p:cNvSpPr>
                    <a:spLocks noChangeAspect="1"/>
                  </p:cNvSpPr>
                  <p:nvPr/>
                </p:nvSpPr>
                <p:spPr bwMode="auto">
                  <a:xfrm>
                    <a:off x="3624" y="3447"/>
                    <a:ext cx="20" cy="257"/>
                  </a:xfrm>
                  <a:custGeom>
                    <a:avLst/>
                    <a:gdLst>
                      <a:gd name="T0" fmla="*/ 0 w 205"/>
                      <a:gd name="T1" fmla="*/ 0 h 2568"/>
                      <a:gd name="T2" fmla="*/ 0 w 205"/>
                      <a:gd name="T3" fmla="*/ 0 h 2568"/>
                      <a:gd name="T4" fmla="*/ 0 w 205"/>
                      <a:gd name="T5" fmla="*/ 0 h 2568"/>
                      <a:gd name="T6" fmla="*/ 0 w 205"/>
                      <a:gd name="T7" fmla="*/ 0 h 2568"/>
                      <a:gd name="T8" fmla="*/ 0 w 205"/>
                      <a:gd name="T9" fmla="*/ 0 h 2568"/>
                      <a:gd name="T10" fmla="*/ 0 w 205"/>
                      <a:gd name="T11" fmla="*/ 0 h 2568"/>
                      <a:gd name="T12" fmla="*/ 0 w 205"/>
                      <a:gd name="T13" fmla="*/ 0 h 2568"/>
                      <a:gd name="T14" fmla="*/ 0 w 205"/>
                      <a:gd name="T15" fmla="*/ 0 h 2568"/>
                      <a:gd name="T16" fmla="*/ 0 w 205"/>
                      <a:gd name="T17" fmla="*/ 0 h 2568"/>
                      <a:gd name="T18" fmla="*/ 0 w 205"/>
                      <a:gd name="T19" fmla="*/ 0 h 2568"/>
                      <a:gd name="T20" fmla="*/ 0 w 205"/>
                      <a:gd name="T21" fmla="*/ 0 h 2568"/>
                      <a:gd name="T22" fmla="*/ 0 w 205"/>
                      <a:gd name="T23" fmla="*/ 0 h 2568"/>
                      <a:gd name="T24" fmla="*/ 0 w 205"/>
                      <a:gd name="T25" fmla="*/ 0 h 2568"/>
                      <a:gd name="T26" fmla="*/ 0 w 205"/>
                      <a:gd name="T27" fmla="*/ 0 h 2568"/>
                      <a:gd name="T28" fmla="*/ 0 w 205"/>
                      <a:gd name="T29" fmla="*/ 0 h 2568"/>
                      <a:gd name="T30" fmla="*/ 0 w 205"/>
                      <a:gd name="T31" fmla="*/ 0 h 2568"/>
                      <a:gd name="T32" fmla="*/ 0 w 205"/>
                      <a:gd name="T33" fmla="*/ 0 h 2568"/>
                      <a:gd name="T34" fmla="*/ 0 w 205"/>
                      <a:gd name="T35" fmla="*/ 0 h 2568"/>
                      <a:gd name="T36" fmla="*/ 0 w 205"/>
                      <a:gd name="T37" fmla="*/ 0 h 2568"/>
                      <a:gd name="T38" fmla="*/ 0 w 205"/>
                      <a:gd name="T39" fmla="*/ 0 h 2568"/>
                      <a:gd name="T40" fmla="*/ 0 w 205"/>
                      <a:gd name="T41" fmla="*/ 0 h 2568"/>
                      <a:gd name="T42" fmla="*/ 0 w 205"/>
                      <a:gd name="T43" fmla="*/ 0 h 2568"/>
                      <a:gd name="T44" fmla="*/ 0 w 205"/>
                      <a:gd name="T45" fmla="*/ 0 h 2568"/>
                      <a:gd name="T46" fmla="*/ 0 w 205"/>
                      <a:gd name="T47" fmla="*/ 0 h 2568"/>
                      <a:gd name="T48" fmla="*/ 0 w 205"/>
                      <a:gd name="T49" fmla="*/ 0 h 2568"/>
                      <a:gd name="T50" fmla="*/ 0 w 205"/>
                      <a:gd name="T51" fmla="*/ 0 h 2568"/>
                      <a:gd name="T52" fmla="*/ 0 w 205"/>
                      <a:gd name="T53" fmla="*/ 0 h 2568"/>
                      <a:gd name="T54" fmla="*/ 0 w 205"/>
                      <a:gd name="T55" fmla="*/ 0 h 2568"/>
                      <a:gd name="T56" fmla="*/ 0 w 205"/>
                      <a:gd name="T57" fmla="*/ 0 h 2568"/>
                      <a:gd name="T58" fmla="*/ 0 w 205"/>
                      <a:gd name="T59" fmla="*/ 0 h 2568"/>
                      <a:gd name="T60" fmla="*/ 0 w 205"/>
                      <a:gd name="T61" fmla="*/ 0 h 2568"/>
                      <a:gd name="T62" fmla="*/ 0 w 205"/>
                      <a:gd name="T63" fmla="*/ 0 h 2568"/>
                      <a:gd name="T64" fmla="*/ 0 w 205"/>
                      <a:gd name="T65" fmla="*/ 0 h 2568"/>
                      <a:gd name="T66" fmla="*/ 0 w 205"/>
                      <a:gd name="T67" fmla="*/ 0 h 2568"/>
                      <a:gd name="T68" fmla="*/ 0 w 205"/>
                      <a:gd name="T69" fmla="*/ 0 h 2568"/>
                      <a:gd name="T70" fmla="*/ 0 w 205"/>
                      <a:gd name="T71" fmla="*/ 0 h 2568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205"/>
                      <a:gd name="T109" fmla="*/ 0 h 2568"/>
                      <a:gd name="T110" fmla="*/ 205 w 205"/>
                      <a:gd name="T111" fmla="*/ 2568 h 2568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205" h="2568">
                        <a:moveTo>
                          <a:pt x="117" y="1911"/>
                        </a:moveTo>
                        <a:lnTo>
                          <a:pt x="108" y="1992"/>
                        </a:lnTo>
                        <a:lnTo>
                          <a:pt x="99" y="2073"/>
                        </a:lnTo>
                        <a:lnTo>
                          <a:pt x="90" y="2156"/>
                        </a:lnTo>
                        <a:lnTo>
                          <a:pt x="83" y="2238"/>
                        </a:lnTo>
                        <a:lnTo>
                          <a:pt x="77" y="2320"/>
                        </a:lnTo>
                        <a:lnTo>
                          <a:pt x="76" y="2403"/>
                        </a:lnTo>
                        <a:lnTo>
                          <a:pt x="81" y="2485"/>
                        </a:lnTo>
                        <a:lnTo>
                          <a:pt x="93" y="2568"/>
                        </a:lnTo>
                        <a:lnTo>
                          <a:pt x="85" y="2557"/>
                        </a:lnTo>
                        <a:lnTo>
                          <a:pt x="82" y="2546"/>
                        </a:lnTo>
                        <a:lnTo>
                          <a:pt x="79" y="2532"/>
                        </a:lnTo>
                        <a:lnTo>
                          <a:pt x="79" y="2520"/>
                        </a:lnTo>
                        <a:lnTo>
                          <a:pt x="76" y="2507"/>
                        </a:lnTo>
                        <a:lnTo>
                          <a:pt x="75" y="2495"/>
                        </a:lnTo>
                        <a:lnTo>
                          <a:pt x="71" y="2482"/>
                        </a:lnTo>
                        <a:lnTo>
                          <a:pt x="65" y="2471"/>
                        </a:lnTo>
                        <a:lnTo>
                          <a:pt x="50" y="2358"/>
                        </a:lnTo>
                        <a:lnTo>
                          <a:pt x="47" y="2246"/>
                        </a:lnTo>
                        <a:lnTo>
                          <a:pt x="51" y="2132"/>
                        </a:lnTo>
                        <a:lnTo>
                          <a:pt x="61" y="2018"/>
                        </a:lnTo>
                        <a:lnTo>
                          <a:pt x="72" y="1903"/>
                        </a:lnTo>
                        <a:lnTo>
                          <a:pt x="84" y="1789"/>
                        </a:lnTo>
                        <a:lnTo>
                          <a:pt x="92" y="1674"/>
                        </a:lnTo>
                        <a:lnTo>
                          <a:pt x="95" y="1559"/>
                        </a:lnTo>
                        <a:lnTo>
                          <a:pt x="94" y="1511"/>
                        </a:lnTo>
                        <a:lnTo>
                          <a:pt x="94" y="1464"/>
                        </a:lnTo>
                        <a:lnTo>
                          <a:pt x="94" y="1416"/>
                        </a:lnTo>
                        <a:lnTo>
                          <a:pt x="94" y="1368"/>
                        </a:lnTo>
                        <a:lnTo>
                          <a:pt x="94" y="1320"/>
                        </a:lnTo>
                        <a:lnTo>
                          <a:pt x="95" y="1272"/>
                        </a:lnTo>
                        <a:lnTo>
                          <a:pt x="97" y="1223"/>
                        </a:lnTo>
                        <a:lnTo>
                          <a:pt x="101" y="1175"/>
                        </a:lnTo>
                        <a:lnTo>
                          <a:pt x="87" y="1047"/>
                        </a:lnTo>
                        <a:lnTo>
                          <a:pt x="74" y="921"/>
                        </a:lnTo>
                        <a:lnTo>
                          <a:pt x="59" y="797"/>
                        </a:lnTo>
                        <a:lnTo>
                          <a:pt x="43" y="675"/>
                        </a:lnTo>
                        <a:lnTo>
                          <a:pt x="27" y="551"/>
                        </a:lnTo>
                        <a:lnTo>
                          <a:pt x="15" y="427"/>
                        </a:lnTo>
                        <a:lnTo>
                          <a:pt x="5" y="301"/>
                        </a:lnTo>
                        <a:lnTo>
                          <a:pt x="0" y="174"/>
                        </a:lnTo>
                        <a:lnTo>
                          <a:pt x="1" y="149"/>
                        </a:lnTo>
                        <a:lnTo>
                          <a:pt x="2" y="126"/>
                        </a:lnTo>
                        <a:lnTo>
                          <a:pt x="3" y="104"/>
                        </a:lnTo>
                        <a:lnTo>
                          <a:pt x="4" y="85"/>
                        </a:lnTo>
                        <a:lnTo>
                          <a:pt x="4" y="64"/>
                        </a:lnTo>
                        <a:lnTo>
                          <a:pt x="4" y="43"/>
                        </a:lnTo>
                        <a:lnTo>
                          <a:pt x="4" y="21"/>
                        </a:lnTo>
                        <a:lnTo>
                          <a:pt x="5" y="0"/>
                        </a:lnTo>
                        <a:lnTo>
                          <a:pt x="28" y="79"/>
                        </a:lnTo>
                        <a:lnTo>
                          <a:pt x="51" y="161"/>
                        </a:lnTo>
                        <a:lnTo>
                          <a:pt x="73" y="244"/>
                        </a:lnTo>
                        <a:lnTo>
                          <a:pt x="95" y="326"/>
                        </a:lnTo>
                        <a:lnTo>
                          <a:pt x="116" y="407"/>
                        </a:lnTo>
                        <a:lnTo>
                          <a:pt x="138" y="490"/>
                        </a:lnTo>
                        <a:lnTo>
                          <a:pt x="161" y="571"/>
                        </a:lnTo>
                        <a:lnTo>
                          <a:pt x="188" y="653"/>
                        </a:lnTo>
                        <a:lnTo>
                          <a:pt x="197" y="782"/>
                        </a:lnTo>
                        <a:lnTo>
                          <a:pt x="204" y="910"/>
                        </a:lnTo>
                        <a:lnTo>
                          <a:pt x="205" y="1039"/>
                        </a:lnTo>
                        <a:lnTo>
                          <a:pt x="204" y="1168"/>
                        </a:lnTo>
                        <a:lnTo>
                          <a:pt x="196" y="1296"/>
                        </a:lnTo>
                        <a:lnTo>
                          <a:pt x="186" y="1424"/>
                        </a:lnTo>
                        <a:lnTo>
                          <a:pt x="170" y="1551"/>
                        </a:lnTo>
                        <a:lnTo>
                          <a:pt x="150" y="1678"/>
                        </a:lnTo>
                        <a:lnTo>
                          <a:pt x="143" y="1707"/>
                        </a:lnTo>
                        <a:lnTo>
                          <a:pt x="139" y="1735"/>
                        </a:lnTo>
                        <a:lnTo>
                          <a:pt x="135" y="1764"/>
                        </a:lnTo>
                        <a:lnTo>
                          <a:pt x="131" y="1793"/>
                        </a:lnTo>
                        <a:lnTo>
                          <a:pt x="127" y="1822"/>
                        </a:lnTo>
                        <a:lnTo>
                          <a:pt x="124" y="1852"/>
                        </a:lnTo>
                        <a:lnTo>
                          <a:pt x="120" y="1881"/>
                        </a:lnTo>
                        <a:lnTo>
                          <a:pt x="117" y="1911"/>
                        </a:lnTo>
                        <a:close/>
                      </a:path>
                    </a:pathLst>
                  </a:custGeom>
                  <a:solidFill>
                    <a:srgbClr val="8CA6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21" name="Freeform 363"/>
                  <p:cNvSpPr>
                    <a:spLocks noChangeAspect="1"/>
                  </p:cNvSpPr>
                  <p:nvPr/>
                </p:nvSpPr>
                <p:spPr bwMode="auto">
                  <a:xfrm>
                    <a:off x="3636" y="3650"/>
                    <a:ext cx="2" cy="9"/>
                  </a:xfrm>
                  <a:custGeom>
                    <a:avLst/>
                    <a:gdLst>
                      <a:gd name="T0" fmla="*/ 0 w 22"/>
                      <a:gd name="T1" fmla="*/ 0 h 84"/>
                      <a:gd name="T2" fmla="*/ 0 w 22"/>
                      <a:gd name="T3" fmla="*/ 0 h 84"/>
                      <a:gd name="T4" fmla="*/ 0 w 22"/>
                      <a:gd name="T5" fmla="*/ 0 h 84"/>
                      <a:gd name="T6" fmla="*/ 0 w 22"/>
                      <a:gd name="T7" fmla="*/ 0 h 84"/>
                      <a:gd name="T8" fmla="*/ 0 w 22"/>
                      <a:gd name="T9" fmla="*/ 0 h 84"/>
                      <a:gd name="T10" fmla="*/ 0 w 22"/>
                      <a:gd name="T11" fmla="*/ 0 h 84"/>
                      <a:gd name="T12" fmla="*/ 0 w 22"/>
                      <a:gd name="T13" fmla="*/ 0 h 84"/>
                      <a:gd name="T14" fmla="*/ 0 w 22"/>
                      <a:gd name="T15" fmla="*/ 0 h 84"/>
                      <a:gd name="T16" fmla="*/ 0 w 22"/>
                      <a:gd name="T17" fmla="*/ 0 h 84"/>
                      <a:gd name="T18" fmla="*/ 0 w 22"/>
                      <a:gd name="T19" fmla="*/ 0 h 84"/>
                      <a:gd name="T20" fmla="*/ 0 w 22"/>
                      <a:gd name="T21" fmla="*/ 0 h 84"/>
                      <a:gd name="T22" fmla="*/ 0 w 22"/>
                      <a:gd name="T23" fmla="*/ 0 h 84"/>
                      <a:gd name="T24" fmla="*/ 0 w 22"/>
                      <a:gd name="T25" fmla="*/ 0 h 84"/>
                      <a:gd name="T26" fmla="*/ 0 w 22"/>
                      <a:gd name="T27" fmla="*/ 0 h 84"/>
                      <a:gd name="T28" fmla="*/ 0 w 22"/>
                      <a:gd name="T29" fmla="*/ 0 h 84"/>
                      <a:gd name="T30" fmla="*/ 0 w 22"/>
                      <a:gd name="T31" fmla="*/ 0 h 84"/>
                      <a:gd name="T32" fmla="*/ 0 w 22"/>
                      <a:gd name="T33" fmla="*/ 0 h 84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22"/>
                      <a:gd name="T52" fmla="*/ 0 h 84"/>
                      <a:gd name="T53" fmla="*/ 22 w 22"/>
                      <a:gd name="T54" fmla="*/ 84 h 84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22" h="84">
                        <a:moveTo>
                          <a:pt x="0" y="84"/>
                        </a:moveTo>
                        <a:lnTo>
                          <a:pt x="0" y="72"/>
                        </a:lnTo>
                        <a:lnTo>
                          <a:pt x="3" y="63"/>
                        </a:lnTo>
                        <a:lnTo>
                          <a:pt x="5" y="52"/>
                        </a:lnTo>
                        <a:lnTo>
                          <a:pt x="9" y="42"/>
                        </a:lnTo>
                        <a:lnTo>
                          <a:pt x="13" y="31"/>
                        </a:lnTo>
                        <a:lnTo>
                          <a:pt x="16" y="21"/>
                        </a:lnTo>
                        <a:lnTo>
                          <a:pt x="19" y="10"/>
                        </a:lnTo>
                        <a:lnTo>
                          <a:pt x="22" y="0"/>
                        </a:lnTo>
                        <a:lnTo>
                          <a:pt x="19" y="10"/>
                        </a:lnTo>
                        <a:lnTo>
                          <a:pt x="16" y="21"/>
                        </a:lnTo>
                        <a:lnTo>
                          <a:pt x="13" y="32"/>
                        </a:lnTo>
                        <a:lnTo>
                          <a:pt x="10" y="43"/>
                        </a:lnTo>
                        <a:lnTo>
                          <a:pt x="7" y="53"/>
                        </a:lnTo>
                        <a:lnTo>
                          <a:pt x="4" y="64"/>
                        </a:lnTo>
                        <a:lnTo>
                          <a:pt x="2" y="74"/>
                        </a:lnTo>
                        <a:lnTo>
                          <a:pt x="0" y="8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22" name="Freeform 364"/>
                  <p:cNvSpPr>
                    <a:spLocks noChangeAspect="1"/>
                  </p:cNvSpPr>
                  <p:nvPr/>
                </p:nvSpPr>
                <p:spPr bwMode="auto">
                  <a:xfrm>
                    <a:off x="3602" y="3666"/>
                    <a:ext cx="29" cy="37"/>
                  </a:xfrm>
                  <a:custGeom>
                    <a:avLst/>
                    <a:gdLst>
                      <a:gd name="T0" fmla="*/ 0 w 283"/>
                      <a:gd name="T1" fmla="*/ 0 h 375"/>
                      <a:gd name="T2" fmla="*/ 0 w 283"/>
                      <a:gd name="T3" fmla="*/ 0 h 375"/>
                      <a:gd name="T4" fmla="*/ 0 w 283"/>
                      <a:gd name="T5" fmla="*/ 0 h 375"/>
                      <a:gd name="T6" fmla="*/ 0 w 283"/>
                      <a:gd name="T7" fmla="*/ 0 h 375"/>
                      <a:gd name="T8" fmla="*/ 0 w 283"/>
                      <a:gd name="T9" fmla="*/ 0 h 375"/>
                      <a:gd name="T10" fmla="*/ 0 w 283"/>
                      <a:gd name="T11" fmla="*/ 0 h 375"/>
                      <a:gd name="T12" fmla="*/ 0 w 283"/>
                      <a:gd name="T13" fmla="*/ 0 h 375"/>
                      <a:gd name="T14" fmla="*/ 0 w 283"/>
                      <a:gd name="T15" fmla="*/ 0 h 375"/>
                      <a:gd name="T16" fmla="*/ 0 w 283"/>
                      <a:gd name="T17" fmla="*/ 0 h 375"/>
                      <a:gd name="T18" fmla="*/ 0 w 283"/>
                      <a:gd name="T19" fmla="*/ 0 h 375"/>
                      <a:gd name="T20" fmla="*/ 0 w 283"/>
                      <a:gd name="T21" fmla="*/ 0 h 375"/>
                      <a:gd name="T22" fmla="*/ 0 w 283"/>
                      <a:gd name="T23" fmla="*/ 0 h 375"/>
                      <a:gd name="T24" fmla="*/ 0 w 283"/>
                      <a:gd name="T25" fmla="*/ 0 h 375"/>
                      <a:gd name="T26" fmla="*/ 0 w 283"/>
                      <a:gd name="T27" fmla="*/ 0 h 375"/>
                      <a:gd name="T28" fmla="*/ 0 w 283"/>
                      <a:gd name="T29" fmla="*/ 0 h 375"/>
                      <a:gd name="T30" fmla="*/ 0 w 283"/>
                      <a:gd name="T31" fmla="*/ 0 h 375"/>
                      <a:gd name="T32" fmla="*/ 0 w 283"/>
                      <a:gd name="T33" fmla="*/ 0 h 375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283"/>
                      <a:gd name="T52" fmla="*/ 0 h 375"/>
                      <a:gd name="T53" fmla="*/ 283 w 283"/>
                      <a:gd name="T54" fmla="*/ 375 h 375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283" h="375">
                        <a:moveTo>
                          <a:pt x="283" y="375"/>
                        </a:moveTo>
                        <a:lnTo>
                          <a:pt x="245" y="329"/>
                        </a:lnTo>
                        <a:lnTo>
                          <a:pt x="208" y="283"/>
                        </a:lnTo>
                        <a:lnTo>
                          <a:pt x="169" y="237"/>
                        </a:lnTo>
                        <a:lnTo>
                          <a:pt x="132" y="191"/>
                        </a:lnTo>
                        <a:lnTo>
                          <a:pt x="95" y="144"/>
                        </a:lnTo>
                        <a:lnTo>
                          <a:pt x="61" y="96"/>
                        </a:lnTo>
                        <a:lnTo>
                          <a:pt x="28" y="48"/>
                        </a:lnTo>
                        <a:lnTo>
                          <a:pt x="0" y="0"/>
                        </a:lnTo>
                        <a:lnTo>
                          <a:pt x="45" y="36"/>
                        </a:lnTo>
                        <a:lnTo>
                          <a:pt x="91" y="77"/>
                        </a:lnTo>
                        <a:lnTo>
                          <a:pt x="134" y="119"/>
                        </a:lnTo>
                        <a:lnTo>
                          <a:pt x="175" y="167"/>
                        </a:lnTo>
                        <a:lnTo>
                          <a:pt x="210" y="214"/>
                        </a:lnTo>
                        <a:lnTo>
                          <a:pt x="241" y="265"/>
                        </a:lnTo>
                        <a:lnTo>
                          <a:pt x="265" y="318"/>
                        </a:lnTo>
                        <a:lnTo>
                          <a:pt x="283" y="375"/>
                        </a:lnTo>
                        <a:close/>
                      </a:path>
                    </a:pathLst>
                  </a:custGeom>
                  <a:solidFill>
                    <a:srgbClr val="99CC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23" name="Freeform 365"/>
                  <p:cNvSpPr>
                    <a:spLocks noChangeAspect="1"/>
                  </p:cNvSpPr>
                  <p:nvPr/>
                </p:nvSpPr>
                <p:spPr bwMode="auto">
                  <a:xfrm>
                    <a:off x="3587" y="3335"/>
                    <a:ext cx="42" cy="346"/>
                  </a:xfrm>
                  <a:custGeom>
                    <a:avLst/>
                    <a:gdLst>
                      <a:gd name="T0" fmla="*/ 0 w 416"/>
                      <a:gd name="T1" fmla="*/ 0 h 3464"/>
                      <a:gd name="T2" fmla="*/ 0 w 416"/>
                      <a:gd name="T3" fmla="*/ 0 h 3464"/>
                      <a:gd name="T4" fmla="*/ 0 w 416"/>
                      <a:gd name="T5" fmla="*/ 0 h 3464"/>
                      <a:gd name="T6" fmla="*/ 0 w 416"/>
                      <a:gd name="T7" fmla="*/ 0 h 3464"/>
                      <a:gd name="T8" fmla="*/ 0 w 416"/>
                      <a:gd name="T9" fmla="*/ 0 h 3464"/>
                      <a:gd name="T10" fmla="*/ 0 w 416"/>
                      <a:gd name="T11" fmla="*/ 0 h 3464"/>
                      <a:gd name="T12" fmla="*/ 0 w 416"/>
                      <a:gd name="T13" fmla="*/ 0 h 3464"/>
                      <a:gd name="T14" fmla="*/ 0 w 416"/>
                      <a:gd name="T15" fmla="*/ 0 h 3464"/>
                      <a:gd name="T16" fmla="*/ 0 w 416"/>
                      <a:gd name="T17" fmla="*/ 0 h 3464"/>
                      <a:gd name="T18" fmla="*/ 0 w 416"/>
                      <a:gd name="T19" fmla="*/ 0 h 3464"/>
                      <a:gd name="T20" fmla="*/ 0 w 416"/>
                      <a:gd name="T21" fmla="*/ 0 h 3464"/>
                      <a:gd name="T22" fmla="*/ 0 w 416"/>
                      <a:gd name="T23" fmla="*/ 0 h 3464"/>
                      <a:gd name="T24" fmla="*/ 0 w 416"/>
                      <a:gd name="T25" fmla="*/ 0 h 3464"/>
                      <a:gd name="T26" fmla="*/ 0 w 416"/>
                      <a:gd name="T27" fmla="*/ 0 h 3464"/>
                      <a:gd name="T28" fmla="*/ 0 w 416"/>
                      <a:gd name="T29" fmla="*/ 0 h 3464"/>
                      <a:gd name="T30" fmla="*/ 0 w 416"/>
                      <a:gd name="T31" fmla="*/ 0 h 3464"/>
                      <a:gd name="T32" fmla="*/ 0 w 416"/>
                      <a:gd name="T33" fmla="*/ 0 h 3464"/>
                      <a:gd name="T34" fmla="*/ 0 w 416"/>
                      <a:gd name="T35" fmla="*/ 0 h 3464"/>
                      <a:gd name="T36" fmla="*/ 0 w 416"/>
                      <a:gd name="T37" fmla="*/ 0 h 3464"/>
                      <a:gd name="T38" fmla="*/ 0 w 416"/>
                      <a:gd name="T39" fmla="*/ 0 h 3464"/>
                      <a:gd name="T40" fmla="*/ 0 w 416"/>
                      <a:gd name="T41" fmla="*/ 0 h 3464"/>
                      <a:gd name="T42" fmla="*/ 0 w 416"/>
                      <a:gd name="T43" fmla="*/ 0 h 3464"/>
                      <a:gd name="T44" fmla="*/ 0 w 416"/>
                      <a:gd name="T45" fmla="*/ 0 h 3464"/>
                      <a:gd name="T46" fmla="*/ 0 w 416"/>
                      <a:gd name="T47" fmla="*/ 0 h 3464"/>
                      <a:gd name="T48" fmla="*/ 0 w 416"/>
                      <a:gd name="T49" fmla="*/ 0 h 3464"/>
                      <a:gd name="T50" fmla="*/ 0 w 416"/>
                      <a:gd name="T51" fmla="*/ 0 h 3464"/>
                      <a:gd name="T52" fmla="*/ 0 w 416"/>
                      <a:gd name="T53" fmla="*/ 0 h 3464"/>
                      <a:gd name="T54" fmla="*/ 0 w 416"/>
                      <a:gd name="T55" fmla="*/ 0 h 3464"/>
                      <a:gd name="T56" fmla="*/ 0 w 416"/>
                      <a:gd name="T57" fmla="*/ 0 h 3464"/>
                      <a:gd name="T58" fmla="*/ 0 w 416"/>
                      <a:gd name="T59" fmla="*/ 0 h 3464"/>
                      <a:gd name="T60" fmla="*/ 0 w 416"/>
                      <a:gd name="T61" fmla="*/ 0 h 3464"/>
                      <a:gd name="T62" fmla="*/ 0 w 416"/>
                      <a:gd name="T63" fmla="*/ 0 h 3464"/>
                      <a:gd name="T64" fmla="*/ 0 w 416"/>
                      <a:gd name="T65" fmla="*/ 0 h 3464"/>
                      <a:gd name="T66" fmla="*/ 0 w 416"/>
                      <a:gd name="T67" fmla="*/ 0 h 3464"/>
                      <a:gd name="T68" fmla="*/ 0 w 416"/>
                      <a:gd name="T69" fmla="*/ 0 h 3464"/>
                      <a:gd name="T70" fmla="*/ 0 w 416"/>
                      <a:gd name="T71" fmla="*/ 0 h 3464"/>
                      <a:gd name="T72" fmla="*/ 0 w 416"/>
                      <a:gd name="T73" fmla="*/ 0 h 3464"/>
                      <a:gd name="T74" fmla="*/ 0 w 416"/>
                      <a:gd name="T75" fmla="*/ 0 h 3464"/>
                      <a:gd name="T76" fmla="*/ 0 w 416"/>
                      <a:gd name="T77" fmla="*/ 0 h 3464"/>
                      <a:gd name="T78" fmla="*/ 0 w 416"/>
                      <a:gd name="T79" fmla="*/ 0 h 3464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416"/>
                      <a:gd name="T121" fmla="*/ 0 h 3464"/>
                      <a:gd name="T122" fmla="*/ 416 w 416"/>
                      <a:gd name="T123" fmla="*/ 3464 h 3464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416" h="3464">
                        <a:moveTo>
                          <a:pt x="397" y="3464"/>
                        </a:moveTo>
                        <a:lnTo>
                          <a:pt x="394" y="3441"/>
                        </a:lnTo>
                        <a:lnTo>
                          <a:pt x="390" y="3418"/>
                        </a:lnTo>
                        <a:lnTo>
                          <a:pt x="387" y="3395"/>
                        </a:lnTo>
                        <a:lnTo>
                          <a:pt x="384" y="3372"/>
                        </a:lnTo>
                        <a:lnTo>
                          <a:pt x="379" y="3349"/>
                        </a:lnTo>
                        <a:lnTo>
                          <a:pt x="375" y="3326"/>
                        </a:lnTo>
                        <a:lnTo>
                          <a:pt x="372" y="3304"/>
                        </a:lnTo>
                        <a:lnTo>
                          <a:pt x="370" y="3283"/>
                        </a:lnTo>
                        <a:lnTo>
                          <a:pt x="328" y="3167"/>
                        </a:lnTo>
                        <a:lnTo>
                          <a:pt x="299" y="3048"/>
                        </a:lnTo>
                        <a:lnTo>
                          <a:pt x="280" y="2926"/>
                        </a:lnTo>
                        <a:lnTo>
                          <a:pt x="266" y="2806"/>
                        </a:lnTo>
                        <a:lnTo>
                          <a:pt x="257" y="2680"/>
                        </a:lnTo>
                        <a:lnTo>
                          <a:pt x="249" y="2556"/>
                        </a:lnTo>
                        <a:lnTo>
                          <a:pt x="240" y="2431"/>
                        </a:lnTo>
                        <a:lnTo>
                          <a:pt x="229" y="2306"/>
                        </a:lnTo>
                        <a:lnTo>
                          <a:pt x="220" y="2254"/>
                        </a:lnTo>
                        <a:lnTo>
                          <a:pt x="213" y="2205"/>
                        </a:lnTo>
                        <a:lnTo>
                          <a:pt x="204" y="2155"/>
                        </a:lnTo>
                        <a:lnTo>
                          <a:pt x="195" y="2106"/>
                        </a:lnTo>
                        <a:lnTo>
                          <a:pt x="185" y="2055"/>
                        </a:lnTo>
                        <a:lnTo>
                          <a:pt x="178" y="2006"/>
                        </a:lnTo>
                        <a:lnTo>
                          <a:pt x="169" y="1956"/>
                        </a:lnTo>
                        <a:lnTo>
                          <a:pt x="163" y="1905"/>
                        </a:lnTo>
                        <a:lnTo>
                          <a:pt x="158" y="1803"/>
                        </a:lnTo>
                        <a:lnTo>
                          <a:pt x="152" y="1701"/>
                        </a:lnTo>
                        <a:lnTo>
                          <a:pt x="146" y="1599"/>
                        </a:lnTo>
                        <a:lnTo>
                          <a:pt x="136" y="1499"/>
                        </a:lnTo>
                        <a:lnTo>
                          <a:pt x="122" y="1399"/>
                        </a:lnTo>
                        <a:lnTo>
                          <a:pt x="104" y="1301"/>
                        </a:lnTo>
                        <a:lnTo>
                          <a:pt x="80" y="1205"/>
                        </a:lnTo>
                        <a:lnTo>
                          <a:pt x="51" y="1114"/>
                        </a:lnTo>
                        <a:lnTo>
                          <a:pt x="24" y="1022"/>
                        </a:lnTo>
                        <a:lnTo>
                          <a:pt x="7" y="925"/>
                        </a:lnTo>
                        <a:lnTo>
                          <a:pt x="0" y="827"/>
                        </a:lnTo>
                        <a:lnTo>
                          <a:pt x="1" y="727"/>
                        </a:lnTo>
                        <a:lnTo>
                          <a:pt x="10" y="626"/>
                        </a:lnTo>
                        <a:lnTo>
                          <a:pt x="27" y="529"/>
                        </a:lnTo>
                        <a:lnTo>
                          <a:pt x="52" y="435"/>
                        </a:lnTo>
                        <a:lnTo>
                          <a:pt x="86" y="348"/>
                        </a:lnTo>
                        <a:lnTo>
                          <a:pt x="102" y="305"/>
                        </a:lnTo>
                        <a:lnTo>
                          <a:pt x="118" y="263"/>
                        </a:lnTo>
                        <a:lnTo>
                          <a:pt x="134" y="220"/>
                        </a:lnTo>
                        <a:lnTo>
                          <a:pt x="150" y="179"/>
                        </a:lnTo>
                        <a:lnTo>
                          <a:pt x="162" y="135"/>
                        </a:lnTo>
                        <a:lnTo>
                          <a:pt x="174" y="91"/>
                        </a:lnTo>
                        <a:lnTo>
                          <a:pt x="184" y="45"/>
                        </a:lnTo>
                        <a:lnTo>
                          <a:pt x="191" y="0"/>
                        </a:lnTo>
                        <a:lnTo>
                          <a:pt x="194" y="88"/>
                        </a:lnTo>
                        <a:lnTo>
                          <a:pt x="191" y="174"/>
                        </a:lnTo>
                        <a:lnTo>
                          <a:pt x="183" y="260"/>
                        </a:lnTo>
                        <a:lnTo>
                          <a:pt x="172" y="346"/>
                        </a:lnTo>
                        <a:lnTo>
                          <a:pt x="157" y="429"/>
                        </a:lnTo>
                        <a:lnTo>
                          <a:pt x="141" y="513"/>
                        </a:lnTo>
                        <a:lnTo>
                          <a:pt x="124" y="596"/>
                        </a:lnTo>
                        <a:lnTo>
                          <a:pt x="108" y="681"/>
                        </a:lnTo>
                        <a:lnTo>
                          <a:pt x="104" y="875"/>
                        </a:lnTo>
                        <a:lnTo>
                          <a:pt x="126" y="1062"/>
                        </a:lnTo>
                        <a:lnTo>
                          <a:pt x="164" y="1243"/>
                        </a:lnTo>
                        <a:lnTo>
                          <a:pt x="214" y="1422"/>
                        </a:lnTo>
                        <a:lnTo>
                          <a:pt x="263" y="1599"/>
                        </a:lnTo>
                        <a:lnTo>
                          <a:pt x="308" y="1780"/>
                        </a:lnTo>
                        <a:lnTo>
                          <a:pt x="339" y="1965"/>
                        </a:lnTo>
                        <a:lnTo>
                          <a:pt x="350" y="2160"/>
                        </a:lnTo>
                        <a:lnTo>
                          <a:pt x="348" y="2265"/>
                        </a:lnTo>
                        <a:lnTo>
                          <a:pt x="347" y="2373"/>
                        </a:lnTo>
                        <a:lnTo>
                          <a:pt x="347" y="2480"/>
                        </a:lnTo>
                        <a:lnTo>
                          <a:pt x="350" y="2587"/>
                        </a:lnTo>
                        <a:lnTo>
                          <a:pt x="356" y="2691"/>
                        </a:lnTo>
                        <a:lnTo>
                          <a:pt x="368" y="2795"/>
                        </a:lnTo>
                        <a:lnTo>
                          <a:pt x="386" y="2894"/>
                        </a:lnTo>
                        <a:lnTo>
                          <a:pt x="413" y="2992"/>
                        </a:lnTo>
                        <a:lnTo>
                          <a:pt x="416" y="3052"/>
                        </a:lnTo>
                        <a:lnTo>
                          <a:pt x="415" y="3113"/>
                        </a:lnTo>
                        <a:lnTo>
                          <a:pt x="410" y="3173"/>
                        </a:lnTo>
                        <a:lnTo>
                          <a:pt x="406" y="3235"/>
                        </a:lnTo>
                        <a:lnTo>
                          <a:pt x="399" y="3293"/>
                        </a:lnTo>
                        <a:lnTo>
                          <a:pt x="396" y="3352"/>
                        </a:lnTo>
                        <a:lnTo>
                          <a:pt x="394" y="3408"/>
                        </a:lnTo>
                        <a:lnTo>
                          <a:pt x="397" y="3464"/>
                        </a:lnTo>
                        <a:close/>
                      </a:path>
                    </a:pathLst>
                  </a:custGeom>
                  <a:solidFill>
                    <a:srgbClr val="91B8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24" name="Freeform 366"/>
                  <p:cNvSpPr>
                    <a:spLocks noChangeAspect="1"/>
                  </p:cNvSpPr>
                  <p:nvPr/>
                </p:nvSpPr>
                <p:spPr bwMode="auto">
                  <a:xfrm>
                    <a:off x="3528" y="3575"/>
                    <a:ext cx="99" cy="115"/>
                  </a:xfrm>
                  <a:custGeom>
                    <a:avLst/>
                    <a:gdLst>
                      <a:gd name="T0" fmla="*/ 0 w 987"/>
                      <a:gd name="T1" fmla="*/ 0 h 1155"/>
                      <a:gd name="T2" fmla="*/ 0 w 987"/>
                      <a:gd name="T3" fmla="*/ 0 h 1155"/>
                      <a:gd name="T4" fmla="*/ 0 w 987"/>
                      <a:gd name="T5" fmla="*/ 0 h 1155"/>
                      <a:gd name="T6" fmla="*/ 0 w 987"/>
                      <a:gd name="T7" fmla="*/ 0 h 1155"/>
                      <a:gd name="T8" fmla="*/ 0 w 987"/>
                      <a:gd name="T9" fmla="*/ 0 h 1155"/>
                      <a:gd name="T10" fmla="*/ 0 w 987"/>
                      <a:gd name="T11" fmla="*/ 0 h 1155"/>
                      <a:gd name="T12" fmla="*/ 0 w 987"/>
                      <a:gd name="T13" fmla="*/ 0 h 1155"/>
                      <a:gd name="T14" fmla="*/ 0 w 987"/>
                      <a:gd name="T15" fmla="*/ 0 h 1155"/>
                      <a:gd name="T16" fmla="*/ 0 w 987"/>
                      <a:gd name="T17" fmla="*/ 0 h 1155"/>
                      <a:gd name="T18" fmla="*/ 0 w 987"/>
                      <a:gd name="T19" fmla="*/ 0 h 1155"/>
                      <a:gd name="T20" fmla="*/ 0 w 987"/>
                      <a:gd name="T21" fmla="*/ 0 h 1155"/>
                      <a:gd name="T22" fmla="*/ 0 w 987"/>
                      <a:gd name="T23" fmla="*/ 0 h 1155"/>
                      <a:gd name="T24" fmla="*/ 0 w 987"/>
                      <a:gd name="T25" fmla="*/ 0 h 1155"/>
                      <a:gd name="T26" fmla="*/ 0 w 987"/>
                      <a:gd name="T27" fmla="*/ 0 h 1155"/>
                      <a:gd name="T28" fmla="*/ 0 w 987"/>
                      <a:gd name="T29" fmla="*/ 0 h 1155"/>
                      <a:gd name="T30" fmla="*/ 0 w 987"/>
                      <a:gd name="T31" fmla="*/ 0 h 1155"/>
                      <a:gd name="T32" fmla="*/ 0 w 987"/>
                      <a:gd name="T33" fmla="*/ 0 h 1155"/>
                      <a:gd name="T34" fmla="*/ 0 w 987"/>
                      <a:gd name="T35" fmla="*/ 0 h 1155"/>
                      <a:gd name="T36" fmla="*/ 0 w 987"/>
                      <a:gd name="T37" fmla="*/ 0 h 1155"/>
                      <a:gd name="T38" fmla="*/ 0 w 987"/>
                      <a:gd name="T39" fmla="*/ 0 h 1155"/>
                      <a:gd name="T40" fmla="*/ 0 w 987"/>
                      <a:gd name="T41" fmla="*/ 0 h 1155"/>
                      <a:gd name="T42" fmla="*/ 0 w 987"/>
                      <a:gd name="T43" fmla="*/ 0 h 1155"/>
                      <a:gd name="T44" fmla="*/ 0 w 987"/>
                      <a:gd name="T45" fmla="*/ 0 h 1155"/>
                      <a:gd name="T46" fmla="*/ 0 w 987"/>
                      <a:gd name="T47" fmla="*/ 0 h 1155"/>
                      <a:gd name="T48" fmla="*/ 0 w 987"/>
                      <a:gd name="T49" fmla="*/ 0 h 1155"/>
                      <a:gd name="T50" fmla="*/ 0 w 987"/>
                      <a:gd name="T51" fmla="*/ 0 h 1155"/>
                      <a:gd name="T52" fmla="*/ 0 w 987"/>
                      <a:gd name="T53" fmla="*/ 0 h 1155"/>
                      <a:gd name="T54" fmla="*/ 0 w 987"/>
                      <a:gd name="T55" fmla="*/ 0 h 1155"/>
                      <a:gd name="T56" fmla="*/ 0 w 987"/>
                      <a:gd name="T57" fmla="*/ 0 h 1155"/>
                      <a:gd name="T58" fmla="*/ 0 w 987"/>
                      <a:gd name="T59" fmla="*/ 0 h 1155"/>
                      <a:gd name="T60" fmla="*/ 0 w 987"/>
                      <a:gd name="T61" fmla="*/ 0 h 1155"/>
                      <a:gd name="T62" fmla="*/ 0 w 987"/>
                      <a:gd name="T63" fmla="*/ 0 h 1155"/>
                      <a:gd name="T64" fmla="*/ 0 w 987"/>
                      <a:gd name="T65" fmla="*/ 0 h 1155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987"/>
                      <a:gd name="T100" fmla="*/ 0 h 1155"/>
                      <a:gd name="T101" fmla="*/ 987 w 987"/>
                      <a:gd name="T102" fmla="*/ 1155 h 1155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987" h="1155">
                        <a:moveTo>
                          <a:pt x="307" y="604"/>
                        </a:moveTo>
                        <a:lnTo>
                          <a:pt x="249" y="566"/>
                        </a:lnTo>
                        <a:lnTo>
                          <a:pt x="195" y="524"/>
                        </a:lnTo>
                        <a:lnTo>
                          <a:pt x="145" y="477"/>
                        </a:lnTo>
                        <a:lnTo>
                          <a:pt x="101" y="425"/>
                        </a:lnTo>
                        <a:lnTo>
                          <a:pt x="63" y="368"/>
                        </a:lnTo>
                        <a:lnTo>
                          <a:pt x="33" y="309"/>
                        </a:lnTo>
                        <a:lnTo>
                          <a:pt x="13" y="245"/>
                        </a:lnTo>
                        <a:lnTo>
                          <a:pt x="5" y="178"/>
                        </a:lnTo>
                        <a:lnTo>
                          <a:pt x="2" y="155"/>
                        </a:lnTo>
                        <a:lnTo>
                          <a:pt x="1" y="132"/>
                        </a:lnTo>
                        <a:lnTo>
                          <a:pt x="0" y="109"/>
                        </a:lnTo>
                        <a:lnTo>
                          <a:pt x="1" y="87"/>
                        </a:lnTo>
                        <a:lnTo>
                          <a:pt x="1" y="64"/>
                        </a:lnTo>
                        <a:lnTo>
                          <a:pt x="4" y="43"/>
                        </a:lnTo>
                        <a:lnTo>
                          <a:pt x="8" y="21"/>
                        </a:lnTo>
                        <a:lnTo>
                          <a:pt x="11" y="0"/>
                        </a:lnTo>
                        <a:lnTo>
                          <a:pt x="15" y="10"/>
                        </a:lnTo>
                        <a:lnTo>
                          <a:pt x="20" y="21"/>
                        </a:lnTo>
                        <a:lnTo>
                          <a:pt x="24" y="32"/>
                        </a:lnTo>
                        <a:lnTo>
                          <a:pt x="29" y="44"/>
                        </a:lnTo>
                        <a:lnTo>
                          <a:pt x="33" y="54"/>
                        </a:lnTo>
                        <a:lnTo>
                          <a:pt x="38" y="66"/>
                        </a:lnTo>
                        <a:lnTo>
                          <a:pt x="44" y="76"/>
                        </a:lnTo>
                        <a:lnTo>
                          <a:pt x="52" y="88"/>
                        </a:lnTo>
                        <a:lnTo>
                          <a:pt x="86" y="146"/>
                        </a:lnTo>
                        <a:lnTo>
                          <a:pt x="120" y="208"/>
                        </a:lnTo>
                        <a:lnTo>
                          <a:pt x="155" y="268"/>
                        </a:lnTo>
                        <a:lnTo>
                          <a:pt x="194" y="327"/>
                        </a:lnTo>
                        <a:lnTo>
                          <a:pt x="235" y="383"/>
                        </a:lnTo>
                        <a:lnTo>
                          <a:pt x="283" y="435"/>
                        </a:lnTo>
                        <a:lnTo>
                          <a:pt x="338" y="480"/>
                        </a:lnTo>
                        <a:lnTo>
                          <a:pt x="403" y="519"/>
                        </a:lnTo>
                        <a:lnTo>
                          <a:pt x="425" y="539"/>
                        </a:lnTo>
                        <a:lnTo>
                          <a:pt x="449" y="560"/>
                        </a:lnTo>
                        <a:lnTo>
                          <a:pt x="474" y="580"/>
                        </a:lnTo>
                        <a:lnTo>
                          <a:pt x="500" y="600"/>
                        </a:lnTo>
                        <a:lnTo>
                          <a:pt x="526" y="618"/>
                        </a:lnTo>
                        <a:lnTo>
                          <a:pt x="551" y="638"/>
                        </a:lnTo>
                        <a:lnTo>
                          <a:pt x="573" y="659"/>
                        </a:lnTo>
                        <a:lnTo>
                          <a:pt x="595" y="683"/>
                        </a:lnTo>
                        <a:lnTo>
                          <a:pt x="599" y="683"/>
                        </a:lnTo>
                        <a:lnTo>
                          <a:pt x="603" y="683"/>
                        </a:lnTo>
                        <a:lnTo>
                          <a:pt x="633" y="705"/>
                        </a:lnTo>
                        <a:lnTo>
                          <a:pt x="663" y="728"/>
                        </a:lnTo>
                        <a:lnTo>
                          <a:pt x="692" y="754"/>
                        </a:lnTo>
                        <a:lnTo>
                          <a:pt x="722" y="780"/>
                        </a:lnTo>
                        <a:lnTo>
                          <a:pt x="749" y="806"/>
                        </a:lnTo>
                        <a:lnTo>
                          <a:pt x="777" y="834"/>
                        </a:lnTo>
                        <a:lnTo>
                          <a:pt x="802" y="862"/>
                        </a:lnTo>
                        <a:lnTo>
                          <a:pt x="828" y="892"/>
                        </a:lnTo>
                        <a:lnTo>
                          <a:pt x="847" y="924"/>
                        </a:lnTo>
                        <a:lnTo>
                          <a:pt x="869" y="957"/>
                        </a:lnTo>
                        <a:lnTo>
                          <a:pt x="891" y="989"/>
                        </a:lnTo>
                        <a:lnTo>
                          <a:pt x="914" y="1021"/>
                        </a:lnTo>
                        <a:lnTo>
                          <a:pt x="935" y="1053"/>
                        </a:lnTo>
                        <a:lnTo>
                          <a:pt x="956" y="1086"/>
                        </a:lnTo>
                        <a:lnTo>
                          <a:pt x="972" y="1119"/>
                        </a:lnTo>
                        <a:lnTo>
                          <a:pt x="987" y="1155"/>
                        </a:lnTo>
                        <a:lnTo>
                          <a:pt x="923" y="1063"/>
                        </a:lnTo>
                        <a:lnTo>
                          <a:pt x="848" y="983"/>
                        </a:lnTo>
                        <a:lnTo>
                          <a:pt x="764" y="913"/>
                        </a:lnTo>
                        <a:lnTo>
                          <a:pt x="674" y="849"/>
                        </a:lnTo>
                        <a:lnTo>
                          <a:pt x="579" y="789"/>
                        </a:lnTo>
                        <a:lnTo>
                          <a:pt x="485" y="729"/>
                        </a:lnTo>
                        <a:lnTo>
                          <a:pt x="393" y="668"/>
                        </a:lnTo>
                        <a:lnTo>
                          <a:pt x="307" y="604"/>
                        </a:lnTo>
                        <a:close/>
                      </a:path>
                    </a:pathLst>
                  </a:custGeom>
                  <a:solidFill>
                    <a:srgbClr val="8799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25" name="Freeform 367"/>
                  <p:cNvSpPr>
                    <a:spLocks noChangeAspect="1"/>
                  </p:cNvSpPr>
                  <p:nvPr/>
                </p:nvSpPr>
                <p:spPr bwMode="auto">
                  <a:xfrm>
                    <a:off x="3569" y="3316"/>
                    <a:ext cx="56" cy="364"/>
                  </a:xfrm>
                  <a:custGeom>
                    <a:avLst/>
                    <a:gdLst>
                      <a:gd name="T0" fmla="*/ 0 w 560"/>
                      <a:gd name="T1" fmla="*/ 0 h 3640"/>
                      <a:gd name="T2" fmla="*/ 0 w 560"/>
                      <a:gd name="T3" fmla="*/ 0 h 3640"/>
                      <a:gd name="T4" fmla="*/ 0 w 560"/>
                      <a:gd name="T5" fmla="*/ 0 h 3640"/>
                      <a:gd name="T6" fmla="*/ 0 w 560"/>
                      <a:gd name="T7" fmla="*/ 0 h 3640"/>
                      <a:gd name="T8" fmla="*/ 0 w 560"/>
                      <a:gd name="T9" fmla="*/ 0 h 3640"/>
                      <a:gd name="T10" fmla="*/ 0 w 560"/>
                      <a:gd name="T11" fmla="*/ 0 h 3640"/>
                      <a:gd name="T12" fmla="*/ 0 w 560"/>
                      <a:gd name="T13" fmla="*/ 0 h 3640"/>
                      <a:gd name="T14" fmla="*/ 0 w 560"/>
                      <a:gd name="T15" fmla="*/ 0 h 3640"/>
                      <a:gd name="T16" fmla="*/ 0 w 560"/>
                      <a:gd name="T17" fmla="*/ 0 h 3640"/>
                      <a:gd name="T18" fmla="*/ 0 w 560"/>
                      <a:gd name="T19" fmla="*/ 0 h 3640"/>
                      <a:gd name="T20" fmla="*/ 0 w 560"/>
                      <a:gd name="T21" fmla="*/ 0 h 3640"/>
                      <a:gd name="T22" fmla="*/ 0 w 560"/>
                      <a:gd name="T23" fmla="*/ 0 h 3640"/>
                      <a:gd name="T24" fmla="*/ 0 w 560"/>
                      <a:gd name="T25" fmla="*/ 0 h 3640"/>
                      <a:gd name="T26" fmla="*/ 0 w 560"/>
                      <a:gd name="T27" fmla="*/ 0 h 3640"/>
                      <a:gd name="T28" fmla="*/ 0 w 560"/>
                      <a:gd name="T29" fmla="*/ 0 h 3640"/>
                      <a:gd name="T30" fmla="*/ 0 w 560"/>
                      <a:gd name="T31" fmla="*/ 0 h 3640"/>
                      <a:gd name="T32" fmla="*/ 0 w 560"/>
                      <a:gd name="T33" fmla="*/ 0 h 3640"/>
                      <a:gd name="T34" fmla="*/ 0 w 560"/>
                      <a:gd name="T35" fmla="*/ 0 h 3640"/>
                      <a:gd name="T36" fmla="*/ 0 w 560"/>
                      <a:gd name="T37" fmla="*/ 0 h 3640"/>
                      <a:gd name="T38" fmla="*/ 0 w 560"/>
                      <a:gd name="T39" fmla="*/ 0 h 3640"/>
                      <a:gd name="T40" fmla="*/ 0 w 560"/>
                      <a:gd name="T41" fmla="*/ 0 h 3640"/>
                      <a:gd name="T42" fmla="*/ 0 w 560"/>
                      <a:gd name="T43" fmla="*/ 0 h 3640"/>
                      <a:gd name="T44" fmla="*/ 0 w 560"/>
                      <a:gd name="T45" fmla="*/ 0 h 3640"/>
                      <a:gd name="T46" fmla="*/ 0 w 560"/>
                      <a:gd name="T47" fmla="*/ 0 h 3640"/>
                      <a:gd name="T48" fmla="*/ 0 w 560"/>
                      <a:gd name="T49" fmla="*/ 0 h 3640"/>
                      <a:gd name="T50" fmla="*/ 0 w 560"/>
                      <a:gd name="T51" fmla="*/ 0 h 3640"/>
                      <a:gd name="T52" fmla="*/ 0 w 560"/>
                      <a:gd name="T53" fmla="*/ 0 h 3640"/>
                      <a:gd name="T54" fmla="*/ 0 w 560"/>
                      <a:gd name="T55" fmla="*/ 0 h 3640"/>
                      <a:gd name="T56" fmla="*/ 0 w 560"/>
                      <a:gd name="T57" fmla="*/ 0 h 3640"/>
                      <a:gd name="T58" fmla="*/ 0 w 560"/>
                      <a:gd name="T59" fmla="*/ 0 h 3640"/>
                      <a:gd name="T60" fmla="*/ 0 w 560"/>
                      <a:gd name="T61" fmla="*/ 0 h 3640"/>
                      <a:gd name="T62" fmla="*/ 0 w 560"/>
                      <a:gd name="T63" fmla="*/ 0 h 3640"/>
                      <a:gd name="T64" fmla="*/ 0 w 560"/>
                      <a:gd name="T65" fmla="*/ 0 h 3640"/>
                      <a:gd name="T66" fmla="*/ 0 w 560"/>
                      <a:gd name="T67" fmla="*/ 0 h 3640"/>
                      <a:gd name="T68" fmla="*/ 0 w 560"/>
                      <a:gd name="T69" fmla="*/ 0 h 3640"/>
                      <a:gd name="T70" fmla="*/ 0 w 560"/>
                      <a:gd name="T71" fmla="*/ 0 h 3640"/>
                      <a:gd name="T72" fmla="*/ 0 w 560"/>
                      <a:gd name="T73" fmla="*/ 0 h 3640"/>
                      <a:gd name="T74" fmla="*/ 0 w 560"/>
                      <a:gd name="T75" fmla="*/ 0 h 3640"/>
                      <a:gd name="T76" fmla="*/ 0 w 560"/>
                      <a:gd name="T77" fmla="*/ 0 h 3640"/>
                      <a:gd name="T78" fmla="*/ 0 w 560"/>
                      <a:gd name="T79" fmla="*/ 0 h 3640"/>
                      <a:gd name="T80" fmla="*/ 0 w 560"/>
                      <a:gd name="T81" fmla="*/ 0 h 3640"/>
                      <a:gd name="T82" fmla="*/ 0 w 560"/>
                      <a:gd name="T83" fmla="*/ 0 h 3640"/>
                      <a:gd name="T84" fmla="*/ 0 w 560"/>
                      <a:gd name="T85" fmla="*/ 0 h 3640"/>
                      <a:gd name="T86" fmla="*/ 0 w 560"/>
                      <a:gd name="T87" fmla="*/ 0 h 3640"/>
                      <a:gd name="T88" fmla="*/ 0 w 560"/>
                      <a:gd name="T89" fmla="*/ 0 h 3640"/>
                      <a:gd name="T90" fmla="*/ 0 w 560"/>
                      <a:gd name="T91" fmla="*/ 0 h 3640"/>
                      <a:gd name="T92" fmla="*/ 0 w 560"/>
                      <a:gd name="T93" fmla="*/ 0 h 3640"/>
                      <a:gd name="T94" fmla="*/ 0 w 560"/>
                      <a:gd name="T95" fmla="*/ 0 h 3640"/>
                      <a:gd name="T96" fmla="*/ 0 w 560"/>
                      <a:gd name="T97" fmla="*/ 0 h 3640"/>
                      <a:gd name="T98" fmla="*/ 0 w 560"/>
                      <a:gd name="T99" fmla="*/ 0 h 3640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560"/>
                      <a:gd name="T151" fmla="*/ 0 h 3640"/>
                      <a:gd name="T152" fmla="*/ 560 w 560"/>
                      <a:gd name="T153" fmla="*/ 3640 h 3640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560" h="3640">
                        <a:moveTo>
                          <a:pt x="439" y="3472"/>
                        </a:moveTo>
                        <a:lnTo>
                          <a:pt x="420" y="3453"/>
                        </a:lnTo>
                        <a:lnTo>
                          <a:pt x="401" y="3434"/>
                        </a:lnTo>
                        <a:lnTo>
                          <a:pt x="382" y="3414"/>
                        </a:lnTo>
                        <a:lnTo>
                          <a:pt x="366" y="3394"/>
                        </a:lnTo>
                        <a:lnTo>
                          <a:pt x="348" y="3375"/>
                        </a:lnTo>
                        <a:lnTo>
                          <a:pt x="331" y="3357"/>
                        </a:lnTo>
                        <a:lnTo>
                          <a:pt x="312" y="3341"/>
                        </a:lnTo>
                        <a:lnTo>
                          <a:pt x="293" y="3327"/>
                        </a:lnTo>
                        <a:lnTo>
                          <a:pt x="266" y="3303"/>
                        </a:lnTo>
                        <a:lnTo>
                          <a:pt x="243" y="3277"/>
                        </a:lnTo>
                        <a:lnTo>
                          <a:pt x="223" y="3248"/>
                        </a:lnTo>
                        <a:lnTo>
                          <a:pt x="208" y="3219"/>
                        </a:lnTo>
                        <a:lnTo>
                          <a:pt x="192" y="3186"/>
                        </a:lnTo>
                        <a:lnTo>
                          <a:pt x="180" y="3154"/>
                        </a:lnTo>
                        <a:lnTo>
                          <a:pt x="169" y="3121"/>
                        </a:lnTo>
                        <a:lnTo>
                          <a:pt x="160" y="3088"/>
                        </a:lnTo>
                        <a:lnTo>
                          <a:pt x="146" y="3039"/>
                        </a:lnTo>
                        <a:lnTo>
                          <a:pt x="134" y="2990"/>
                        </a:lnTo>
                        <a:lnTo>
                          <a:pt x="121" y="2941"/>
                        </a:lnTo>
                        <a:lnTo>
                          <a:pt x="109" y="2893"/>
                        </a:lnTo>
                        <a:lnTo>
                          <a:pt x="97" y="2843"/>
                        </a:lnTo>
                        <a:lnTo>
                          <a:pt x="88" y="2794"/>
                        </a:lnTo>
                        <a:lnTo>
                          <a:pt x="82" y="2742"/>
                        </a:lnTo>
                        <a:lnTo>
                          <a:pt x="79" y="2691"/>
                        </a:lnTo>
                        <a:lnTo>
                          <a:pt x="64" y="2558"/>
                        </a:lnTo>
                        <a:lnTo>
                          <a:pt x="56" y="2429"/>
                        </a:lnTo>
                        <a:lnTo>
                          <a:pt x="54" y="2302"/>
                        </a:lnTo>
                        <a:lnTo>
                          <a:pt x="56" y="2177"/>
                        </a:lnTo>
                        <a:lnTo>
                          <a:pt x="59" y="2049"/>
                        </a:lnTo>
                        <a:lnTo>
                          <a:pt x="63" y="1922"/>
                        </a:lnTo>
                        <a:lnTo>
                          <a:pt x="64" y="1791"/>
                        </a:lnTo>
                        <a:lnTo>
                          <a:pt x="63" y="1658"/>
                        </a:lnTo>
                        <a:lnTo>
                          <a:pt x="64" y="1521"/>
                        </a:lnTo>
                        <a:lnTo>
                          <a:pt x="63" y="1385"/>
                        </a:lnTo>
                        <a:lnTo>
                          <a:pt x="56" y="1249"/>
                        </a:lnTo>
                        <a:lnTo>
                          <a:pt x="49" y="1112"/>
                        </a:lnTo>
                        <a:lnTo>
                          <a:pt x="37" y="975"/>
                        </a:lnTo>
                        <a:lnTo>
                          <a:pt x="26" y="839"/>
                        </a:lnTo>
                        <a:lnTo>
                          <a:pt x="13" y="703"/>
                        </a:lnTo>
                        <a:lnTo>
                          <a:pt x="0" y="568"/>
                        </a:lnTo>
                        <a:lnTo>
                          <a:pt x="4" y="494"/>
                        </a:lnTo>
                        <a:lnTo>
                          <a:pt x="13" y="424"/>
                        </a:lnTo>
                        <a:lnTo>
                          <a:pt x="25" y="354"/>
                        </a:lnTo>
                        <a:lnTo>
                          <a:pt x="42" y="287"/>
                        </a:lnTo>
                        <a:lnTo>
                          <a:pt x="62" y="220"/>
                        </a:lnTo>
                        <a:lnTo>
                          <a:pt x="88" y="156"/>
                        </a:lnTo>
                        <a:lnTo>
                          <a:pt x="118" y="93"/>
                        </a:lnTo>
                        <a:lnTo>
                          <a:pt x="154" y="35"/>
                        </a:lnTo>
                        <a:lnTo>
                          <a:pt x="156" y="25"/>
                        </a:lnTo>
                        <a:lnTo>
                          <a:pt x="161" y="16"/>
                        </a:lnTo>
                        <a:lnTo>
                          <a:pt x="164" y="8"/>
                        </a:lnTo>
                        <a:lnTo>
                          <a:pt x="167" y="0"/>
                        </a:lnTo>
                        <a:lnTo>
                          <a:pt x="156" y="74"/>
                        </a:lnTo>
                        <a:lnTo>
                          <a:pt x="149" y="148"/>
                        </a:lnTo>
                        <a:lnTo>
                          <a:pt x="142" y="223"/>
                        </a:lnTo>
                        <a:lnTo>
                          <a:pt x="135" y="299"/>
                        </a:lnTo>
                        <a:lnTo>
                          <a:pt x="128" y="373"/>
                        </a:lnTo>
                        <a:lnTo>
                          <a:pt x="121" y="448"/>
                        </a:lnTo>
                        <a:lnTo>
                          <a:pt x="113" y="523"/>
                        </a:lnTo>
                        <a:lnTo>
                          <a:pt x="105" y="598"/>
                        </a:lnTo>
                        <a:lnTo>
                          <a:pt x="95" y="754"/>
                        </a:lnTo>
                        <a:lnTo>
                          <a:pt x="99" y="907"/>
                        </a:lnTo>
                        <a:lnTo>
                          <a:pt x="115" y="1056"/>
                        </a:lnTo>
                        <a:lnTo>
                          <a:pt x="138" y="1206"/>
                        </a:lnTo>
                        <a:lnTo>
                          <a:pt x="163" y="1353"/>
                        </a:lnTo>
                        <a:lnTo>
                          <a:pt x="188" y="1501"/>
                        </a:lnTo>
                        <a:lnTo>
                          <a:pt x="210" y="1649"/>
                        </a:lnTo>
                        <a:lnTo>
                          <a:pt x="225" y="1801"/>
                        </a:lnTo>
                        <a:lnTo>
                          <a:pt x="231" y="1918"/>
                        </a:lnTo>
                        <a:lnTo>
                          <a:pt x="235" y="2038"/>
                        </a:lnTo>
                        <a:lnTo>
                          <a:pt x="239" y="2158"/>
                        </a:lnTo>
                        <a:lnTo>
                          <a:pt x="243" y="2280"/>
                        </a:lnTo>
                        <a:lnTo>
                          <a:pt x="243" y="2401"/>
                        </a:lnTo>
                        <a:lnTo>
                          <a:pt x="244" y="2522"/>
                        </a:lnTo>
                        <a:lnTo>
                          <a:pt x="244" y="2643"/>
                        </a:lnTo>
                        <a:lnTo>
                          <a:pt x="244" y="2764"/>
                        </a:lnTo>
                        <a:lnTo>
                          <a:pt x="252" y="2850"/>
                        </a:lnTo>
                        <a:lnTo>
                          <a:pt x="261" y="2938"/>
                        </a:lnTo>
                        <a:lnTo>
                          <a:pt x="271" y="3022"/>
                        </a:lnTo>
                        <a:lnTo>
                          <a:pt x="287" y="3108"/>
                        </a:lnTo>
                        <a:lnTo>
                          <a:pt x="308" y="3189"/>
                        </a:lnTo>
                        <a:lnTo>
                          <a:pt x="338" y="3268"/>
                        </a:lnTo>
                        <a:lnTo>
                          <a:pt x="379" y="3343"/>
                        </a:lnTo>
                        <a:lnTo>
                          <a:pt x="434" y="3412"/>
                        </a:lnTo>
                        <a:lnTo>
                          <a:pt x="450" y="3439"/>
                        </a:lnTo>
                        <a:lnTo>
                          <a:pt x="467" y="3468"/>
                        </a:lnTo>
                        <a:lnTo>
                          <a:pt x="483" y="3495"/>
                        </a:lnTo>
                        <a:lnTo>
                          <a:pt x="500" y="3525"/>
                        </a:lnTo>
                        <a:lnTo>
                          <a:pt x="515" y="3554"/>
                        </a:lnTo>
                        <a:lnTo>
                          <a:pt x="530" y="3582"/>
                        </a:lnTo>
                        <a:lnTo>
                          <a:pt x="545" y="3611"/>
                        </a:lnTo>
                        <a:lnTo>
                          <a:pt x="560" y="3640"/>
                        </a:lnTo>
                        <a:lnTo>
                          <a:pt x="545" y="3621"/>
                        </a:lnTo>
                        <a:lnTo>
                          <a:pt x="530" y="3601"/>
                        </a:lnTo>
                        <a:lnTo>
                          <a:pt x="514" y="3580"/>
                        </a:lnTo>
                        <a:lnTo>
                          <a:pt x="499" y="3559"/>
                        </a:lnTo>
                        <a:lnTo>
                          <a:pt x="482" y="3537"/>
                        </a:lnTo>
                        <a:lnTo>
                          <a:pt x="467" y="3515"/>
                        </a:lnTo>
                        <a:lnTo>
                          <a:pt x="453" y="3493"/>
                        </a:lnTo>
                        <a:lnTo>
                          <a:pt x="439" y="3472"/>
                        </a:lnTo>
                        <a:close/>
                      </a:path>
                    </a:pathLst>
                  </a:custGeom>
                  <a:solidFill>
                    <a:srgbClr val="99CC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26" name="Freeform 368"/>
                  <p:cNvSpPr>
                    <a:spLocks noChangeAspect="1"/>
                  </p:cNvSpPr>
                  <p:nvPr/>
                </p:nvSpPr>
                <p:spPr bwMode="auto">
                  <a:xfrm>
                    <a:off x="3575" y="3647"/>
                    <a:ext cx="39" cy="49"/>
                  </a:xfrm>
                  <a:custGeom>
                    <a:avLst/>
                    <a:gdLst>
                      <a:gd name="T0" fmla="*/ 0 w 393"/>
                      <a:gd name="T1" fmla="*/ 0 h 489"/>
                      <a:gd name="T2" fmla="*/ 0 w 393"/>
                      <a:gd name="T3" fmla="*/ 0 h 489"/>
                      <a:gd name="T4" fmla="*/ 0 w 393"/>
                      <a:gd name="T5" fmla="*/ 0 h 489"/>
                      <a:gd name="T6" fmla="*/ 0 w 393"/>
                      <a:gd name="T7" fmla="*/ 0 h 489"/>
                      <a:gd name="T8" fmla="*/ 0 w 393"/>
                      <a:gd name="T9" fmla="*/ 0 h 489"/>
                      <a:gd name="T10" fmla="*/ 0 w 393"/>
                      <a:gd name="T11" fmla="*/ 0 h 489"/>
                      <a:gd name="T12" fmla="*/ 0 w 393"/>
                      <a:gd name="T13" fmla="*/ 0 h 489"/>
                      <a:gd name="T14" fmla="*/ 0 w 393"/>
                      <a:gd name="T15" fmla="*/ 0 h 489"/>
                      <a:gd name="T16" fmla="*/ 0 w 393"/>
                      <a:gd name="T17" fmla="*/ 0 h 489"/>
                      <a:gd name="T18" fmla="*/ 0 w 393"/>
                      <a:gd name="T19" fmla="*/ 0 h 489"/>
                      <a:gd name="T20" fmla="*/ 0 w 393"/>
                      <a:gd name="T21" fmla="*/ 0 h 489"/>
                      <a:gd name="T22" fmla="*/ 0 w 393"/>
                      <a:gd name="T23" fmla="*/ 0 h 489"/>
                      <a:gd name="T24" fmla="*/ 0 w 393"/>
                      <a:gd name="T25" fmla="*/ 0 h 489"/>
                      <a:gd name="T26" fmla="*/ 0 w 393"/>
                      <a:gd name="T27" fmla="*/ 0 h 489"/>
                      <a:gd name="T28" fmla="*/ 0 w 393"/>
                      <a:gd name="T29" fmla="*/ 0 h 489"/>
                      <a:gd name="T30" fmla="*/ 0 w 393"/>
                      <a:gd name="T31" fmla="*/ 0 h 489"/>
                      <a:gd name="T32" fmla="*/ 0 w 393"/>
                      <a:gd name="T33" fmla="*/ 0 h 489"/>
                      <a:gd name="T34" fmla="*/ 0 w 393"/>
                      <a:gd name="T35" fmla="*/ 0 h 489"/>
                      <a:gd name="T36" fmla="*/ 0 w 393"/>
                      <a:gd name="T37" fmla="*/ 0 h 489"/>
                      <a:gd name="T38" fmla="*/ 0 w 393"/>
                      <a:gd name="T39" fmla="*/ 0 h 489"/>
                      <a:gd name="T40" fmla="*/ 0 w 393"/>
                      <a:gd name="T41" fmla="*/ 0 h 489"/>
                      <a:gd name="T42" fmla="*/ 0 w 393"/>
                      <a:gd name="T43" fmla="*/ 0 h 489"/>
                      <a:gd name="T44" fmla="*/ 0 w 393"/>
                      <a:gd name="T45" fmla="*/ 0 h 489"/>
                      <a:gd name="T46" fmla="*/ 0 w 393"/>
                      <a:gd name="T47" fmla="*/ 0 h 489"/>
                      <a:gd name="T48" fmla="*/ 0 w 393"/>
                      <a:gd name="T49" fmla="*/ 0 h 489"/>
                      <a:gd name="T50" fmla="*/ 0 w 393"/>
                      <a:gd name="T51" fmla="*/ 0 h 489"/>
                      <a:gd name="T52" fmla="*/ 0 w 393"/>
                      <a:gd name="T53" fmla="*/ 0 h 489"/>
                      <a:gd name="T54" fmla="*/ 0 w 393"/>
                      <a:gd name="T55" fmla="*/ 0 h 489"/>
                      <a:gd name="T56" fmla="*/ 0 w 393"/>
                      <a:gd name="T57" fmla="*/ 0 h 489"/>
                      <a:gd name="T58" fmla="*/ 0 w 393"/>
                      <a:gd name="T59" fmla="*/ 0 h 489"/>
                      <a:gd name="T60" fmla="*/ 0 w 393"/>
                      <a:gd name="T61" fmla="*/ 0 h 489"/>
                      <a:gd name="T62" fmla="*/ 0 w 393"/>
                      <a:gd name="T63" fmla="*/ 0 h 489"/>
                      <a:gd name="T64" fmla="*/ 0 w 393"/>
                      <a:gd name="T65" fmla="*/ 0 h 489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393"/>
                      <a:gd name="T100" fmla="*/ 0 h 489"/>
                      <a:gd name="T101" fmla="*/ 393 w 393"/>
                      <a:gd name="T102" fmla="*/ 489 h 489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393" h="489">
                        <a:moveTo>
                          <a:pt x="0" y="0"/>
                        </a:moveTo>
                        <a:lnTo>
                          <a:pt x="20" y="14"/>
                        </a:lnTo>
                        <a:lnTo>
                          <a:pt x="40" y="29"/>
                        </a:lnTo>
                        <a:lnTo>
                          <a:pt x="60" y="42"/>
                        </a:lnTo>
                        <a:lnTo>
                          <a:pt x="81" y="56"/>
                        </a:lnTo>
                        <a:lnTo>
                          <a:pt x="101" y="68"/>
                        </a:lnTo>
                        <a:lnTo>
                          <a:pt x="122" y="81"/>
                        </a:lnTo>
                        <a:lnTo>
                          <a:pt x="142" y="93"/>
                        </a:lnTo>
                        <a:lnTo>
                          <a:pt x="162" y="107"/>
                        </a:lnTo>
                        <a:lnTo>
                          <a:pt x="179" y="136"/>
                        </a:lnTo>
                        <a:lnTo>
                          <a:pt x="195" y="167"/>
                        </a:lnTo>
                        <a:lnTo>
                          <a:pt x="213" y="198"/>
                        </a:lnTo>
                        <a:lnTo>
                          <a:pt x="232" y="228"/>
                        </a:lnTo>
                        <a:lnTo>
                          <a:pt x="248" y="258"/>
                        </a:lnTo>
                        <a:lnTo>
                          <a:pt x="266" y="289"/>
                        </a:lnTo>
                        <a:lnTo>
                          <a:pt x="282" y="320"/>
                        </a:lnTo>
                        <a:lnTo>
                          <a:pt x="300" y="351"/>
                        </a:lnTo>
                        <a:lnTo>
                          <a:pt x="309" y="368"/>
                        </a:lnTo>
                        <a:lnTo>
                          <a:pt x="321" y="385"/>
                        </a:lnTo>
                        <a:lnTo>
                          <a:pt x="332" y="403"/>
                        </a:lnTo>
                        <a:lnTo>
                          <a:pt x="345" y="421"/>
                        </a:lnTo>
                        <a:lnTo>
                          <a:pt x="356" y="437"/>
                        </a:lnTo>
                        <a:lnTo>
                          <a:pt x="368" y="455"/>
                        </a:lnTo>
                        <a:lnTo>
                          <a:pt x="380" y="471"/>
                        </a:lnTo>
                        <a:lnTo>
                          <a:pt x="393" y="489"/>
                        </a:lnTo>
                        <a:lnTo>
                          <a:pt x="324" y="445"/>
                        </a:lnTo>
                        <a:lnTo>
                          <a:pt x="262" y="395"/>
                        </a:lnTo>
                        <a:lnTo>
                          <a:pt x="203" y="339"/>
                        </a:lnTo>
                        <a:lnTo>
                          <a:pt x="151" y="279"/>
                        </a:lnTo>
                        <a:lnTo>
                          <a:pt x="104" y="212"/>
                        </a:lnTo>
                        <a:lnTo>
                          <a:pt x="64" y="143"/>
                        </a:lnTo>
                        <a:lnTo>
                          <a:pt x="29" y="7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CA6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27" name="Freeform 369"/>
                  <p:cNvSpPr>
                    <a:spLocks noChangeAspect="1"/>
                  </p:cNvSpPr>
                  <p:nvPr/>
                </p:nvSpPr>
                <p:spPr bwMode="auto">
                  <a:xfrm>
                    <a:off x="3558" y="3456"/>
                    <a:ext cx="25" cy="180"/>
                  </a:xfrm>
                  <a:custGeom>
                    <a:avLst/>
                    <a:gdLst>
                      <a:gd name="T0" fmla="*/ 0 w 251"/>
                      <a:gd name="T1" fmla="*/ 0 h 1806"/>
                      <a:gd name="T2" fmla="*/ 0 w 251"/>
                      <a:gd name="T3" fmla="*/ 0 h 1806"/>
                      <a:gd name="T4" fmla="*/ 0 w 251"/>
                      <a:gd name="T5" fmla="*/ 0 h 1806"/>
                      <a:gd name="T6" fmla="*/ 0 w 251"/>
                      <a:gd name="T7" fmla="*/ 0 h 1806"/>
                      <a:gd name="T8" fmla="*/ 0 w 251"/>
                      <a:gd name="T9" fmla="*/ 0 h 1806"/>
                      <a:gd name="T10" fmla="*/ 0 w 251"/>
                      <a:gd name="T11" fmla="*/ 0 h 1806"/>
                      <a:gd name="T12" fmla="*/ 0 w 251"/>
                      <a:gd name="T13" fmla="*/ 0 h 1806"/>
                      <a:gd name="T14" fmla="*/ 0 w 251"/>
                      <a:gd name="T15" fmla="*/ 0 h 1806"/>
                      <a:gd name="T16" fmla="*/ 0 w 251"/>
                      <a:gd name="T17" fmla="*/ 0 h 1806"/>
                      <a:gd name="T18" fmla="*/ 0 w 251"/>
                      <a:gd name="T19" fmla="*/ 0 h 1806"/>
                      <a:gd name="T20" fmla="*/ 0 w 251"/>
                      <a:gd name="T21" fmla="*/ 0 h 1806"/>
                      <a:gd name="T22" fmla="*/ 0 w 251"/>
                      <a:gd name="T23" fmla="*/ 0 h 1806"/>
                      <a:gd name="T24" fmla="*/ 0 w 251"/>
                      <a:gd name="T25" fmla="*/ 0 h 1806"/>
                      <a:gd name="T26" fmla="*/ 0 w 251"/>
                      <a:gd name="T27" fmla="*/ 0 h 1806"/>
                      <a:gd name="T28" fmla="*/ 0 w 251"/>
                      <a:gd name="T29" fmla="*/ 0 h 1806"/>
                      <a:gd name="T30" fmla="*/ 0 w 251"/>
                      <a:gd name="T31" fmla="*/ 0 h 1806"/>
                      <a:gd name="T32" fmla="*/ 0 w 251"/>
                      <a:gd name="T33" fmla="*/ 0 h 1806"/>
                      <a:gd name="T34" fmla="*/ 0 w 251"/>
                      <a:gd name="T35" fmla="*/ 0 h 1806"/>
                      <a:gd name="T36" fmla="*/ 0 w 251"/>
                      <a:gd name="T37" fmla="*/ 0 h 1806"/>
                      <a:gd name="T38" fmla="*/ 0 w 251"/>
                      <a:gd name="T39" fmla="*/ 0 h 1806"/>
                      <a:gd name="T40" fmla="*/ 0 w 251"/>
                      <a:gd name="T41" fmla="*/ 0 h 1806"/>
                      <a:gd name="T42" fmla="*/ 0 w 251"/>
                      <a:gd name="T43" fmla="*/ 0 h 1806"/>
                      <a:gd name="T44" fmla="*/ 0 w 251"/>
                      <a:gd name="T45" fmla="*/ 0 h 1806"/>
                      <a:gd name="T46" fmla="*/ 0 w 251"/>
                      <a:gd name="T47" fmla="*/ 0 h 1806"/>
                      <a:gd name="T48" fmla="*/ 0 w 251"/>
                      <a:gd name="T49" fmla="*/ 0 h 1806"/>
                      <a:gd name="T50" fmla="*/ 0 w 251"/>
                      <a:gd name="T51" fmla="*/ 0 h 1806"/>
                      <a:gd name="T52" fmla="*/ 0 w 251"/>
                      <a:gd name="T53" fmla="*/ 0 h 1806"/>
                      <a:gd name="T54" fmla="*/ 0 w 251"/>
                      <a:gd name="T55" fmla="*/ 0 h 1806"/>
                      <a:gd name="T56" fmla="*/ 0 w 251"/>
                      <a:gd name="T57" fmla="*/ 0 h 1806"/>
                      <a:gd name="T58" fmla="*/ 0 w 251"/>
                      <a:gd name="T59" fmla="*/ 0 h 1806"/>
                      <a:gd name="T60" fmla="*/ 0 w 251"/>
                      <a:gd name="T61" fmla="*/ 0 h 1806"/>
                      <a:gd name="T62" fmla="*/ 0 w 251"/>
                      <a:gd name="T63" fmla="*/ 0 h 1806"/>
                      <a:gd name="T64" fmla="*/ 0 w 251"/>
                      <a:gd name="T65" fmla="*/ 0 h 1806"/>
                      <a:gd name="T66" fmla="*/ 0 w 251"/>
                      <a:gd name="T67" fmla="*/ 0 h 1806"/>
                      <a:gd name="T68" fmla="*/ 0 w 251"/>
                      <a:gd name="T69" fmla="*/ 0 h 1806"/>
                      <a:gd name="T70" fmla="*/ 0 w 251"/>
                      <a:gd name="T71" fmla="*/ 0 h 1806"/>
                      <a:gd name="T72" fmla="*/ 0 w 251"/>
                      <a:gd name="T73" fmla="*/ 0 h 1806"/>
                      <a:gd name="T74" fmla="*/ 0 w 251"/>
                      <a:gd name="T75" fmla="*/ 0 h 1806"/>
                      <a:gd name="T76" fmla="*/ 0 w 251"/>
                      <a:gd name="T77" fmla="*/ 0 h 1806"/>
                      <a:gd name="T78" fmla="*/ 0 w 251"/>
                      <a:gd name="T79" fmla="*/ 0 h 1806"/>
                      <a:gd name="T80" fmla="*/ 0 w 251"/>
                      <a:gd name="T81" fmla="*/ 0 h 1806"/>
                      <a:gd name="T82" fmla="*/ 0 w 251"/>
                      <a:gd name="T83" fmla="*/ 0 h 1806"/>
                      <a:gd name="T84" fmla="*/ 0 w 251"/>
                      <a:gd name="T85" fmla="*/ 0 h 1806"/>
                      <a:gd name="T86" fmla="*/ 0 w 251"/>
                      <a:gd name="T87" fmla="*/ 0 h 1806"/>
                      <a:gd name="T88" fmla="*/ 0 w 251"/>
                      <a:gd name="T89" fmla="*/ 0 h 1806"/>
                      <a:gd name="T90" fmla="*/ 0 w 251"/>
                      <a:gd name="T91" fmla="*/ 0 h 1806"/>
                      <a:gd name="T92" fmla="*/ 0 w 251"/>
                      <a:gd name="T93" fmla="*/ 0 h 1806"/>
                      <a:gd name="T94" fmla="*/ 0 w 251"/>
                      <a:gd name="T95" fmla="*/ 0 h 1806"/>
                      <a:gd name="T96" fmla="*/ 0 w 251"/>
                      <a:gd name="T97" fmla="*/ 0 h 1806"/>
                      <a:gd name="T98" fmla="*/ 0 w 251"/>
                      <a:gd name="T99" fmla="*/ 0 h 1806"/>
                      <a:gd name="T100" fmla="*/ 0 w 251"/>
                      <a:gd name="T101" fmla="*/ 0 h 1806"/>
                      <a:gd name="T102" fmla="*/ 0 w 251"/>
                      <a:gd name="T103" fmla="*/ 0 h 1806"/>
                      <a:gd name="T104" fmla="*/ 0 w 251"/>
                      <a:gd name="T105" fmla="*/ 0 h 1806"/>
                      <a:gd name="T106" fmla="*/ 0 w 251"/>
                      <a:gd name="T107" fmla="*/ 0 h 1806"/>
                      <a:gd name="T108" fmla="*/ 0 w 251"/>
                      <a:gd name="T109" fmla="*/ 0 h 1806"/>
                      <a:gd name="T110" fmla="*/ 0 w 251"/>
                      <a:gd name="T111" fmla="*/ 0 h 1806"/>
                      <a:gd name="T112" fmla="*/ 0 w 251"/>
                      <a:gd name="T113" fmla="*/ 0 h 180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251"/>
                      <a:gd name="T172" fmla="*/ 0 h 1806"/>
                      <a:gd name="T173" fmla="*/ 251 w 251"/>
                      <a:gd name="T174" fmla="*/ 1806 h 1806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251" h="1806">
                        <a:moveTo>
                          <a:pt x="130" y="1702"/>
                        </a:moveTo>
                        <a:lnTo>
                          <a:pt x="96" y="1613"/>
                        </a:lnTo>
                        <a:lnTo>
                          <a:pt x="72" y="1523"/>
                        </a:lnTo>
                        <a:lnTo>
                          <a:pt x="54" y="1430"/>
                        </a:lnTo>
                        <a:lnTo>
                          <a:pt x="43" y="1335"/>
                        </a:lnTo>
                        <a:lnTo>
                          <a:pt x="33" y="1239"/>
                        </a:lnTo>
                        <a:lnTo>
                          <a:pt x="25" y="1143"/>
                        </a:lnTo>
                        <a:lnTo>
                          <a:pt x="15" y="1045"/>
                        </a:lnTo>
                        <a:lnTo>
                          <a:pt x="4" y="950"/>
                        </a:lnTo>
                        <a:lnTo>
                          <a:pt x="0" y="867"/>
                        </a:lnTo>
                        <a:lnTo>
                          <a:pt x="4" y="787"/>
                        </a:lnTo>
                        <a:lnTo>
                          <a:pt x="11" y="706"/>
                        </a:lnTo>
                        <a:lnTo>
                          <a:pt x="22" y="626"/>
                        </a:lnTo>
                        <a:lnTo>
                          <a:pt x="31" y="545"/>
                        </a:lnTo>
                        <a:lnTo>
                          <a:pt x="37" y="463"/>
                        </a:lnTo>
                        <a:lnTo>
                          <a:pt x="38" y="381"/>
                        </a:lnTo>
                        <a:lnTo>
                          <a:pt x="34" y="300"/>
                        </a:lnTo>
                        <a:lnTo>
                          <a:pt x="32" y="259"/>
                        </a:lnTo>
                        <a:lnTo>
                          <a:pt x="35" y="221"/>
                        </a:lnTo>
                        <a:lnTo>
                          <a:pt x="40" y="182"/>
                        </a:lnTo>
                        <a:lnTo>
                          <a:pt x="50" y="146"/>
                        </a:lnTo>
                        <a:lnTo>
                          <a:pt x="59" y="109"/>
                        </a:lnTo>
                        <a:lnTo>
                          <a:pt x="69" y="72"/>
                        </a:lnTo>
                        <a:lnTo>
                          <a:pt x="77" y="36"/>
                        </a:lnTo>
                        <a:lnTo>
                          <a:pt x="83" y="0"/>
                        </a:lnTo>
                        <a:lnTo>
                          <a:pt x="85" y="76"/>
                        </a:lnTo>
                        <a:lnTo>
                          <a:pt x="92" y="154"/>
                        </a:lnTo>
                        <a:lnTo>
                          <a:pt x="98" y="232"/>
                        </a:lnTo>
                        <a:lnTo>
                          <a:pt x="104" y="311"/>
                        </a:lnTo>
                        <a:lnTo>
                          <a:pt x="106" y="389"/>
                        </a:lnTo>
                        <a:lnTo>
                          <a:pt x="106" y="468"/>
                        </a:lnTo>
                        <a:lnTo>
                          <a:pt x="102" y="547"/>
                        </a:lnTo>
                        <a:lnTo>
                          <a:pt x="92" y="626"/>
                        </a:lnTo>
                        <a:lnTo>
                          <a:pt x="92" y="750"/>
                        </a:lnTo>
                        <a:lnTo>
                          <a:pt x="93" y="875"/>
                        </a:lnTo>
                        <a:lnTo>
                          <a:pt x="94" y="1000"/>
                        </a:lnTo>
                        <a:lnTo>
                          <a:pt x="100" y="1127"/>
                        </a:lnTo>
                        <a:lnTo>
                          <a:pt x="107" y="1251"/>
                        </a:lnTo>
                        <a:lnTo>
                          <a:pt x="123" y="1373"/>
                        </a:lnTo>
                        <a:lnTo>
                          <a:pt x="146" y="1492"/>
                        </a:lnTo>
                        <a:lnTo>
                          <a:pt x="180" y="1609"/>
                        </a:lnTo>
                        <a:lnTo>
                          <a:pt x="187" y="1632"/>
                        </a:lnTo>
                        <a:lnTo>
                          <a:pt x="195" y="1657"/>
                        </a:lnTo>
                        <a:lnTo>
                          <a:pt x="203" y="1681"/>
                        </a:lnTo>
                        <a:lnTo>
                          <a:pt x="212" y="1706"/>
                        </a:lnTo>
                        <a:lnTo>
                          <a:pt x="219" y="1731"/>
                        </a:lnTo>
                        <a:lnTo>
                          <a:pt x="229" y="1756"/>
                        </a:lnTo>
                        <a:lnTo>
                          <a:pt x="239" y="1781"/>
                        </a:lnTo>
                        <a:lnTo>
                          <a:pt x="251" y="1806"/>
                        </a:lnTo>
                        <a:lnTo>
                          <a:pt x="236" y="1790"/>
                        </a:lnTo>
                        <a:lnTo>
                          <a:pt x="220" y="1777"/>
                        </a:lnTo>
                        <a:lnTo>
                          <a:pt x="205" y="1764"/>
                        </a:lnTo>
                        <a:lnTo>
                          <a:pt x="191" y="1750"/>
                        </a:lnTo>
                        <a:lnTo>
                          <a:pt x="174" y="1737"/>
                        </a:lnTo>
                        <a:lnTo>
                          <a:pt x="159" y="1726"/>
                        </a:lnTo>
                        <a:lnTo>
                          <a:pt x="144" y="1713"/>
                        </a:lnTo>
                        <a:lnTo>
                          <a:pt x="130" y="1702"/>
                        </a:lnTo>
                        <a:close/>
                      </a:path>
                    </a:pathLst>
                  </a:custGeom>
                  <a:solidFill>
                    <a:srgbClr val="8CA6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28" name="Freeform 370"/>
                  <p:cNvSpPr>
                    <a:spLocks noChangeAspect="1"/>
                  </p:cNvSpPr>
                  <p:nvPr/>
                </p:nvSpPr>
                <p:spPr bwMode="auto">
                  <a:xfrm>
                    <a:off x="3528" y="3353"/>
                    <a:ext cx="27" cy="212"/>
                  </a:xfrm>
                  <a:custGeom>
                    <a:avLst/>
                    <a:gdLst>
                      <a:gd name="T0" fmla="*/ 0 w 268"/>
                      <a:gd name="T1" fmla="*/ 0 h 2125"/>
                      <a:gd name="T2" fmla="*/ 0 w 268"/>
                      <a:gd name="T3" fmla="*/ 0 h 2125"/>
                      <a:gd name="T4" fmla="*/ 0 w 268"/>
                      <a:gd name="T5" fmla="*/ 0 h 2125"/>
                      <a:gd name="T6" fmla="*/ 0 w 268"/>
                      <a:gd name="T7" fmla="*/ 0 h 2125"/>
                      <a:gd name="T8" fmla="*/ 0 w 268"/>
                      <a:gd name="T9" fmla="*/ 0 h 2125"/>
                      <a:gd name="T10" fmla="*/ 0 w 268"/>
                      <a:gd name="T11" fmla="*/ 0 h 2125"/>
                      <a:gd name="T12" fmla="*/ 0 w 268"/>
                      <a:gd name="T13" fmla="*/ 0 h 2125"/>
                      <a:gd name="T14" fmla="*/ 0 w 268"/>
                      <a:gd name="T15" fmla="*/ 0 h 2125"/>
                      <a:gd name="T16" fmla="*/ 0 w 268"/>
                      <a:gd name="T17" fmla="*/ 0 h 2125"/>
                      <a:gd name="T18" fmla="*/ 0 w 268"/>
                      <a:gd name="T19" fmla="*/ 0 h 2125"/>
                      <a:gd name="T20" fmla="*/ 0 w 268"/>
                      <a:gd name="T21" fmla="*/ 0 h 2125"/>
                      <a:gd name="T22" fmla="*/ 0 w 268"/>
                      <a:gd name="T23" fmla="*/ 0 h 2125"/>
                      <a:gd name="T24" fmla="*/ 0 w 268"/>
                      <a:gd name="T25" fmla="*/ 0 h 2125"/>
                      <a:gd name="T26" fmla="*/ 0 w 268"/>
                      <a:gd name="T27" fmla="*/ 0 h 2125"/>
                      <a:gd name="T28" fmla="*/ 0 w 268"/>
                      <a:gd name="T29" fmla="*/ 0 h 2125"/>
                      <a:gd name="T30" fmla="*/ 0 w 268"/>
                      <a:gd name="T31" fmla="*/ 0 h 2125"/>
                      <a:gd name="T32" fmla="*/ 0 w 268"/>
                      <a:gd name="T33" fmla="*/ 0 h 2125"/>
                      <a:gd name="T34" fmla="*/ 0 w 268"/>
                      <a:gd name="T35" fmla="*/ 0 h 2125"/>
                      <a:gd name="T36" fmla="*/ 0 w 268"/>
                      <a:gd name="T37" fmla="*/ 0 h 2125"/>
                      <a:gd name="T38" fmla="*/ 0 w 268"/>
                      <a:gd name="T39" fmla="*/ 0 h 2125"/>
                      <a:gd name="T40" fmla="*/ 0 w 268"/>
                      <a:gd name="T41" fmla="*/ 0 h 2125"/>
                      <a:gd name="T42" fmla="*/ 0 w 268"/>
                      <a:gd name="T43" fmla="*/ 0 h 2125"/>
                      <a:gd name="T44" fmla="*/ 0 w 268"/>
                      <a:gd name="T45" fmla="*/ 0 h 2125"/>
                      <a:gd name="T46" fmla="*/ 0 w 268"/>
                      <a:gd name="T47" fmla="*/ 0 h 2125"/>
                      <a:gd name="T48" fmla="*/ 0 w 268"/>
                      <a:gd name="T49" fmla="*/ 0 h 2125"/>
                      <a:gd name="T50" fmla="*/ 0 w 268"/>
                      <a:gd name="T51" fmla="*/ 0 h 2125"/>
                      <a:gd name="T52" fmla="*/ 0 w 268"/>
                      <a:gd name="T53" fmla="*/ 0 h 2125"/>
                      <a:gd name="T54" fmla="*/ 0 w 268"/>
                      <a:gd name="T55" fmla="*/ 0 h 2125"/>
                      <a:gd name="T56" fmla="*/ 0 w 268"/>
                      <a:gd name="T57" fmla="*/ 0 h 2125"/>
                      <a:gd name="T58" fmla="*/ 0 w 268"/>
                      <a:gd name="T59" fmla="*/ 0 h 2125"/>
                      <a:gd name="T60" fmla="*/ 0 w 268"/>
                      <a:gd name="T61" fmla="*/ 0 h 2125"/>
                      <a:gd name="T62" fmla="*/ 0 w 268"/>
                      <a:gd name="T63" fmla="*/ 0 h 2125"/>
                      <a:gd name="T64" fmla="*/ 0 w 268"/>
                      <a:gd name="T65" fmla="*/ 0 h 2125"/>
                      <a:gd name="T66" fmla="*/ 0 w 268"/>
                      <a:gd name="T67" fmla="*/ 0 h 2125"/>
                      <a:gd name="T68" fmla="*/ 0 w 268"/>
                      <a:gd name="T69" fmla="*/ 0 h 2125"/>
                      <a:gd name="T70" fmla="*/ 0 w 268"/>
                      <a:gd name="T71" fmla="*/ 0 h 2125"/>
                      <a:gd name="T72" fmla="*/ 0 w 268"/>
                      <a:gd name="T73" fmla="*/ 0 h 2125"/>
                      <a:gd name="T74" fmla="*/ 0 w 268"/>
                      <a:gd name="T75" fmla="*/ 0 h 2125"/>
                      <a:gd name="T76" fmla="*/ 0 w 268"/>
                      <a:gd name="T77" fmla="*/ 0 h 2125"/>
                      <a:gd name="T78" fmla="*/ 0 w 268"/>
                      <a:gd name="T79" fmla="*/ 0 h 2125"/>
                      <a:gd name="T80" fmla="*/ 0 w 268"/>
                      <a:gd name="T81" fmla="*/ 0 h 2125"/>
                      <a:gd name="T82" fmla="*/ 0 w 268"/>
                      <a:gd name="T83" fmla="*/ 0 h 2125"/>
                      <a:gd name="T84" fmla="*/ 0 w 268"/>
                      <a:gd name="T85" fmla="*/ 0 h 2125"/>
                      <a:gd name="T86" fmla="*/ 0 w 268"/>
                      <a:gd name="T87" fmla="*/ 0 h 2125"/>
                      <a:gd name="T88" fmla="*/ 0 w 268"/>
                      <a:gd name="T89" fmla="*/ 0 h 2125"/>
                      <a:gd name="T90" fmla="*/ 0 w 268"/>
                      <a:gd name="T91" fmla="*/ 0 h 2125"/>
                      <a:gd name="T92" fmla="*/ 0 w 268"/>
                      <a:gd name="T93" fmla="*/ 0 h 2125"/>
                      <a:gd name="T94" fmla="*/ 0 w 268"/>
                      <a:gd name="T95" fmla="*/ 0 h 2125"/>
                      <a:gd name="T96" fmla="*/ 0 w 268"/>
                      <a:gd name="T97" fmla="*/ 0 h 2125"/>
                      <a:gd name="T98" fmla="*/ 0 w 268"/>
                      <a:gd name="T99" fmla="*/ 0 h 2125"/>
                      <a:gd name="T100" fmla="*/ 0 w 268"/>
                      <a:gd name="T101" fmla="*/ 0 h 2125"/>
                      <a:gd name="T102" fmla="*/ 0 w 268"/>
                      <a:gd name="T103" fmla="*/ 0 h 2125"/>
                      <a:gd name="T104" fmla="*/ 0 w 268"/>
                      <a:gd name="T105" fmla="*/ 0 h 2125"/>
                      <a:gd name="T106" fmla="*/ 0 w 268"/>
                      <a:gd name="T107" fmla="*/ 0 h 2125"/>
                      <a:gd name="T108" fmla="*/ 0 w 268"/>
                      <a:gd name="T109" fmla="*/ 0 h 2125"/>
                      <a:gd name="T110" fmla="*/ 0 w 268"/>
                      <a:gd name="T111" fmla="*/ 0 h 2125"/>
                      <a:gd name="T112" fmla="*/ 0 w 268"/>
                      <a:gd name="T113" fmla="*/ 0 h 2125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268"/>
                      <a:gd name="T172" fmla="*/ 0 h 2125"/>
                      <a:gd name="T173" fmla="*/ 268 w 268"/>
                      <a:gd name="T174" fmla="*/ 2125 h 2125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268" h="2125">
                        <a:moveTo>
                          <a:pt x="207" y="1106"/>
                        </a:moveTo>
                        <a:lnTo>
                          <a:pt x="197" y="1190"/>
                        </a:lnTo>
                        <a:lnTo>
                          <a:pt x="184" y="1276"/>
                        </a:lnTo>
                        <a:lnTo>
                          <a:pt x="169" y="1359"/>
                        </a:lnTo>
                        <a:lnTo>
                          <a:pt x="152" y="1444"/>
                        </a:lnTo>
                        <a:lnTo>
                          <a:pt x="134" y="1526"/>
                        </a:lnTo>
                        <a:lnTo>
                          <a:pt x="115" y="1610"/>
                        </a:lnTo>
                        <a:lnTo>
                          <a:pt x="96" y="1692"/>
                        </a:lnTo>
                        <a:lnTo>
                          <a:pt x="81" y="1776"/>
                        </a:lnTo>
                        <a:lnTo>
                          <a:pt x="67" y="1816"/>
                        </a:lnTo>
                        <a:lnTo>
                          <a:pt x="56" y="1859"/>
                        </a:lnTo>
                        <a:lnTo>
                          <a:pt x="45" y="1902"/>
                        </a:lnTo>
                        <a:lnTo>
                          <a:pt x="38" y="1947"/>
                        </a:lnTo>
                        <a:lnTo>
                          <a:pt x="29" y="1990"/>
                        </a:lnTo>
                        <a:lnTo>
                          <a:pt x="23" y="2035"/>
                        </a:lnTo>
                        <a:lnTo>
                          <a:pt x="16" y="2080"/>
                        </a:lnTo>
                        <a:lnTo>
                          <a:pt x="10" y="2125"/>
                        </a:lnTo>
                        <a:lnTo>
                          <a:pt x="1" y="2014"/>
                        </a:lnTo>
                        <a:lnTo>
                          <a:pt x="0" y="1904"/>
                        </a:lnTo>
                        <a:lnTo>
                          <a:pt x="5" y="1795"/>
                        </a:lnTo>
                        <a:lnTo>
                          <a:pt x="17" y="1688"/>
                        </a:lnTo>
                        <a:lnTo>
                          <a:pt x="29" y="1579"/>
                        </a:lnTo>
                        <a:lnTo>
                          <a:pt x="45" y="1473"/>
                        </a:lnTo>
                        <a:lnTo>
                          <a:pt x="58" y="1365"/>
                        </a:lnTo>
                        <a:lnTo>
                          <a:pt x="70" y="1259"/>
                        </a:lnTo>
                        <a:lnTo>
                          <a:pt x="80" y="1157"/>
                        </a:lnTo>
                        <a:lnTo>
                          <a:pt x="92" y="1056"/>
                        </a:lnTo>
                        <a:lnTo>
                          <a:pt x="104" y="954"/>
                        </a:lnTo>
                        <a:lnTo>
                          <a:pt x="117" y="854"/>
                        </a:lnTo>
                        <a:lnTo>
                          <a:pt x="130" y="753"/>
                        </a:lnTo>
                        <a:lnTo>
                          <a:pt x="144" y="653"/>
                        </a:lnTo>
                        <a:lnTo>
                          <a:pt x="158" y="552"/>
                        </a:lnTo>
                        <a:lnTo>
                          <a:pt x="172" y="452"/>
                        </a:lnTo>
                        <a:lnTo>
                          <a:pt x="178" y="394"/>
                        </a:lnTo>
                        <a:lnTo>
                          <a:pt x="186" y="337"/>
                        </a:lnTo>
                        <a:lnTo>
                          <a:pt x="196" y="280"/>
                        </a:lnTo>
                        <a:lnTo>
                          <a:pt x="208" y="224"/>
                        </a:lnTo>
                        <a:lnTo>
                          <a:pt x="219" y="168"/>
                        </a:lnTo>
                        <a:lnTo>
                          <a:pt x="231" y="112"/>
                        </a:lnTo>
                        <a:lnTo>
                          <a:pt x="243" y="56"/>
                        </a:lnTo>
                        <a:lnTo>
                          <a:pt x="254" y="0"/>
                        </a:lnTo>
                        <a:lnTo>
                          <a:pt x="259" y="36"/>
                        </a:lnTo>
                        <a:lnTo>
                          <a:pt x="263" y="75"/>
                        </a:lnTo>
                        <a:lnTo>
                          <a:pt x="265" y="112"/>
                        </a:lnTo>
                        <a:lnTo>
                          <a:pt x="268" y="151"/>
                        </a:lnTo>
                        <a:lnTo>
                          <a:pt x="266" y="190"/>
                        </a:lnTo>
                        <a:lnTo>
                          <a:pt x="266" y="229"/>
                        </a:lnTo>
                        <a:lnTo>
                          <a:pt x="265" y="269"/>
                        </a:lnTo>
                        <a:lnTo>
                          <a:pt x="265" y="310"/>
                        </a:lnTo>
                        <a:lnTo>
                          <a:pt x="262" y="409"/>
                        </a:lnTo>
                        <a:lnTo>
                          <a:pt x="260" y="511"/>
                        </a:lnTo>
                        <a:lnTo>
                          <a:pt x="254" y="610"/>
                        </a:lnTo>
                        <a:lnTo>
                          <a:pt x="249" y="711"/>
                        </a:lnTo>
                        <a:lnTo>
                          <a:pt x="240" y="810"/>
                        </a:lnTo>
                        <a:lnTo>
                          <a:pt x="231" y="909"/>
                        </a:lnTo>
                        <a:lnTo>
                          <a:pt x="219" y="1007"/>
                        </a:lnTo>
                        <a:lnTo>
                          <a:pt x="207" y="1106"/>
                        </a:lnTo>
                        <a:close/>
                      </a:path>
                    </a:pathLst>
                  </a:custGeom>
                  <a:solidFill>
                    <a:srgbClr val="99CC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29" name="Freeform 371"/>
                  <p:cNvSpPr>
                    <a:spLocks noChangeAspect="1"/>
                  </p:cNvSpPr>
                  <p:nvPr/>
                </p:nvSpPr>
                <p:spPr bwMode="auto">
                  <a:xfrm>
                    <a:off x="3545" y="3404"/>
                    <a:ext cx="1" cy="5"/>
                  </a:xfrm>
                  <a:custGeom>
                    <a:avLst/>
                    <a:gdLst>
                      <a:gd name="T0" fmla="*/ 0 w 5"/>
                      <a:gd name="T1" fmla="*/ 0 h 49"/>
                      <a:gd name="T2" fmla="*/ 0 w 5"/>
                      <a:gd name="T3" fmla="*/ 0 h 49"/>
                      <a:gd name="T4" fmla="*/ 0 w 5"/>
                      <a:gd name="T5" fmla="*/ 0 h 49"/>
                      <a:gd name="T6" fmla="*/ 0 w 5"/>
                      <a:gd name="T7" fmla="*/ 0 h 49"/>
                      <a:gd name="T8" fmla="*/ 0 w 5"/>
                      <a:gd name="T9" fmla="*/ 0 h 49"/>
                      <a:gd name="T10" fmla="*/ 0 w 5"/>
                      <a:gd name="T11" fmla="*/ 0 h 49"/>
                      <a:gd name="T12" fmla="*/ 0 w 5"/>
                      <a:gd name="T13" fmla="*/ 0 h 49"/>
                      <a:gd name="T14" fmla="*/ 0 w 5"/>
                      <a:gd name="T15" fmla="*/ 0 h 49"/>
                      <a:gd name="T16" fmla="*/ 0 w 5"/>
                      <a:gd name="T17" fmla="*/ 0 h 49"/>
                      <a:gd name="T18" fmla="*/ 0 w 5"/>
                      <a:gd name="T19" fmla="*/ 0 h 49"/>
                      <a:gd name="T20" fmla="*/ 0 w 5"/>
                      <a:gd name="T21" fmla="*/ 0 h 49"/>
                      <a:gd name="T22" fmla="*/ 0 w 5"/>
                      <a:gd name="T23" fmla="*/ 0 h 49"/>
                      <a:gd name="T24" fmla="*/ 0 w 5"/>
                      <a:gd name="T25" fmla="*/ 0 h 49"/>
                      <a:gd name="T26" fmla="*/ 0 w 5"/>
                      <a:gd name="T27" fmla="*/ 0 h 49"/>
                      <a:gd name="T28" fmla="*/ 0 w 5"/>
                      <a:gd name="T29" fmla="*/ 0 h 49"/>
                      <a:gd name="T30" fmla="*/ 0 w 5"/>
                      <a:gd name="T31" fmla="*/ 0 h 49"/>
                      <a:gd name="T32" fmla="*/ 0 w 5"/>
                      <a:gd name="T33" fmla="*/ 0 h 49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5"/>
                      <a:gd name="T52" fmla="*/ 0 h 49"/>
                      <a:gd name="T53" fmla="*/ 5 w 5"/>
                      <a:gd name="T54" fmla="*/ 49 h 49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5" h="49">
                        <a:moveTo>
                          <a:pt x="5" y="0"/>
                        </a:moveTo>
                        <a:lnTo>
                          <a:pt x="4" y="5"/>
                        </a:lnTo>
                        <a:lnTo>
                          <a:pt x="4" y="12"/>
                        </a:lnTo>
                        <a:lnTo>
                          <a:pt x="3" y="17"/>
                        </a:lnTo>
                        <a:lnTo>
                          <a:pt x="3" y="24"/>
                        </a:lnTo>
                        <a:lnTo>
                          <a:pt x="2" y="29"/>
                        </a:lnTo>
                        <a:lnTo>
                          <a:pt x="1" y="36"/>
                        </a:lnTo>
                        <a:lnTo>
                          <a:pt x="0" y="43"/>
                        </a:lnTo>
                        <a:lnTo>
                          <a:pt x="0" y="49"/>
                        </a:lnTo>
                        <a:lnTo>
                          <a:pt x="0" y="43"/>
                        </a:lnTo>
                        <a:lnTo>
                          <a:pt x="1" y="36"/>
                        </a:lnTo>
                        <a:lnTo>
                          <a:pt x="2" y="29"/>
                        </a:lnTo>
                        <a:lnTo>
                          <a:pt x="3" y="24"/>
                        </a:lnTo>
                        <a:lnTo>
                          <a:pt x="3" y="17"/>
                        </a:lnTo>
                        <a:lnTo>
                          <a:pt x="4" y="12"/>
                        </a:lnTo>
                        <a:lnTo>
                          <a:pt x="4" y="5"/>
                        </a:lnTo>
                        <a:lnTo>
                          <a:pt x="5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30" name="Freeform 372"/>
                  <p:cNvSpPr>
                    <a:spLocks noChangeAspect="1" noEditPoints="1"/>
                  </p:cNvSpPr>
                  <p:nvPr/>
                </p:nvSpPr>
                <p:spPr bwMode="auto">
                  <a:xfrm>
                    <a:off x="3490" y="3342"/>
                    <a:ext cx="274" cy="368"/>
                  </a:xfrm>
                  <a:custGeom>
                    <a:avLst/>
                    <a:gdLst>
                      <a:gd name="T0" fmla="*/ 0 w 2737"/>
                      <a:gd name="T1" fmla="*/ 0 h 3673"/>
                      <a:gd name="T2" fmla="*/ 0 w 2737"/>
                      <a:gd name="T3" fmla="*/ 0 h 3673"/>
                      <a:gd name="T4" fmla="*/ 0 w 2737"/>
                      <a:gd name="T5" fmla="*/ 0 h 3673"/>
                      <a:gd name="T6" fmla="*/ 0 w 2737"/>
                      <a:gd name="T7" fmla="*/ 0 h 3673"/>
                      <a:gd name="T8" fmla="*/ 0 w 2737"/>
                      <a:gd name="T9" fmla="*/ 0 h 3673"/>
                      <a:gd name="T10" fmla="*/ 0 w 2737"/>
                      <a:gd name="T11" fmla="*/ 0 h 3673"/>
                      <a:gd name="T12" fmla="*/ 0 w 2737"/>
                      <a:gd name="T13" fmla="*/ 0 h 3673"/>
                      <a:gd name="T14" fmla="*/ 0 w 2737"/>
                      <a:gd name="T15" fmla="*/ 0 h 3673"/>
                      <a:gd name="T16" fmla="*/ 0 w 2737"/>
                      <a:gd name="T17" fmla="*/ 0 h 3673"/>
                      <a:gd name="T18" fmla="*/ 0 w 2737"/>
                      <a:gd name="T19" fmla="*/ 0 h 3673"/>
                      <a:gd name="T20" fmla="*/ 0 w 2737"/>
                      <a:gd name="T21" fmla="*/ 0 h 3673"/>
                      <a:gd name="T22" fmla="*/ 0 w 2737"/>
                      <a:gd name="T23" fmla="*/ 0 h 3673"/>
                      <a:gd name="T24" fmla="*/ 0 w 2737"/>
                      <a:gd name="T25" fmla="*/ 0 h 3673"/>
                      <a:gd name="T26" fmla="*/ 0 w 2737"/>
                      <a:gd name="T27" fmla="*/ 0 h 3673"/>
                      <a:gd name="T28" fmla="*/ 0 w 2737"/>
                      <a:gd name="T29" fmla="*/ 0 h 3673"/>
                      <a:gd name="T30" fmla="*/ 0 w 2737"/>
                      <a:gd name="T31" fmla="*/ 0 h 3673"/>
                      <a:gd name="T32" fmla="*/ 0 w 2737"/>
                      <a:gd name="T33" fmla="*/ 0 h 3673"/>
                      <a:gd name="T34" fmla="*/ 0 w 2737"/>
                      <a:gd name="T35" fmla="*/ 0 h 3673"/>
                      <a:gd name="T36" fmla="*/ 0 w 2737"/>
                      <a:gd name="T37" fmla="*/ 0 h 3673"/>
                      <a:gd name="T38" fmla="*/ 0 w 2737"/>
                      <a:gd name="T39" fmla="*/ 0 h 3673"/>
                      <a:gd name="T40" fmla="*/ 0 w 2737"/>
                      <a:gd name="T41" fmla="*/ 0 h 3673"/>
                      <a:gd name="T42" fmla="*/ 0 w 2737"/>
                      <a:gd name="T43" fmla="*/ 0 h 3673"/>
                      <a:gd name="T44" fmla="*/ 0 w 2737"/>
                      <a:gd name="T45" fmla="*/ 0 h 3673"/>
                      <a:gd name="T46" fmla="*/ 0 w 2737"/>
                      <a:gd name="T47" fmla="*/ 0 h 3673"/>
                      <a:gd name="T48" fmla="*/ 0 w 2737"/>
                      <a:gd name="T49" fmla="*/ 0 h 3673"/>
                      <a:gd name="T50" fmla="*/ 0 w 2737"/>
                      <a:gd name="T51" fmla="*/ 0 h 3673"/>
                      <a:gd name="T52" fmla="*/ 0 w 2737"/>
                      <a:gd name="T53" fmla="*/ 0 h 3673"/>
                      <a:gd name="T54" fmla="*/ 0 w 2737"/>
                      <a:gd name="T55" fmla="*/ 0 h 3673"/>
                      <a:gd name="T56" fmla="*/ 0 w 2737"/>
                      <a:gd name="T57" fmla="*/ 0 h 3673"/>
                      <a:gd name="T58" fmla="*/ 0 w 2737"/>
                      <a:gd name="T59" fmla="*/ 0 h 3673"/>
                      <a:gd name="T60" fmla="*/ 0 w 2737"/>
                      <a:gd name="T61" fmla="*/ 0 h 3673"/>
                      <a:gd name="T62" fmla="*/ 0 w 2737"/>
                      <a:gd name="T63" fmla="*/ 0 h 3673"/>
                      <a:gd name="T64" fmla="*/ 0 w 2737"/>
                      <a:gd name="T65" fmla="*/ 0 h 3673"/>
                      <a:gd name="T66" fmla="*/ 0 w 2737"/>
                      <a:gd name="T67" fmla="*/ 0 h 3673"/>
                      <a:gd name="T68" fmla="*/ 0 w 2737"/>
                      <a:gd name="T69" fmla="*/ 0 h 3673"/>
                      <a:gd name="T70" fmla="*/ 0 w 2737"/>
                      <a:gd name="T71" fmla="*/ 0 h 3673"/>
                      <a:gd name="T72" fmla="*/ 0 w 2737"/>
                      <a:gd name="T73" fmla="*/ 0 h 3673"/>
                      <a:gd name="T74" fmla="*/ 0 w 2737"/>
                      <a:gd name="T75" fmla="*/ 0 h 3673"/>
                      <a:gd name="T76" fmla="*/ 0 w 2737"/>
                      <a:gd name="T77" fmla="*/ 0 h 3673"/>
                      <a:gd name="T78" fmla="*/ 0 w 2737"/>
                      <a:gd name="T79" fmla="*/ 0 h 3673"/>
                      <a:gd name="T80" fmla="*/ 0 w 2737"/>
                      <a:gd name="T81" fmla="*/ 0 h 3673"/>
                      <a:gd name="T82" fmla="*/ 0 w 2737"/>
                      <a:gd name="T83" fmla="*/ 0 h 3673"/>
                      <a:gd name="T84" fmla="*/ 0 w 2737"/>
                      <a:gd name="T85" fmla="*/ 0 h 3673"/>
                      <a:gd name="T86" fmla="*/ 0 w 2737"/>
                      <a:gd name="T87" fmla="*/ 0 h 3673"/>
                      <a:gd name="T88" fmla="*/ 0 w 2737"/>
                      <a:gd name="T89" fmla="*/ 0 h 3673"/>
                      <a:gd name="T90" fmla="*/ 0 w 2737"/>
                      <a:gd name="T91" fmla="*/ 0 h 3673"/>
                      <a:gd name="T92" fmla="*/ 0 w 2737"/>
                      <a:gd name="T93" fmla="*/ 0 h 3673"/>
                      <a:gd name="T94" fmla="*/ 0 w 2737"/>
                      <a:gd name="T95" fmla="*/ 0 h 3673"/>
                      <a:gd name="T96" fmla="*/ 0 w 2737"/>
                      <a:gd name="T97" fmla="*/ 0 h 3673"/>
                      <a:gd name="T98" fmla="*/ 0 w 2737"/>
                      <a:gd name="T99" fmla="*/ 0 h 3673"/>
                      <a:gd name="T100" fmla="*/ 0 w 2737"/>
                      <a:gd name="T101" fmla="*/ 0 h 3673"/>
                      <a:gd name="T102" fmla="*/ 0 w 2737"/>
                      <a:gd name="T103" fmla="*/ 0 h 3673"/>
                      <a:gd name="T104" fmla="*/ 0 w 2737"/>
                      <a:gd name="T105" fmla="*/ 0 h 3673"/>
                      <a:gd name="T106" fmla="*/ 0 w 2737"/>
                      <a:gd name="T107" fmla="*/ 0 h 3673"/>
                      <a:gd name="T108" fmla="*/ 0 w 2737"/>
                      <a:gd name="T109" fmla="*/ 0 h 3673"/>
                      <a:gd name="T110" fmla="*/ 0 w 2737"/>
                      <a:gd name="T111" fmla="*/ 0 h 3673"/>
                      <a:gd name="T112" fmla="*/ 0 w 2737"/>
                      <a:gd name="T113" fmla="*/ 0 h 3673"/>
                      <a:gd name="T114" fmla="*/ 0 w 2737"/>
                      <a:gd name="T115" fmla="*/ 0 h 3673"/>
                      <a:gd name="T116" fmla="*/ 0 w 2737"/>
                      <a:gd name="T117" fmla="*/ 0 h 3673"/>
                      <a:gd name="T118" fmla="*/ 0 w 2737"/>
                      <a:gd name="T119" fmla="*/ 0 h 3673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2737"/>
                      <a:gd name="T181" fmla="*/ 0 h 3673"/>
                      <a:gd name="T182" fmla="*/ 2737 w 2737"/>
                      <a:gd name="T183" fmla="*/ 3673 h 3673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2737" h="3673">
                        <a:moveTo>
                          <a:pt x="131" y="2187"/>
                        </a:moveTo>
                        <a:lnTo>
                          <a:pt x="98" y="2279"/>
                        </a:lnTo>
                        <a:lnTo>
                          <a:pt x="87" y="2372"/>
                        </a:lnTo>
                        <a:lnTo>
                          <a:pt x="95" y="2463"/>
                        </a:lnTo>
                        <a:lnTo>
                          <a:pt x="119" y="2554"/>
                        </a:lnTo>
                        <a:lnTo>
                          <a:pt x="157" y="2642"/>
                        </a:lnTo>
                        <a:lnTo>
                          <a:pt x="206" y="2727"/>
                        </a:lnTo>
                        <a:lnTo>
                          <a:pt x="265" y="2809"/>
                        </a:lnTo>
                        <a:lnTo>
                          <a:pt x="332" y="2888"/>
                        </a:lnTo>
                        <a:lnTo>
                          <a:pt x="402" y="2948"/>
                        </a:lnTo>
                        <a:lnTo>
                          <a:pt x="480" y="3007"/>
                        </a:lnTo>
                        <a:lnTo>
                          <a:pt x="561" y="3063"/>
                        </a:lnTo>
                        <a:lnTo>
                          <a:pt x="646" y="3121"/>
                        </a:lnTo>
                        <a:lnTo>
                          <a:pt x="729" y="3175"/>
                        </a:lnTo>
                        <a:lnTo>
                          <a:pt x="812" y="3233"/>
                        </a:lnTo>
                        <a:lnTo>
                          <a:pt x="888" y="3290"/>
                        </a:lnTo>
                        <a:lnTo>
                          <a:pt x="960" y="3351"/>
                        </a:lnTo>
                        <a:lnTo>
                          <a:pt x="996" y="3391"/>
                        </a:lnTo>
                        <a:lnTo>
                          <a:pt x="1035" y="3430"/>
                        </a:lnTo>
                        <a:lnTo>
                          <a:pt x="1076" y="3469"/>
                        </a:lnTo>
                        <a:lnTo>
                          <a:pt x="1118" y="3507"/>
                        </a:lnTo>
                        <a:lnTo>
                          <a:pt x="1158" y="3546"/>
                        </a:lnTo>
                        <a:lnTo>
                          <a:pt x="1199" y="3584"/>
                        </a:lnTo>
                        <a:lnTo>
                          <a:pt x="1238" y="3624"/>
                        </a:lnTo>
                        <a:lnTo>
                          <a:pt x="1278" y="3664"/>
                        </a:lnTo>
                        <a:lnTo>
                          <a:pt x="1283" y="3666"/>
                        </a:lnTo>
                        <a:lnTo>
                          <a:pt x="1291" y="3670"/>
                        </a:lnTo>
                        <a:lnTo>
                          <a:pt x="1299" y="3671"/>
                        </a:lnTo>
                        <a:lnTo>
                          <a:pt x="1308" y="3673"/>
                        </a:lnTo>
                        <a:lnTo>
                          <a:pt x="1316" y="3673"/>
                        </a:lnTo>
                        <a:lnTo>
                          <a:pt x="1325" y="3673"/>
                        </a:lnTo>
                        <a:lnTo>
                          <a:pt x="1333" y="3672"/>
                        </a:lnTo>
                        <a:lnTo>
                          <a:pt x="1342" y="3670"/>
                        </a:lnTo>
                        <a:lnTo>
                          <a:pt x="1347" y="3666"/>
                        </a:lnTo>
                        <a:lnTo>
                          <a:pt x="1356" y="3666"/>
                        </a:lnTo>
                        <a:lnTo>
                          <a:pt x="1365" y="3666"/>
                        </a:lnTo>
                        <a:lnTo>
                          <a:pt x="1374" y="3666"/>
                        </a:lnTo>
                        <a:lnTo>
                          <a:pt x="1383" y="3666"/>
                        </a:lnTo>
                        <a:lnTo>
                          <a:pt x="1392" y="3666"/>
                        </a:lnTo>
                        <a:lnTo>
                          <a:pt x="1400" y="3666"/>
                        </a:lnTo>
                        <a:lnTo>
                          <a:pt x="1407" y="3667"/>
                        </a:lnTo>
                        <a:lnTo>
                          <a:pt x="1427" y="3663"/>
                        </a:lnTo>
                        <a:lnTo>
                          <a:pt x="1448" y="3656"/>
                        </a:lnTo>
                        <a:lnTo>
                          <a:pt x="1467" y="3648"/>
                        </a:lnTo>
                        <a:lnTo>
                          <a:pt x="1486" y="3639"/>
                        </a:lnTo>
                        <a:lnTo>
                          <a:pt x="1504" y="3627"/>
                        </a:lnTo>
                        <a:lnTo>
                          <a:pt x="1524" y="3617"/>
                        </a:lnTo>
                        <a:lnTo>
                          <a:pt x="1541" y="3607"/>
                        </a:lnTo>
                        <a:lnTo>
                          <a:pt x="1561" y="3598"/>
                        </a:lnTo>
                        <a:lnTo>
                          <a:pt x="1573" y="3586"/>
                        </a:lnTo>
                        <a:lnTo>
                          <a:pt x="1588" y="3577"/>
                        </a:lnTo>
                        <a:lnTo>
                          <a:pt x="1605" y="3570"/>
                        </a:lnTo>
                        <a:lnTo>
                          <a:pt x="1622" y="3563"/>
                        </a:lnTo>
                        <a:lnTo>
                          <a:pt x="1639" y="3557"/>
                        </a:lnTo>
                        <a:lnTo>
                          <a:pt x="1656" y="3551"/>
                        </a:lnTo>
                        <a:lnTo>
                          <a:pt x="1673" y="3543"/>
                        </a:lnTo>
                        <a:lnTo>
                          <a:pt x="1689" y="3536"/>
                        </a:lnTo>
                        <a:lnTo>
                          <a:pt x="1767" y="3493"/>
                        </a:lnTo>
                        <a:lnTo>
                          <a:pt x="1840" y="3448"/>
                        </a:lnTo>
                        <a:lnTo>
                          <a:pt x="1907" y="3400"/>
                        </a:lnTo>
                        <a:lnTo>
                          <a:pt x="1968" y="3348"/>
                        </a:lnTo>
                        <a:lnTo>
                          <a:pt x="2022" y="3293"/>
                        </a:lnTo>
                        <a:lnTo>
                          <a:pt x="2070" y="3237"/>
                        </a:lnTo>
                        <a:lnTo>
                          <a:pt x="2111" y="3179"/>
                        </a:lnTo>
                        <a:lnTo>
                          <a:pt x="2145" y="3121"/>
                        </a:lnTo>
                        <a:lnTo>
                          <a:pt x="2222" y="3080"/>
                        </a:lnTo>
                        <a:lnTo>
                          <a:pt x="2305" y="3043"/>
                        </a:lnTo>
                        <a:lnTo>
                          <a:pt x="2387" y="3004"/>
                        </a:lnTo>
                        <a:lnTo>
                          <a:pt x="2468" y="2965"/>
                        </a:lnTo>
                        <a:lnTo>
                          <a:pt x="2542" y="2921"/>
                        </a:lnTo>
                        <a:lnTo>
                          <a:pt x="2609" y="2873"/>
                        </a:lnTo>
                        <a:lnTo>
                          <a:pt x="2663" y="2819"/>
                        </a:lnTo>
                        <a:lnTo>
                          <a:pt x="2702" y="2758"/>
                        </a:lnTo>
                        <a:lnTo>
                          <a:pt x="2717" y="2721"/>
                        </a:lnTo>
                        <a:lnTo>
                          <a:pt x="2727" y="2682"/>
                        </a:lnTo>
                        <a:lnTo>
                          <a:pt x="2732" y="2643"/>
                        </a:lnTo>
                        <a:lnTo>
                          <a:pt x="2734" y="2604"/>
                        </a:lnTo>
                        <a:lnTo>
                          <a:pt x="2732" y="2565"/>
                        </a:lnTo>
                        <a:lnTo>
                          <a:pt x="2728" y="2525"/>
                        </a:lnTo>
                        <a:lnTo>
                          <a:pt x="2723" y="2486"/>
                        </a:lnTo>
                        <a:lnTo>
                          <a:pt x="2719" y="2448"/>
                        </a:lnTo>
                        <a:lnTo>
                          <a:pt x="2735" y="2336"/>
                        </a:lnTo>
                        <a:lnTo>
                          <a:pt x="2737" y="2226"/>
                        </a:lnTo>
                        <a:lnTo>
                          <a:pt x="2726" y="2114"/>
                        </a:lnTo>
                        <a:lnTo>
                          <a:pt x="2709" y="2003"/>
                        </a:lnTo>
                        <a:lnTo>
                          <a:pt x="2685" y="1891"/>
                        </a:lnTo>
                        <a:lnTo>
                          <a:pt x="2661" y="1779"/>
                        </a:lnTo>
                        <a:lnTo>
                          <a:pt x="2642" y="1667"/>
                        </a:lnTo>
                        <a:lnTo>
                          <a:pt x="2631" y="1556"/>
                        </a:lnTo>
                        <a:lnTo>
                          <a:pt x="2606" y="1439"/>
                        </a:lnTo>
                        <a:lnTo>
                          <a:pt x="2584" y="1323"/>
                        </a:lnTo>
                        <a:lnTo>
                          <a:pt x="2562" y="1205"/>
                        </a:lnTo>
                        <a:lnTo>
                          <a:pt x="2540" y="1088"/>
                        </a:lnTo>
                        <a:lnTo>
                          <a:pt x="2516" y="970"/>
                        </a:lnTo>
                        <a:lnTo>
                          <a:pt x="2489" y="855"/>
                        </a:lnTo>
                        <a:lnTo>
                          <a:pt x="2459" y="740"/>
                        </a:lnTo>
                        <a:lnTo>
                          <a:pt x="2422" y="628"/>
                        </a:lnTo>
                        <a:lnTo>
                          <a:pt x="2419" y="616"/>
                        </a:lnTo>
                        <a:lnTo>
                          <a:pt x="2417" y="605"/>
                        </a:lnTo>
                        <a:lnTo>
                          <a:pt x="2414" y="593"/>
                        </a:lnTo>
                        <a:lnTo>
                          <a:pt x="2410" y="583"/>
                        </a:lnTo>
                        <a:lnTo>
                          <a:pt x="2407" y="571"/>
                        </a:lnTo>
                        <a:lnTo>
                          <a:pt x="2404" y="560"/>
                        </a:lnTo>
                        <a:lnTo>
                          <a:pt x="2400" y="548"/>
                        </a:lnTo>
                        <a:lnTo>
                          <a:pt x="2400" y="538"/>
                        </a:lnTo>
                        <a:lnTo>
                          <a:pt x="2404" y="531"/>
                        </a:lnTo>
                        <a:lnTo>
                          <a:pt x="2404" y="524"/>
                        </a:lnTo>
                        <a:lnTo>
                          <a:pt x="2401" y="519"/>
                        </a:lnTo>
                        <a:lnTo>
                          <a:pt x="2400" y="516"/>
                        </a:lnTo>
                        <a:lnTo>
                          <a:pt x="2384" y="577"/>
                        </a:lnTo>
                        <a:lnTo>
                          <a:pt x="2375" y="641"/>
                        </a:lnTo>
                        <a:lnTo>
                          <a:pt x="2371" y="705"/>
                        </a:lnTo>
                        <a:lnTo>
                          <a:pt x="2372" y="770"/>
                        </a:lnTo>
                        <a:lnTo>
                          <a:pt x="2374" y="835"/>
                        </a:lnTo>
                        <a:lnTo>
                          <a:pt x="2378" y="901"/>
                        </a:lnTo>
                        <a:lnTo>
                          <a:pt x="2382" y="966"/>
                        </a:lnTo>
                        <a:lnTo>
                          <a:pt x="2384" y="1032"/>
                        </a:lnTo>
                        <a:lnTo>
                          <a:pt x="2383" y="1124"/>
                        </a:lnTo>
                        <a:lnTo>
                          <a:pt x="2388" y="1217"/>
                        </a:lnTo>
                        <a:lnTo>
                          <a:pt x="2399" y="1307"/>
                        </a:lnTo>
                        <a:lnTo>
                          <a:pt x="2416" y="1399"/>
                        </a:lnTo>
                        <a:lnTo>
                          <a:pt x="2432" y="1489"/>
                        </a:lnTo>
                        <a:lnTo>
                          <a:pt x="2452" y="1579"/>
                        </a:lnTo>
                        <a:lnTo>
                          <a:pt x="2471" y="1668"/>
                        </a:lnTo>
                        <a:lnTo>
                          <a:pt x="2490" y="1759"/>
                        </a:lnTo>
                        <a:lnTo>
                          <a:pt x="2506" y="1802"/>
                        </a:lnTo>
                        <a:lnTo>
                          <a:pt x="2521" y="1847"/>
                        </a:lnTo>
                        <a:lnTo>
                          <a:pt x="2534" y="1893"/>
                        </a:lnTo>
                        <a:lnTo>
                          <a:pt x="2548" y="1939"/>
                        </a:lnTo>
                        <a:lnTo>
                          <a:pt x="2562" y="1984"/>
                        </a:lnTo>
                        <a:lnTo>
                          <a:pt x="2575" y="2030"/>
                        </a:lnTo>
                        <a:lnTo>
                          <a:pt x="2589" y="2075"/>
                        </a:lnTo>
                        <a:lnTo>
                          <a:pt x="2606" y="2121"/>
                        </a:lnTo>
                        <a:lnTo>
                          <a:pt x="2624" y="2161"/>
                        </a:lnTo>
                        <a:lnTo>
                          <a:pt x="2641" y="2202"/>
                        </a:lnTo>
                        <a:lnTo>
                          <a:pt x="2654" y="2245"/>
                        </a:lnTo>
                        <a:lnTo>
                          <a:pt x="2667" y="2288"/>
                        </a:lnTo>
                        <a:lnTo>
                          <a:pt x="2677" y="2331"/>
                        </a:lnTo>
                        <a:lnTo>
                          <a:pt x="2687" y="2374"/>
                        </a:lnTo>
                        <a:lnTo>
                          <a:pt x="2696" y="2417"/>
                        </a:lnTo>
                        <a:lnTo>
                          <a:pt x="2704" y="2459"/>
                        </a:lnTo>
                        <a:lnTo>
                          <a:pt x="2681" y="2501"/>
                        </a:lnTo>
                        <a:lnTo>
                          <a:pt x="2655" y="2544"/>
                        </a:lnTo>
                        <a:lnTo>
                          <a:pt x="2624" y="2585"/>
                        </a:lnTo>
                        <a:lnTo>
                          <a:pt x="2592" y="2626"/>
                        </a:lnTo>
                        <a:lnTo>
                          <a:pt x="2556" y="2666"/>
                        </a:lnTo>
                        <a:lnTo>
                          <a:pt x="2521" y="2705"/>
                        </a:lnTo>
                        <a:lnTo>
                          <a:pt x="2485" y="2745"/>
                        </a:lnTo>
                        <a:lnTo>
                          <a:pt x="2450" y="2786"/>
                        </a:lnTo>
                        <a:lnTo>
                          <a:pt x="2423" y="2808"/>
                        </a:lnTo>
                        <a:lnTo>
                          <a:pt x="2397" y="2830"/>
                        </a:lnTo>
                        <a:lnTo>
                          <a:pt x="2367" y="2850"/>
                        </a:lnTo>
                        <a:lnTo>
                          <a:pt x="2337" y="2871"/>
                        </a:lnTo>
                        <a:lnTo>
                          <a:pt x="2304" y="2890"/>
                        </a:lnTo>
                        <a:lnTo>
                          <a:pt x="2271" y="2909"/>
                        </a:lnTo>
                        <a:lnTo>
                          <a:pt x="2237" y="2924"/>
                        </a:lnTo>
                        <a:lnTo>
                          <a:pt x="2203" y="2939"/>
                        </a:lnTo>
                        <a:lnTo>
                          <a:pt x="2198" y="2934"/>
                        </a:lnTo>
                        <a:lnTo>
                          <a:pt x="2201" y="2929"/>
                        </a:lnTo>
                        <a:lnTo>
                          <a:pt x="2203" y="2925"/>
                        </a:lnTo>
                        <a:lnTo>
                          <a:pt x="2203" y="2921"/>
                        </a:lnTo>
                        <a:lnTo>
                          <a:pt x="2240" y="2845"/>
                        </a:lnTo>
                        <a:lnTo>
                          <a:pt x="2269" y="2767"/>
                        </a:lnTo>
                        <a:lnTo>
                          <a:pt x="2288" y="2685"/>
                        </a:lnTo>
                        <a:lnTo>
                          <a:pt x="2303" y="2603"/>
                        </a:lnTo>
                        <a:lnTo>
                          <a:pt x="2313" y="2520"/>
                        </a:lnTo>
                        <a:lnTo>
                          <a:pt x="2324" y="2437"/>
                        </a:lnTo>
                        <a:lnTo>
                          <a:pt x="2335" y="2354"/>
                        </a:lnTo>
                        <a:lnTo>
                          <a:pt x="2351" y="2275"/>
                        </a:lnTo>
                        <a:lnTo>
                          <a:pt x="2353" y="2229"/>
                        </a:lnTo>
                        <a:lnTo>
                          <a:pt x="2352" y="2183"/>
                        </a:lnTo>
                        <a:lnTo>
                          <a:pt x="2348" y="2135"/>
                        </a:lnTo>
                        <a:lnTo>
                          <a:pt x="2341" y="2089"/>
                        </a:lnTo>
                        <a:lnTo>
                          <a:pt x="2332" y="2041"/>
                        </a:lnTo>
                        <a:lnTo>
                          <a:pt x="2325" y="1995"/>
                        </a:lnTo>
                        <a:lnTo>
                          <a:pt x="2317" y="1948"/>
                        </a:lnTo>
                        <a:lnTo>
                          <a:pt x="2313" y="1902"/>
                        </a:lnTo>
                        <a:lnTo>
                          <a:pt x="2309" y="1865"/>
                        </a:lnTo>
                        <a:lnTo>
                          <a:pt x="2309" y="1830"/>
                        </a:lnTo>
                        <a:lnTo>
                          <a:pt x="2310" y="1795"/>
                        </a:lnTo>
                        <a:lnTo>
                          <a:pt x="2313" y="1761"/>
                        </a:lnTo>
                        <a:lnTo>
                          <a:pt x="2313" y="1726"/>
                        </a:lnTo>
                        <a:lnTo>
                          <a:pt x="2313" y="1692"/>
                        </a:lnTo>
                        <a:lnTo>
                          <a:pt x="2310" y="1657"/>
                        </a:lnTo>
                        <a:lnTo>
                          <a:pt x="2307" y="1622"/>
                        </a:lnTo>
                        <a:lnTo>
                          <a:pt x="2297" y="1594"/>
                        </a:lnTo>
                        <a:lnTo>
                          <a:pt x="2287" y="1568"/>
                        </a:lnTo>
                        <a:lnTo>
                          <a:pt x="2275" y="1541"/>
                        </a:lnTo>
                        <a:lnTo>
                          <a:pt x="2265" y="1515"/>
                        </a:lnTo>
                        <a:lnTo>
                          <a:pt x="2256" y="1488"/>
                        </a:lnTo>
                        <a:lnTo>
                          <a:pt x="2247" y="1461"/>
                        </a:lnTo>
                        <a:lnTo>
                          <a:pt x="2240" y="1433"/>
                        </a:lnTo>
                        <a:lnTo>
                          <a:pt x="2238" y="1405"/>
                        </a:lnTo>
                        <a:lnTo>
                          <a:pt x="2229" y="1405"/>
                        </a:lnTo>
                        <a:lnTo>
                          <a:pt x="2225" y="1410"/>
                        </a:lnTo>
                        <a:lnTo>
                          <a:pt x="2222" y="1413"/>
                        </a:lnTo>
                        <a:lnTo>
                          <a:pt x="2222" y="1418"/>
                        </a:lnTo>
                        <a:lnTo>
                          <a:pt x="2223" y="1471"/>
                        </a:lnTo>
                        <a:lnTo>
                          <a:pt x="2220" y="1525"/>
                        </a:lnTo>
                        <a:lnTo>
                          <a:pt x="2216" y="1578"/>
                        </a:lnTo>
                        <a:lnTo>
                          <a:pt x="2211" y="1631"/>
                        </a:lnTo>
                        <a:lnTo>
                          <a:pt x="2204" y="1684"/>
                        </a:lnTo>
                        <a:lnTo>
                          <a:pt x="2200" y="1738"/>
                        </a:lnTo>
                        <a:lnTo>
                          <a:pt x="2196" y="1791"/>
                        </a:lnTo>
                        <a:lnTo>
                          <a:pt x="2197" y="1844"/>
                        </a:lnTo>
                        <a:lnTo>
                          <a:pt x="2205" y="1927"/>
                        </a:lnTo>
                        <a:lnTo>
                          <a:pt x="2211" y="2009"/>
                        </a:lnTo>
                        <a:lnTo>
                          <a:pt x="2212" y="2092"/>
                        </a:lnTo>
                        <a:lnTo>
                          <a:pt x="2212" y="2175"/>
                        </a:lnTo>
                        <a:lnTo>
                          <a:pt x="2208" y="2257"/>
                        </a:lnTo>
                        <a:lnTo>
                          <a:pt x="2205" y="2340"/>
                        </a:lnTo>
                        <a:lnTo>
                          <a:pt x="2201" y="2422"/>
                        </a:lnTo>
                        <a:lnTo>
                          <a:pt x="2197" y="2506"/>
                        </a:lnTo>
                        <a:lnTo>
                          <a:pt x="2184" y="2578"/>
                        </a:lnTo>
                        <a:lnTo>
                          <a:pt x="2169" y="2652"/>
                        </a:lnTo>
                        <a:lnTo>
                          <a:pt x="2150" y="2723"/>
                        </a:lnTo>
                        <a:lnTo>
                          <a:pt x="2128" y="2794"/>
                        </a:lnTo>
                        <a:lnTo>
                          <a:pt x="2100" y="2862"/>
                        </a:lnTo>
                        <a:lnTo>
                          <a:pt x="2067" y="2932"/>
                        </a:lnTo>
                        <a:lnTo>
                          <a:pt x="2028" y="2998"/>
                        </a:lnTo>
                        <a:lnTo>
                          <a:pt x="1983" y="3063"/>
                        </a:lnTo>
                        <a:lnTo>
                          <a:pt x="1974" y="3067"/>
                        </a:lnTo>
                        <a:lnTo>
                          <a:pt x="1966" y="3071"/>
                        </a:lnTo>
                        <a:lnTo>
                          <a:pt x="1958" y="3076"/>
                        </a:lnTo>
                        <a:lnTo>
                          <a:pt x="1952" y="3080"/>
                        </a:lnTo>
                        <a:lnTo>
                          <a:pt x="1944" y="3083"/>
                        </a:lnTo>
                        <a:lnTo>
                          <a:pt x="1936" y="3088"/>
                        </a:lnTo>
                        <a:lnTo>
                          <a:pt x="1927" y="3092"/>
                        </a:lnTo>
                        <a:lnTo>
                          <a:pt x="1920" y="3096"/>
                        </a:lnTo>
                        <a:lnTo>
                          <a:pt x="1925" y="3080"/>
                        </a:lnTo>
                        <a:lnTo>
                          <a:pt x="1935" y="3065"/>
                        </a:lnTo>
                        <a:lnTo>
                          <a:pt x="1946" y="3049"/>
                        </a:lnTo>
                        <a:lnTo>
                          <a:pt x="1958" y="3035"/>
                        </a:lnTo>
                        <a:lnTo>
                          <a:pt x="1969" y="3018"/>
                        </a:lnTo>
                        <a:lnTo>
                          <a:pt x="1981" y="3003"/>
                        </a:lnTo>
                        <a:lnTo>
                          <a:pt x="1992" y="2988"/>
                        </a:lnTo>
                        <a:lnTo>
                          <a:pt x="2002" y="2972"/>
                        </a:lnTo>
                        <a:lnTo>
                          <a:pt x="2037" y="2891"/>
                        </a:lnTo>
                        <a:lnTo>
                          <a:pt x="2067" y="2809"/>
                        </a:lnTo>
                        <a:lnTo>
                          <a:pt x="2090" y="2723"/>
                        </a:lnTo>
                        <a:lnTo>
                          <a:pt x="2109" y="2638"/>
                        </a:lnTo>
                        <a:lnTo>
                          <a:pt x="2123" y="2550"/>
                        </a:lnTo>
                        <a:lnTo>
                          <a:pt x="2134" y="2462"/>
                        </a:lnTo>
                        <a:lnTo>
                          <a:pt x="2141" y="2374"/>
                        </a:lnTo>
                        <a:lnTo>
                          <a:pt x="2150" y="2286"/>
                        </a:lnTo>
                        <a:lnTo>
                          <a:pt x="2150" y="2251"/>
                        </a:lnTo>
                        <a:lnTo>
                          <a:pt x="2150" y="2217"/>
                        </a:lnTo>
                        <a:lnTo>
                          <a:pt x="2148" y="2182"/>
                        </a:lnTo>
                        <a:lnTo>
                          <a:pt x="2147" y="2146"/>
                        </a:lnTo>
                        <a:lnTo>
                          <a:pt x="2144" y="2110"/>
                        </a:lnTo>
                        <a:lnTo>
                          <a:pt x="2141" y="2075"/>
                        </a:lnTo>
                        <a:lnTo>
                          <a:pt x="2138" y="2039"/>
                        </a:lnTo>
                        <a:lnTo>
                          <a:pt x="2137" y="2004"/>
                        </a:lnTo>
                        <a:lnTo>
                          <a:pt x="2136" y="1852"/>
                        </a:lnTo>
                        <a:lnTo>
                          <a:pt x="2136" y="1704"/>
                        </a:lnTo>
                        <a:lnTo>
                          <a:pt x="2137" y="1555"/>
                        </a:lnTo>
                        <a:lnTo>
                          <a:pt x="2143" y="1407"/>
                        </a:lnTo>
                        <a:lnTo>
                          <a:pt x="2149" y="1259"/>
                        </a:lnTo>
                        <a:lnTo>
                          <a:pt x="2163" y="1113"/>
                        </a:lnTo>
                        <a:lnTo>
                          <a:pt x="2183" y="968"/>
                        </a:lnTo>
                        <a:lnTo>
                          <a:pt x="2211" y="823"/>
                        </a:lnTo>
                        <a:lnTo>
                          <a:pt x="2214" y="753"/>
                        </a:lnTo>
                        <a:lnTo>
                          <a:pt x="2212" y="684"/>
                        </a:lnTo>
                        <a:lnTo>
                          <a:pt x="2201" y="616"/>
                        </a:lnTo>
                        <a:lnTo>
                          <a:pt x="2183" y="550"/>
                        </a:lnTo>
                        <a:lnTo>
                          <a:pt x="2157" y="485"/>
                        </a:lnTo>
                        <a:lnTo>
                          <a:pt x="2124" y="423"/>
                        </a:lnTo>
                        <a:lnTo>
                          <a:pt x="2083" y="363"/>
                        </a:lnTo>
                        <a:lnTo>
                          <a:pt x="2035" y="307"/>
                        </a:lnTo>
                        <a:lnTo>
                          <a:pt x="2027" y="295"/>
                        </a:lnTo>
                        <a:lnTo>
                          <a:pt x="2021" y="284"/>
                        </a:lnTo>
                        <a:lnTo>
                          <a:pt x="2015" y="272"/>
                        </a:lnTo>
                        <a:lnTo>
                          <a:pt x="2010" y="262"/>
                        </a:lnTo>
                        <a:lnTo>
                          <a:pt x="2003" y="251"/>
                        </a:lnTo>
                        <a:lnTo>
                          <a:pt x="1998" y="241"/>
                        </a:lnTo>
                        <a:lnTo>
                          <a:pt x="1990" y="231"/>
                        </a:lnTo>
                        <a:lnTo>
                          <a:pt x="1983" y="221"/>
                        </a:lnTo>
                        <a:lnTo>
                          <a:pt x="1977" y="224"/>
                        </a:lnTo>
                        <a:lnTo>
                          <a:pt x="1974" y="228"/>
                        </a:lnTo>
                        <a:lnTo>
                          <a:pt x="1970" y="232"/>
                        </a:lnTo>
                        <a:lnTo>
                          <a:pt x="1967" y="238"/>
                        </a:lnTo>
                        <a:lnTo>
                          <a:pt x="1987" y="333"/>
                        </a:lnTo>
                        <a:lnTo>
                          <a:pt x="2006" y="430"/>
                        </a:lnTo>
                        <a:lnTo>
                          <a:pt x="2023" y="527"/>
                        </a:lnTo>
                        <a:lnTo>
                          <a:pt x="2037" y="624"/>
                        </a:lnTo>
                        <a:lnTo>
                          <a:pt x="2048" y="721"/>
                        </a:lnTo>
                        <a:lnTo>
                          <a:pt x="2057" y="820"/>
                        </a:lnTo>
                        <a:lnTo>
                          <a:pt x="2064" y="919"/>
                        </a:lnTo>
                        <a:lnTo>
                          <a:pt x="2068" y="1018"/>
                        </a:lnTo>
                        <a:lnTo>
                          <a:pt x="2057" y="1080"/>
                        </a:lnTo>
                        <a:lnTo>
                          <a:pt x="2047" y="1143"/>
                        </a:lnTo>
                        <a:lnTo>
                          <a:pt x="2034" y="1205"/>
                        </a:lnTo>
                        <a:lnTo>
                          <a:pt x="2022" y="1269"/>
                        </a:lnTo>
                        <a:lnTo>
                          <a:pt x="2006" y="1331"/>
                        </a:lnTo>
                        <a:lnTo>
                          <a:pt x="1991" y="1392"/>
                        </a:lnTo>
                        <a:lnTo>
                          <a:pt x="1974" y="1454"/>
                        </a:lnTo>
                        <a:lnTo>
                          <a:pt x="1956" y="1515"/>
                        </a:lnTo>
                        <a:lnTo>
                          <a:pt x="1937" y="1591"/>
                        </a:lnTo>
                        <a:lnTo>
                          <a:pt x="1923" y="1669"/>
                        </a:lnTo>
                        <a:lnTo>
                          <a:pt x="1910" y="1748"/>
                        </a:lnTo>
                        <a:lnTo>
                          <a:pt x="1900" y="1829"/>
                        </a:lnTo>
                        <a:lnTo>
                          <a:pt x="1891" y="1909"/>
                        </a:lnTo>
                        <a:lnTo>
                          <a:pt x="1887" y="1992"/>
                        </a:lnTo>
                        <a:lnTo>
                          <a:pt x="1884" y="2074"/>
                        </a:lnTo>
                        <a:lnTo>
                          <a:pt x="1885" y="2160"/>
                        </a:lnTo>
                        <a:lnTo>
                          <a:pt x="1882" y="2223"/>
                        </a:lnTo>
                        <a:lnTo>
                          <a:pt x="1881" y="2288"/>
                        </a:lnTo>
                        <a:lnTo>
                          <a:pt x="1879" y="2353"/>
                        </a:lnTo>
                        <a:lnTo>
                          <a:pt x="1878" y="2418"/>
                        </a:lnTo>
                        <a:lnTo>
                          <a:pt x="1876" y="2481"/>
                        </a:lnTo>
                        <a:lnTo>
                          <a:pt x="1875" y="2546"/>
                        </a:lnTo>
                        <a:lnTo>
                          <a:pt x="1875" y="2610"/>
                        </a:lnTo>
                        <a:lnTo>
                          <a:pt x="1876" y="2676"/>
                        </a:lnTo>
                        <a:lnTo>
                          <a:pt x="1865" y="2724"/>
                        </a:lnTo>
                        <a:lnTo>
                          <a:pt x="1857" y="2774"/>
                        </a:lnTo>
                        <a:lnTo>
                          <a:pt x="1848" y="2823"/>
                        </a:lnTo>
                        <a:lnTo>
                          <a:pt x="1841" y="2872"/>
                        </a:lnTo>
                        <a:lnTo>
                          <a:pt x="1830" y="2921"/>
                        </a:lnTo>
                        <a:lnTo>
                          <a:pt x="1816" y="2969"/>
                        </a:lnTo>
                        <a:lnTo>
                          <a:pt x="1796" y="3016"/>
                        </a:lnTo>
                        <a:lnTo>
                          <a:pt x="1772" y="3063"/>
                        </a:lnTo>
                        <a:lnTo>
                          <a:pt x="1735" y="3104"/>
                        </a:lnTo>
                        <a:lnTo>
                          <a:pt x="1698" y="3145"/>
                        </a:lnTo>
                        <a:lnTo>
                          <a:pt x="1659" y="3185"/>
                        </a:lnTo>
                        <a:lnTo>
                          <a:pt x="1619" y="3227"/>
                        </a:lnTo>
                        <a:lnTo>
                          <a:pt x="1580" y="3268"/>
                        </a:lnTo>
                        <a:lnTo>
                          <a:pt x="1545" y="3311"/>
                        </a:lnTo>
                        <a:lnTo>
                          <a:pt x="1512" y="3353"/>
                        </a:lnTo>
                        <a:lnTo>
                          <a:pt x="1484" y="3398"/>
                        </a:lnTo>
                        <a:lnTo>
                          <a:pt x="1485" y="3357"/>
                        </a:lnTo>
                        <a:lnTo>
                          <a:pt x="1494" y="3318"/>
                        </a:lnTo>
                        <a:lnTo>
                          <a:pt x="1506" y="3279"/>
                        </a:lnTo>
                        <a:lnTo>
                          <a:pt x="1524" y="3242"/>
                        </a:lnTo>
                        <a:lnTo>
                          <a:pt x="1541" y="3205"/>
                        </a:lnTo>
                        <a:lnTo>
                          <a:pt x="1559" y="3168"/>
                        </a:lnTo>
                        <a:lnTo>
                          <a:pt x="1575" y="3130"/>
                        </a:lnTo>
                        <a:lnTo>
                          <a:pt x="1588" y="3093"/>
                        </a:lnTo>
                        <a:lnTo>
                          <a:pt x="1608" y="2985"/>
                        </a:lnTo>
                        <a:lnTo>
                          <a:pt x="1626" y="2878"/>
                        </a:lnTo>
                        <a:lnTo>
                          <a:pt x="1640" y="2769"/>
                        </a:lnTo>
                        <a:lnTo>
                          <a:pt x="1654" y="2662"/>
                        </a:lnTo>
                        <a:lnTo>
                          <a:pt x="1667" y="2553"/>
                        </a:lnTo>
                        <a:lnTo>
                          <a:pt x="1684" y="2445"/>
                        </a:lnTo>
                        <a:lnTo>
                          <a:pt x="1705" y="2340"/>
                        </a:lnTo>
                        <a:lnTo>
                          <a:pt x="1731" y="2237"/>
                        </a:lnTo>
                        <a:lnTo>
                          <a:pt x="1755" y="2157"/>
                        </a:lnTo>
                        <a:lnTo>
                          <a:pt x="1771" y="2076"/>
                        </a:lnTo>
                        <a:lnTo>
                          <a:pt x="1779" y="1993"/>
                        </a:lnTo>
                        <a:lnTo>
                          <a:pt x="1787" y="1910"/>
                        </a:lnTo>
                        <a:lnTo>
                          <a:pt x="1793" y="1826"/>
                        </a:lnTo>
                        <a:lnTo>
                          <a:pt x="1801" y="1743"/>
                        </a:lnTo>
                        <a:lnTo>
                          <a:pt x="1814" y="1661"/>
                        </a:lnTo>
                        <a:lnTo>
                          <a:pt x="1837" y="1583"/>
                        </a:lnTo>
                        <a:lnTo>
                          <a:pt x="1865" y="1506"/>
                        </a:lnTo>
                        <a:lnTo>
                          <a:pt x="1897" y="1430"/>
                        </a:lnTo>
                        <a:lnTo>
                          <a:pt x="1926" y="1354"/>
                        </a:lnTo>
                        <a:lnTo>
                          <a:pt x="1954" y="1276"/>
                        </a:lnTo>
                        <a:lnTo>
                          <a:pt x="1972" y="1195"/>
                        </a:lnTo>
                        <a:lnTo>
                          <a:pt x="1983" y="1115"/>
                        </a:lnTo>
                        <a:lnTo>
                          <a:pt x="1981" y="1033"/>
                        </a:lnTo>
                        <a:lnTo>
                          <a:pt x="1964" y="952"/>
                        </a:lnTo>
                        <a:lnTo>
                          <a:pt x="1941" y="868"/>
                        </a:lnTo>
                        <a:lnTo>
                          <a:pt x="1904" y="789"/>
                        </a:lnTo>
                        <a:lnTo>
                          <a:pt x="1862" y="711"/>
                        </a:lnTo>
                        <a:lnTo>
                          <a:pt x="1818" y="634"/>
                        </a:lnTo>
                        <a:lnTo>
                          <a:pt x="1776" y="555"/>
                        </a:lnTo>
                        <a:lnTo>
                          <a:pt x="1744" y="476"/>
                        </a:lnTo>
                        <a:lnTo>
                          <a:pt x="1726" y="394"/>
                        </a:lnTo>
                        <a:lnTo>
                          <a:pt x="1728" y="309"/>
                        </a:lnTo>
                        <a:lnTo>
                          <a:pt x="1723" y="309"/>
                        </a:lnTo>
                        <a:lnTo>
                          <a:pt x="1720" y="309"/>
                        </a:lnTo>
                        <a:lnTo>
                          <a:pt x="1707" y="396"/>
                        </a:lnTo>
                        <a:lnTo>
                          <a:pt x="1705" y="484"/>
                        </a:lnTo>
                        <a:lnTo>
                          <a:pt x="1709" y="572"/>
                        </a:lnTo>
                        <a:lnTo>
                          <a:pt x="1721" y="660"/>
                        </a:lnTo>
                        <a:lnTo>
                          <a:pt x="1737" y="746"/>
                        </a:lnTo>
                        <a:lnTo>
                          <a:pt x="1760" y="833"/>
                        </a:lnTo>
                        <a:lnTo>
                          <a:pt x="1785" y="919"/>
                        </a:lnTo>
                        <a:lnTo>
                          <a:pt x="1813" y="1004"/>
                        </a:lnTo>
                        <a:lnTo>
                          <a:pt x="1819" y="1082"/>
                        </a:lnTo>
                        <a:lnTo>
                          <a:pt x="1817" y="1161"/>
                        </a:lnTo>
                        <a:lnTo>
                          <a:pt x="1808" y="1239"/>
                        </a:lnTo>
                        <a:lnTo>
                          <a:pt x="1794" y="1318"/>
                        </a:lnTo>
                        <a:lnTo>
                          <a:pt x="1772" y="1394"/>
                        </a:lnTo>
                        <a:lnTo>
                          <a:pt x="1746" y="1470"/>
                        </a:lnTo>
                        <a:lnTo>
                          <a:pt x="1717" y="1544"/>
                        </a:lnTo>
                        <a:lnTo>
                          <a:pt x="1684" y="1616"/>
                        </a:lnTo>
                        <a:lnTo>
                          <a:pt x="1655" y="1698"/>
                        </a:lnTo>
                        <a:lnTo>
                          <a:pt x="1624" y="1781"/>
                        </a:lnTo>
                        <a:lnTo>
                          <a:pt x="1591" y="1863"/>
                        </a:lnTo>
                        <a:lnTo>
                          <a:pt x="1560" y="1946"/>
                        </a:lnTo>
                        <a:lnTo>
                          <a:pt x="1531" y="2028"/>
                        </a:lnTo>
                        <a:lnTo>
                          <a:pt x="1511" y="2114"/>
                        </a:lnTo>
                        <a:lnTo>
                          <a:pt x="1498" y="2199"/>
                        </a:lnTo>
                        <a:lnTo>
                          <a:pt x="1501" y="2289"/>
                        </a:lnTo>
                        <a:lnTo>
                          <a:pt x="1502" y="2378"/>
                        </a:lnTo>
                        <a:lnTo>
                          <a:pt x="1503" y="2470"/>
                        </a:lnTo>
                        <a:lnTo>
                          <a:pt x="1503" y="2563"/>
                        </a:lnTo>
                        <a:lnTo>
                          <a:pt x="1500" y="2656"/>
                        </a:lnTo>
                        <a:lnTo>
                          <a:pt x="1491" y="2747"/>
                        </a:lnTo>
                        <a:lnTo>
                          <a:pt x="1477" y="2838"/>
                        </a:lnTo>
                        <a:lnTo>
                          <a:pt x="1453" y="2927"/>
                        </a:lnTo>
                        <a:lnTo>
                          <a:pt x="1424" y="3014"/>
                        </a:lnTo>
                        <a:lnTo>
                          <a:pt x="1421" y="3022"/>
                        </a:lnTo>
                        <a:lnTo>
                          <a:pt x="1419" y="3029"/>
                        </a:lnTo>
                        <a:lnTo>
                          <a:pt x="1417" y="3036"/>
                        </a:lnTo>
                        <a:lnTo>
                          <a:pt x="1413" y="3044"/>
                        </a:lnTo>
                        <a:lnTo>
                          <a:pt x="1401" y="2938"/>
                        </a:lnTo>
                        <a:lnTo>
                          <a:pt x="1390" y="2834"/>
                        </a:lnTo>
                        <a:lnTo>
                          <a:pt x="1381" y="2727"/>
                        </a:lnTo>
                        <a:lnTo>
                          <a:pt x="1377" y="2622"/>
                        </a:lnTo>
                        <a:lnTo>
                          <a:pt x="1376" y="2514"/>
                        </a:lnTo>
                        <a:lnTo>
                          <a:pt x="1381" y="2408"/>
                        </a:lnTo>
                        <a:lnTo>
                          <a:pt x="1392" y="2302"/>
                        </a:lnTo>
                        <a:lnTo>
                          <a:pt x="1413" y="2198"/>
                        </a:lnTo>
                        <a:lnTo>
                          <a:pt x="1415" y="2157"/>
                        </a:lnTo>
                        <a:lnTo>
                          <a:pt x="1422" y="2118"/>
                        </a:lnTo>
                        <a:lnTo>
                          <a:pt x="1429" y="2079"/>
                        </a:lnTo>
                        <a:lnTo>
                          <a:pt x="1438" y="2041"/>
                        </a:lnTo>
                        <a:lnTo>
                          <a:pt x="1447" y="2003"/>
                        </a:lnTo>
                        <a:lnTo>
                          <a:pt x="1456" y="1964"/>
                        </a:lnTo>
                        <a:lnTo>
                          <a:pt x="1462" y="1925"/>
                        </a:lnTo>
                        <a:lnTo>
                          <a:pt x="1468" y="1885"/>
                        </a:lnTo>
                        <a:lnTo>
                          <a:pt x="1470" y="1852"/>
                        </a:lnTo>
                        <a:lnTo>
                          <a:pt x="1474" y="1821"/>
                        </a:lnTo>
                        <a:lnTo>
                          <a:pt x="1480" y="1790"/>
                        </a:lnTo>
                        <a:lnTo>
                          <a:pt x="1485" y="1759"/>
                        </a:lnTo>
                        <a:lnTo>
                          <a:pt x="1490" y="1727"/>
                        </a:lnTo>
                        <a:lnTo>
                          <a:pt x="1495" y="1697"/>
                        </a:lnTo>
                        <a:lnTo>
                          <a:pt x="1498" y="1665"/>
                        </a:lnTo>
                        <a:lnTo>
                          <a:pt x="1503" y="1636"/>
                        </a:lnTo>
                        <a:lnTo>
                          <a:pt x="1501" y="1575"/>
                        </a:lnTo>
                        <a:lnTo>
                          <a:pt x="1501" y="1514"/>
                        </a:lnTo>
                        <a:lnTo>
                          <a:pt x="1501" y="1452"/>
                        </a:lnTo>
                        <a:lnTo>
                          <a:pt x="1504" y="1391"/>
                        </a:lnTo>
                        <a:lnTo>
                          <a:pt x="1509" y="1328"/>
                        </a:lnTo>
                        <a:lnTo>
                          <a:pt x="1519" y="1269"/>
                        </a:lnTo>
                        <a:lnTo>
                          <a:pt x="1535" y="1210"/>
                        </a:lnTo>
                        <a:lnTo>
                          <a:pt x="1558" y="1155"/>
                        </a:lnTo>
                        <a:lnTo>
                          <a:pt x="1575" y="1055"/>
                        </a:lnTo>
                        <a:lnTo>
                          <a:pt x="1581" y="956"/>
                        </a:lnTo>
                        <a:lnTo>
                          <a:pt x="1574" y="857"/>
                        </a:lnTo>
                        <a:lnTo>
                          <a:pt x="1559" y="758"/>
                        </a:lnTo>
                        <a:lnTo>
                          <a:pt x="1535" y="660"/>
                        </a:lnTo>
                        <a:lnTo>
                          <a:pt x="1507" y="562"/>
                        </a:lnTo>
                        <a:lnTo>
                          <a:pt x="1474" y="465"/>
                        </a:lnTo>
                        <a:lnTo>
                          <a:pt x="1443" y="373"/>
                        </a:lnTo>
                        <a:lnTo>
                          <a:pt x="1421" y="330"/>
                        </a:lnTo>
                        <a:lnTo>
                          <a:pt x="1398" y="289"/>
                        </a:lnTo>
                        <a:lnTo>
                          <a:pt x="1371" y="249"/>
                        </a:lnTo>
                        <a:lnTo>
                          <a:pt x="1345" y="209"/>
                        </a:lnTo>
                        <a:lnTo>
                          <a:pt x="1316" y="169"/>
                        </a:lnTo>
                        <a:lnTo>
                          <a:pt x="1288" y="129"/>
                        </a:lnTo>
                        <a:lnTo>
                          <a:pt x="1261" y="88"/>
                        </a:lnTo>
                        <a:lnTo>
                          <a:pt x="1237" y="49"/>
                        </a:lnTo>
                        <a:lnTo>
                          <a:pt x="1227" y="40"/>
                        </a:lnTo>
                        <a:lnTo>
                          <a:pt x="1221" y="34"/>
                        </a:lnTo>
                        <a:lnTo>
                          <a:pt x="1213" y="25"/>
                        </a:lnTo>
                        <a:lnTo>
                          <a:pt x="1208" y="18"/>
                        </a:lnTo>
                        <a:lnTo>
                          <a:pt x="1199" y="12"/>
                        </a:lnTo>
                        <a:lnTo>
                          <a:pt x="1191" y="6"/>
                        </a:lnTo>
                        <a:lnTo>
                          <a:pt x="1180" y="2"/>
                        </a:lnTo>
                        <a:lnTo>
                          <a:pt x="1168" y="0"/>
                        </a:lnTo>
                        <a:lnTo>
                          <a:pt x="1193" y="52"/>
                        </a:lnTo>
                        <a:lnTo>
                          <a:pt x="1221" y="106"/>
                        </a:lnTo>
                        <a:lnTo>
                          <a:pt x="1247" y="160"/>
                        </a:lnTo>
                        <a:lnTo>
                          <a:pt x="1274" y="214"/>
                        </a:lnTo>
                        <a:lnTo>
                          <a:pt x="1299" y="267"/>
                        </a:lnTo>
                        <a:lnTo>
                          <a:pt x="1323" y="322"/>
                        </a:lnTo>
                        <a:lnTo>
                          <a:pt x="1345" y="377"/>
                        </a:lnTo>
                        <a:lnTo>
                          <a:pt x="1366" y="433"/>
                        </a:lnTo>
                        <a:lnTo>
                          <a:pt x="1407" y="537"/>
                        </a:lnTo>
                        <a:lnTo>
                          <a:pt x="1443" y="644"/>
                        </a:lnTo>
                        <a:lnTo>
                          <a:pt x="1471" y="755"/>
                        </a:lnTo>
                        <a:lnTo>
                          <a:pt x="1493" y="869"/>
                        </a:lnTo>
                        <a:lnTo>
                          <a:pt x="1504" y="981"/>
                        </a:lnTo>
                        <a:lnTo>
                          <a:pt x="1506" y="1093"/>
                        </a:lnTo>
                        <a:lnTo>
                          <a:pt x="1496" y="1204"/>
                        </a:lnTo>
                        <a:lnTo>
                          <a:pt x="1475" y="1312"/>
                        </a:lnTo>
                        <a:lnTo>
                          <a:pt x="1469" y="1355"/>
                        </a:lnTo>
                        <a:lnTo>
                          <a:pt x="1458" y="1399"/>
                        </a:lnTo>
                        <a:lnTo>
                          <a:pt x="1443" y="1441"/>
                        </a:lnTo>
                        <a:lnTo>
                          <a:pt x="1425" y="1485"/>
                        </a:lnTo>
                        <a:lnTo>
                          <a:pt x="1406" y="1528"/>
                        </a:lnTo>
                        <a:lnTo>
                          <a:pt x="1388" y="1572"/>
                        </a:lnTo>
                        <a:lnTo>
                          <a:pt x="1370" y="1615"/>
                        </a:lnTo>
                        <a:lnTo>
                          <a:pt x="1358" y="1660"/>
                        </a:lnTo>
                        <a:lnTo>
                          <a:pt x="1334" y="1724"/>
                        </a:lnTo>
                        <a:lnTo>
                          <a:pt x="1308" y="1787"/>
                        </a:lnTo>
                        <a:lnTo>
                          <a:pt x="1279" y="1850"/>
                        </a:lnTo>
                        <a:lnTo>
                          <a:pt x="1254" y="1913"/>
                        </a:lnTo>
                        <a:lnTo>
                          <a:pt x="1231" y="1975"/>
                        </a:lnTo>
                        <a:lnTo>
                          <a:pt x="1214" y="2041"/>
                        </a:lnTo>
                        <a:lnTo>
                          <a:pt x="1207" y="2108"/>
                        </a:lnTo>
                        <a:lnTo>
                          <a:pt x="1212" y="2179"/>
                        </a:lnTo>
                        <a:lnTo>
                          <a:pt x="1211" y="2251"/>
                        </a:lnTo>
                        <a:lnTo>
                          <a:pt x="1211" y="2321"/>
                        </a:lnTo>
                        <a:lnTo>
                          <a:pt x="1211" y="2390"/>
                        </a:lnTo>
                        <a:lnTo>
                          <a:pt x="1215" y="2459"/>
                        </a:lnTo>
                        <a:lnTo>
                          <a:pt x="1220" y="2528"/>
                        </a:lnTo>
                        <a:lnTo>
                          <a:pt x="1227" y="2597"/>
                        </a:lnTo>
                        <a:lnTo>
                          <a:pt x="1238" y="2665"/>
                        </a:lnTo>
                        <a:lnTo>
                          <a:pt x="1256" y="2734"/>
                        </a:lnTo>
                        <a:lnTo>
                          <a:pt x="1270" y="2792"/>
                        </a:lnTo>
                        <a:lnTo>
                          <a:pt x="1286" y="2850"/>
                        </a:lnTo>
                        <a:lnTo>
                          <a:pt x="1299" y="2910"/>
                        </a:lnTo>
                        <a:lnTo>
                          <a:pt x="1312" y="2969"/>
                        </a:lnTo>
                        <a:lnTo>
                          <a:pt x="1323" y="3028"/>
                        </a:lnTo>
                        <a:lnTo>
                          <a:pt x="1335" y="3089"/>
                        </a:lnTo>
                        <a:lnTo>
                          <a:pt x="1345" y="3148"/>
                        </a:lnTo>
                        <a:lnTo>
                          <a:pt x="1355" y="3208"/>
                        </a:lnTo>
                        <a:lnTo>
                          <a:pt x="1355" y="3214"/>
                        </a:lnTo>
                        <a:lnTo>
                          <a:pt x="1350" y="3219"/>
                        </a:lnTo>
                        <a:lnTo>
                          <a:pt x="1347" y="3220"/>
                        </a:lnTo>
                        <a:lnTo>
                          <a:pt x="1345" y="3220"/>
                        </a:lnTo>
                        <a:lnTo>
                          <a:pt x="1342" y="3217"/>
                        </a:lnTo>
                        <a:lnTo>
                          <a:pt x="1342" y="3212"/>
                        </a:lnTo>
                        <a:lnTo>
                          <a:pt x="1320" y="3151"/>
                        </a:lnTo>
                        <a:lnTo>
                          <a:pt x="1298" y="3092"/>
                        </a:lnTo>
                        <a:lnTo>
                          <a:pt x="1275" y="3033"/>
                        </a:lnTo>
                        <a:lnTo>
                          <a:pt x="1256" y="2973"/>
                        </a:lnTo>
                        <a:lnTo>
                          <a:pt x="1237" y="2912"/>
                        </a:lnTo>
                        <a:lnTo>
                          <a:pt x="1223" y="2852"/>
                        </a:lnTo>
                        <a:lnTo>
                          <a:pt x="1213" y="2788"/>
                        </a:lnTo>
                        <a:lnTo>
                          <a:pt x="1210" y="2725"/>
                        </a:lnTo>
                        <a:lnTo>
                          <a:pt x="1199" y="2689"/>
                        </a:lnTo>
                        <a:lnTo>
                          <a:pt x="1190" y="2654"/>
                        </a:lnTo>
                        <a:lnTo>
                          <a:pt x="1182" y="2618"/>
                        </a:lnTo>
                        <a:lnTo>
                          <a:pt x="1176" y="2582"/>
                        </a:lnTo>
                        <a:lnTo>
                          <a:pt x="1168" y="2546"/>
                        </a:lnTo>
                        <a:lnTo>
                          <a:pt x="1162" y="2510"/>
                        </a:lnTo>
                        <a:lnTo>
                          <a:pt x="1154" y="2474"/>
                        </a:lnTo>
                        <a:lnTo>
                          <a:pt x="1146" y="2440"/>
                        </a:lnTo>
                        <a:lnTo>
                          <a:pt x="1139" y="2411"/>
                        </a:lnTo>
                        <a:lnTo>
                          <a:pt x="1135" y="2384"/>
                        </a:lnTo>
                        <a:lnTo>
                          <a:pt x="1132" y="2355"/>
                        </a:lnTo>
                        <a:lnTo>
                          <a:pt x="1130" y="2328"/>
                        </a:lnTo>
                        <a:lnTo>
                          <a:pt x="1127" y="2299"/>
                        </a:lnTo>
                        <a:lnTo>
                          <a:pt x="1124" y="2271"/>
                        </a:lnTo>
                        <a:lnTo>
                          <a:pt x="1121" y="2242"/>
                        </a:lnTo>
                        <a:lnTo>
                          <a:pt x="1117" y="2215"/>
                        </a:lnTo>
                        <a:lnTo>
                          <a:pt x="1119" y="2185"/>
                        </a:lnTo>
                        <a:lnTo>
                          <a:pt x="1121" y="2157"/>
                        </a:lnTo>
                        <a:lnTo>
                          <a:pt x="1123" y="2129"/>
                        </a:lnTo>
                        <a:lnTo>
                          <a:pt x="1127" y="2101"/>
                        </a:lnTo>
                        <a:lnTo>
                          <a:pt x="1129" y="2073"/>
                        </a:lnTo>
                        <a:lnTo>
                          <a:pt x="1132" y="2045"/>
                        </a:lnTo>
                        <a:lnTo>
                          <a:pt x="1135" y="2017"/>
                        </a:lnTo>
                        <a:lnTo>
                          <a:pt x="1141" y="1989"/>
                        </a:lnTo>
                        <a:lnTo>
                          <a:pt x="1190" y="1857"/>
                        </a:lnTo>
                        <a:lnTo>
                          <a:pt x="1236" y="1725"/>
                        </a:lnTo>
                        <a:lnTo>
                          <a:pt x="1279" y="1591"/>
                        </a:lnTo>
                        <a:lnTo>
                          <a:pt x="1319" y="1457"/>
                        </a:lnTo>
                        <a:lnTo>
                          <a:pt x="1350" y="1320"/>
                        </a:lnTo>
                        <a:lnTo>
                          <a:pt x="1378" y="1182"/>
                        </a:lnTo>
                        <a:lnTo>
                          <a:pt x="1399" y="1044"/>
                        </a:lnTo>
                        <a:lnTo>
                          <a:pt x="1413" y="906"/>
                        </a:lnTo>
                        <a:lnTo>
                          <a:pt x="1411" y="906"/>
                        </a:lnTo>
                        <a:lnTo>
                          <a:pt x="1407" y="906"/>
                        </a:lnTo>
                        <a:lnTo>
                          <a:pt x="1371" y="954"/>
                        </a:lnTo>
                        <a:lnTo>
                          <a:pt x="1344" y="1005"/>
                        </a:lnTo>
                        <a:lnTo>
                          <a:pt x="1322" y="1058"/>
                        </a:lnTo>
                        <a:lnTo>
                          <a:pt x="1304" y="1113"/>
                        </a:lnTo>
                        <a:lnTo>
                          <a:pt x="1288" y="1168"/>
                        </a:lnTo>
                        <a:lnTo>
                          <a:pt x="1274" y="1223"/>
                        </a:lnTo>
                        <a:lnTo>
                          <a:pt x="1256" y="1277"/>
                        </a:lnTo>
                        <a:lnTo>
                          <a:pt x="1237" y="1331"/>
                        </a:lnTo>
                        <a:lnTo>
                          <a:pt x="1229" y="1346"/>
                        </a:lnTo>
                        <a:lnTo>
                          <a:pt x="1222" y="1361"/>
                        </a:lnTo>
                        <a:lnTo>
                          <a:pt x="1215" y="1377"/>
                        </a:lnTo>
                        <a:lnTo>
                          <a:pt x="1210" y="1393"/>
                        </a:lnTo>
                        <a:lnTo>
                          <a:pt x="1202" y="1408"/>
                        </a:lnTo>
                        <a:lnTo>
                          <a:pt x="1196" y="1425"/>
                        </a:lnTo>
                        <a:lnTo>
                          <a:pt x="1188" y="1440"/>
                        </a:lnTo>
                        <a:lnTo>
                          <a:pt x="1179" y="1457"/>
                        </a:lnTo>
                        <a:lnTo>
                          <a:pt x="1176" y="1450"/>
                        </a:lnTo>
                        <a:lnTo>
                          <a:pt x="1176" y="1445"/>
                        </a:lnTo>
                        <a:lnTo>
                          <a:pt x="1176" y="1439"/>
                        </a:lnTo>
                        <a:lnTo>
                          <a:pt x="1178" y="1435"/>
                        </a:lnTo>
                        <a:lnTo>
                          <a:pt x="1179" y="1424"/>
                        </a:lnTo>
                        <a:lnTo>
                          <a:pt x="1179" y="1413"/>
                        </a:lnTo>
                        <a:lnTo>
                          <a:pt x="1200" y="1322"/>
                        </a:lnTo>
                        <a:lnTo>
                          <a:pt x="1225" y="1231"/>
                        </a:lnTo>
                        <a:lnTo>
                          <a:pt x="1249" y="1139"/>
                        </a:lnTo>
                        <a:lnTo>
                          <a:pt x="1271" y="1049"/>
                        </a:lnTo>
                        <a:lnTo>
                          <a:pt x="1286" y="957"/>
                        </a:lnTo>
                        <a:lnTo>
                          <a:pt x="1292" y="866"/>
                        </a:lnTo>
                        <a:lnTo>
                          <a:pt x="1287" y="774"/>
                        </a:lnTo>
                        <a:lnTo>
                          <a:pt x="1267" y="683"/>
                        </a:lnTo>
                        <a:lnTo>
                          <a:pt x="1259" y="686"/>
                        </a:lnTo>
                        <a:lnTo>
                          <a:pt x="1255" y="690"/>
                        </a:lnTo>
                        <a:lnTo>
                          <a:pt x="1252" y="696"/>
                        </a:lnTo>
                        <a:lnTo>
                          <a:pt x="1250" y="702"/>
                        </a:lnTo>
                        <a:lnTo>
                          <a:pt x="1248" y="709"/>
                        </a:lnTo>
                        <a:lnTo>
                          <a:pt x="1247" y="716"/>
                        </a:lnTo>
                        <a:lnTo>
                          <a:pt x="1246" y="722"/>
                        </a:lnTo>
                        <a:lnTo>
                          <a:pt x="1245" y="730"/>
                        </a:lnTo>
                        <a:lnTo>
                          <a:pt x="1224" y="855"/>
                        </a:lnTo>
                        <a:lnTo>
                          <a:pt x="1190" y="977"/>
                        </a:lnTo>
                        <a:lnTo>
                          <a:pt x="1143" y="1096"/>
                        </a:lnTo>
                        <a:lnTo>
                          <a:pt x="1088" y="1212"/>
                        </a:lnTo>
                        <a:lnTo>
                          <a:pt x="1026" y="1326"/>
                        </a:lnTo>
                        <a:lnTo>
                          <a:pt x="962" y="1441"/>
                        </a:lnTo>
                        <a:lnTo>
                          <a:pt x="897" y="1556"/>
                        </a:lnTo>
                        <a:lnTo>
                          <a:pt x="837" y="1671"/>
                        </a:lnTo>
                        <a:lnTo>
                          <a:pt x="801" y="1768"/>
                        </a:lnTo>
                        <a:lnTo>
                          <a:pt x="781" y="1869"/>
                        </a:lnTo>
                        <a:lnTo>
                          <a:pt x="773" y="1971"/>
                        </a:lnTo>
                        <a:lnTo>
                          <a:pt x="779" y="2074"/>
                        </a:lnTo>
                        <a:lnTo>
                          <a:pt x="791" y="2176"/>
                        </a:lnTo>
                        <a:lnTo>
                          <a:pt x="811" y="2278"/>
                        </a:lnTo>
                        <a:lnTo>
                          <a:pt x="834" y="2377"/>
                        </a:lnTo>
                        <a:lnTo>
                          <a:pt x="859" y="2476"/>
                        </a:lnTo>
                        <a:lnTo>
                          <a:pt x="809" y="2373"/>
                        </a:lnTo>
                        <a:lnTo>
                          <a:pt x="772" y="2267"/>
                        </a:lnTo>
                        <a:lnTo>
                          <a:pt x="742" y="2159"/>
                        </a:lnTo>
                        <a:lnTo>
                          <a:pt x="724" y="2050"/>
                        </a:lnTo>
                        <a:lnTo>
                          <a:pt x="711" y="1937"/>
                        </a:lnTo>
                        <a:lnTo>
                          <a:pt x="705" y="1825"/>
                        </a:lnTo>
                        <a:lnTo>
                          <a:pt x="704" y="1712"/>
                        </a:lnTo>
                        <a:lnTo>
                          <a:pt x="711" y="1600"/>
                        </a:lnTo>
                        <a:lnTo>
                          <a:pt x="726" y="1549"/>
                        </a:lnTo>
                        <a:lnTo>
                          <a:pt x="740" y="1500"/>
                        </a:lnTo>
                        <a:lnTo>
                          <a:pt x="752" y="1448"/>
                        </a:lnTo>
                        <a:lnTo>
                          <a:pt x="762" y="1396"/>
                        </a:lnTo>
                        <a:lnTo>
                          <a:pt x="769" y="1344"/>
                        </a:lnTo>
                        <a:lnTo>
                          <a:pt x="773" y="1291"/>
                        </a:lnTo>
                        <a:lnTo>
                          <a:pt x="772" y="1238"/>
                        </a:lnTo>
                        <a:lnTo>
                          <a:pt x="768" y="1188"/>
                        </a:lnTo>
                        <a:lnTo>
                          <a:pt x="761" y="1186"/>
                        </a:lnTo>
                        <a:lnTo>
                          <a:pt x="758" y="1186"/>
                        </a:lnTo>
                        <a:lnTo>
                          <a:pt x="756" y="1187"/>
                        </a:lnTo>
                        <a:lnTo>
                          <a:pt x="755" y="1190"/>
                        </a:lnTo>
                        <a:lnTo>
                          <a:pt x="752" y="1195"/>
                        </a:lnTo>
                        <a:lnTo>
                          <a:pt x="751" y="1202"/>
                        </a:lnTo>
                        <a:lnTo>
                          <a:pt x="710" y="1273"/>
                        </a:lnTo>
                        <a:lnTo>
                          <a:pt x="681" y="1348"/>
                        </a:lnTo>
                        <a:lnTo>
                          <a:pt x="661" y="1425"/>
                        </a:lnTo>
                        <a:lnTo>
                          <a:pt x="648" y="1504"/>
                        </a:lnTo>
                        <a:lnTo>
                          <a:pt x="636" y="1583"/>
                        </a:lnTo>
                        <a:lnTo>
                          <a:pt x="625" y="1662"/>
                        </a:lnTo>
                        <a:lnTo>
                          <a:pt x="611" y="1740"/>
                        </a:lnTo>
                        <a:lnTo>
                          <a:pt x="590" y="1819"/>
                        </a:lnTo>
                        <a:lnTo>
                          <a:pt x="572" y="1776"/>
                        </a:lnTo>
                        <a:lnTo>
                          <a:pt x="555" y="1736"/>
                        </a:lnTo>
                        <a:lnTo>
                          <a:pt x="535" y="1695"/>
                        </a:lnTo>
                        <a:lnTo>
                          <a:pt x="515" y="1656"/>
                        </a:lnTo>
                        <a:lnTo>
                          <a:pt x="492" y="1616"/>
                        </a:lnTo>
                        <a:lnTo>
                          <a:pt x="469" y="1577"/>
                        </a:lnTo>
                        <a:lnTo>
                          <a:pt x="443" y="1537"/>
                        </a:lnTo>
                        <a:lnTo>
                          <a:pt x="417" y="1499"/>
                        </a:lnTo>
                        <a:lnTo>
                          <a:pt x="403" y="1475"/>
                        </a:lnTo>
                        <a:lnTo>
                          <a:pt x="390" y="1455"/>
                        </a:lnTo>
                        <a:lnTo>
                          <a:pt x="376" y="1432"/>
                        </a:lnTo>
                        <a:lnTo>
                          <a:pt x="364" y="1411"/>
                        </a:lnTo>
                        <a:lnTo>
                          <a:pt x="353" y="1388"/>
                        </a:lnTo>
                        <a:lnTo>
                          <a:pt x="344" y="1366"/>
                        </a:lnTo>
                        <a:lnTo>
                          <a:pt x="339" y="1342"/>
                        </a:lnTo>
                        <a:lnTo>
                          <a:pt x="338" y="1317"/>
                        </a:lnTo>
                        <a:lnTo>
                          <a:pt x="436" y="1254"/>
                        </a:lnTo>
                        <a:lnTo>
                          <a:pt x="542" y="1191"/>
                        </a:lnTo>
                        <a:lnTo>
                          <a:pt x="647" y="1127"/>
                        </a:lnTo>
                        <a:lnTo>
                          <a:pt x="749" y="1063"/>
                        </a:lnTo>
                        <a:lnTo>
                          <a:pt x="841" y="993"/>
                        </a:lnTo>
                        <a:lnTo>
                          <a:pt x="925" y="921"/>
                        </a:lnTo>
                        <a:lnTo>
                          <a:pt x="992" y="843"/>
                        </a:lnTo>
                        <a:lnTo>
                          <a:pt x="1040" y="759"/>
                        </a:lnTo>
                        <a:lnTo>
                          <a:pt x="1050" y="736"/>
                        </a:lnTo>
                        <a:lnTo>
                          <a:pt x="1061" y="714"/>
                        </a:lnTo>
                        <a:lnTo>
                          <a:pt x="1068" y="691"/>
                        </a:lnTo>
                        <a:lnTo>
                          <a:pt x="1076" y="669"/>
                        </a:lnTo>
                        <a:lnTo>
                          <a:pt x="1082" y="645"/>
                        </a:lnTo>
                        <a:lnTo>
                          <a:pt x="1088" y="621"/>
                        </a:lnTo>
                        <a:lnTo>
                          <a:pt x="1094" y="597"/>
                        </a:lnTo>
                        <a:lnTo>
                          <a:pt x="1100" y="573"/>
                        </a:lnTo>
                        <a:lnTo>
                          <a:pt x="1058" y="606"/>
                        </a:lnTo>
                        <a:lnTo>
                          <a:pt x="1024" y="643"/>
                        </a:lnTo>
                        <a:lnTo>
                          <a:pt x="995" y="680"/>
                        </a:lnTo>
                        <a:lnTo>
                          <a:pt x="969" y="720"/>
                        </a:lnTo>
                        <a:lnTo>
                          <a:pt x="939" y="757"/>
                        </a:lnTo>
                        <a:lnTo>
                          <a:pt x="907" y="795"/>
                        </a:lnTo>
                        <a:lnTo>
                          <a:pt x="868" y="831"/>
                        </a:lnTo>
                        <a:lnTo>
                          <a:pt x="820" y="864"/>
                        </a:lnTo>
                        <a:lnTo>
                          <a:pt x="755" y="912"/>
                        </a:lnTo>
                        <a:lnTo>
                          <a:pt x="684" y="958"/>
                        </a:lnTo>
                        <a:lnTo>
                          <a:pt x="611" y="1003"/>
                        </a:lnTo>
                        <a:lnTo>
                          <a:pt x="537" y="1049"/>
                        </a:lnTo>
                        <a:lnTo>
                          <a:pt x="466" y="1094"/>
                        </a:lnTo>
                        <a:lnTo>
                          <a:pt x="402" y="1144"/>
                        </a:lnTo>
                        <a:lnTo>
                          <a:pt x="346" y="1195"/>
                        </a:lnTo>
                        <a:lnTo>
                          <a:pt x="305" y="1254"/>
                        </a:lnTo>
                        <a:lnTo>
                          <a:pt x="278" y="1179"/>
                        </a:lnTo>
                        <a:lnTo>
                          <a:pt x="254" y="1102"/>
                        </a:lnTo>
                        <a:lnTo>
                          <a:pt x="234" y="1023"/>
                        </a:lnTo>
                        <a:lnTo>
                          <a:pt x="221" y="945"/>
                        </a:lnTo>
                        <a:lnTo>
                          <a:pt x="216" y="865"/>
                        </a:lnTo>
                        <a:lnTo>
                          <a:pt x="224" y="786"/>
                        </a:lnTo>
                        <a:lnTo>
                          <a:pt x="243" y="709"/>
                        </a:lnTo>
                        <a:lnTo>
                          <a:pt x="279" y="636"/>
                        </a:lnTo>
                        <a:lnTo>
                          <a:pt x="275" y="633"/>
                        </a:lnTo>
                        <a:lnTo>
                          <a:pt x="269" y="633"/>
                        </a:lnTo>
                        <a:lnTo>
                          <a:pt x="209" y="717"/>
                        </a:lnTo>
                        <a:lnTo>
                          <a:pt x="166" y="808"/>
                        </a:lnTo>
                        <a:lnTo>
                          <a:pt x="137" y="903"/>
                        </a:lnTo>
                        <a:lnTo>
                          <a:pt x="123" y="1002"/>
                        </a:lnTo>
                        <a:lnTo>
                          <a:pt x="123" y="1100"/>
                        </a:lnTo>
                        <a:lnTo>
                          <a:pt x="140" y="1198"/>
                        </a:lnTo>
                        <a:lnTo>
                          <a:pt x="174" y="1291"/>
                        </a:lnTo>
                        <a:lnTo>
                          <a:pt x="225" y="1380"/>
                        </a:lnTo>
                        <a:lnTo>
                          <a:pt x="176" y="1456"/>
                        </a:lnTo>
                        <a:lnTo>
                          <a:pt x="127" y="1534"/>
                        </a:lnTo>
                        <a:lnTo>
                          <a:pt x="81" y="1613"/>
                        </a:lnTo>
                        <a:lnTo>
                          <a:pt x="41" y="1695"/>
                        </a:lnTo>
                        <a:lnTo>
                          <a:pt x="12" y="1777"/>
                        </a:lnTo>
                        <a:lnTo>
                          <a:pt x="0" y="1862"/>
                        </a:lnTo>
                        <a:lnTo>
                          <a:pt x="6" y="1948"/>
                        </a:lnTo>
                        <a:lnTo>
                          <a:pt x="38" y="2037"/>
                        </a:lnTo>
                        <a:lnTo>
                          <a:pt x="49" y="2054"/>
                        </a:lnTo>
                        <a:lnTo>
                          <a:pt x="60" y="2073"/>
                        </a:lnTo>
                        <a:lnTo>
                          <a:pt x="71" y="2092"/>
                        </a:lnTo>
                        <a:lnTo>
                          <a:pt x="83" y="2111"/>
                        </a:lnTo>
                        <a:lnTo>
                          <a:pt x="93" y="2130"/>
                        </a:lnTo>
                        <a:lnTo>
                          <a:pt x="105" y="2149"/>
                        </a:lnTo>
                        <a:lnTo>
                          <a:pt x="118" y="2167"/>
                        </a:lnTo>
                        <a:lnTo>
                          <a:pt x="131" y="2187"/>
                        </a:lnTo>
                        <a:close/>
                        <a:moveTo>
                          <a:pt x="486" y="2764"/>
                        </a:moveTo>
                        <a:lnTo>
                          <a:pt x="486" y="2764"/>
                        </a:lnTo>
                        <a:lnTo>
                          <a:pt x="451" y="2689"/>
                        </a:lnTo>
                        <a:lnTo>
                          <a:pt x="411" y="2616"/>
                        </a:lnTo>
                        <a:lnTo>
                          <a:pt x="368" y="2544"/>
                        </a:lnTo>
                        <a:lnTo>
                          <a:pt x="324" y="2475"/>
                        </a:lnTo>
                        <a:lnTo>
                          <a:pt x="277" y="2403"/>
                        </a:lnTo>
                        <a:lnTo>
                          <a:pt x="232" y="2333"/>
                        </a:lnTo>
                        <a:lnTo>
                          <a:pt x="190" y="2262"/>
                        </a:lnTo>
                        <a:lnTo>
                          <a:pt x="151" y="2190"/>
                        </a:lnTo>
                        <a:lnTo>
                          <a:pt x="157" y="2174"/>
                        </a:lnTo>
                        <a:lnTo>
                          <a:pt x="162" y="2159"/>
                        </a:lnTo>
                        <a:lnTo>
                          <a:pt x="168" y="2143"/>
                        </a:lnTo>
                        <a:lnTo>
                          <a:pt x="173" y="2128"/>
                        </a:lnTo>
                        <a:lnTo>
                          <a:pt x="177" y="2111"/>
                        </a:lnTo>
                        <a:lnTo>
                          <a:pt x="182" y="2097"/>
                        </a:lnTo>
                        <a:lnTo>
                          <a:pt x="186" y="2081"/>
                        </a:lnTo>
                        <a:lnTo>
                          <a:pt x="192" y="2066"/>
                        </a:lnTo>
                        <a:lnTo>
                          <a:pt x="205" y="1988"/>
                        </a:lnTo>
                        <a:lnTo>
                          <a:pt x="219" y="1911"/>
                        </a:lnTo>
                        <a:lnTo>
                          <a:pt x="233" y="1835"/>
                        </a:lnTo>
                        <a:lnTo>
                          <a:pt x="247" y="1758"/>
                        </a:lnTo>
                        <a:lnTo>
                          <a:pt x="255" y="1680"/>
                        </a:lnTo>
                        <a:lnTo>
                          <a:pt x="262" y="1603"/>
                        </a:lnTo>
                        <a:lnTo>
                          <a:pt x="264" y="1525"/>
                        </a:lnTo>
                        <a:lnTo>
                          <a:pt x="261" y="1449"/>
                        </a:lnTo>
                        <a:lnTo>
                          <a:pt x="272" y="1468"/>
                        </a:lnTo>
                        <a:lnTo>
                          <a:pt x="284" y="1488"/>
                        </a:lnTo>
                        <a:lnTo>
                          <a:pt x="295" y="1507"/>
                        </a:lnTo>
                        <a:lnTo>
                          <a:pt x="307" y="1528"/>
                        </a:lnTo>
                        <a:lnTo>
                          <a:pt x="318" y="1548"/>
                        </a:lnTo>
                        <a:lnTo>
                          <a:pt x="330" y="1568"/>
                        </a:lnTo>
                        <a:lnTo>
                          <a:pt x="341" y="1587"/>
                        </a:lnTo>
                        <a:lnTo>
                          <a:pt x="354" y="1608"/>
                        </a:lnTo>
                        <a:lnTo>
                          <a:pt x="390" y="1682"/>
                        </a:lnTo>
                        <a:lnTo>
                          <a:pt x="417" y="1758"/>
                        </a:lnTo>
                        <a:lnTo>
                          <a:pt x="433" y="1832"/>
                        </a:lnTo>
                        <a:lnTo>
                          <a:pt x="443" y="1910"/>
                        </a:lnTo>
                        <a:lnTo>
                          <a:pt x="446" y="1987"/>
                        </a:lnTo>
                        <a:lnTo>
                          <a:pt x="447" y="2066"/>
                        </a:lnTo>
                        <a:lnTo>
                          <a:pt x="446" y="2144"/>
                        </a:lnTo>
                        <a:lnTo>
                          <a:pt x="447" y="2226"/>
                        </a:lnTo>
                        <a:lnTo>
                          <a:pt x="457" y="2300"/>
                        </a:lnTo>
                        <a:lnTo>
                          <a:pt x="471" y="2375"/>
                        </a:lnTo>
                        <a:lnTo>
                          <a:pt x="489" y="2448"/>
                        </a:lnTo>
                        <a:lnTo>
                          <a:pt x="513" y="2522"/>
                        </a:lnTo>
                        <a:lnTo>
                          <a:pt x="540" y="2593"/>
                        </a:lnTo>
                        <a:lnTo>
                          <a:pt x="574" y="2664"/>
                        </a:lnTo>
                        <a:lnTo>
                          <a:pt x="611" y="2732"/>
                        </a:lnTo>
                        <a:lnTo>
                          <a:pt x="656" y="2800"/>
                        </a:lnTo>
                        <a:lnTo>
                          <a:pt x="689" y="2860"/>
                        </a:lnTo>
                        <a:lnTo>
                          <a:pt x="735" y="2920"/>
                        </a:lnTo>
                        <a:lnTo>
                          <a:pt x="787" y="2976"/>
                        </a:lnTo>
                        <a:lnTo>
                          <a:pt x="848" y="3031"/>
                        </a:lnTo>
                        <a:lnTo>
                          <a:pt x="909" y="3084"/>
                        </a:lnTo>
                        <a:lnTo>
                          <a:pt x="972" y="3138"/>
                        </a:lnTo>
                        <a:lnTo>
                          <a:pt x="1030" y="3193"/>
                        </a:lnTo>
                        <a:lnTo>
                          <a:pt x="1084" y="3250"/>
                        </a:lnTo>
                        <a:lnTo>
                          <a:pt x="1110" y="3279"/>
                        </a:lnTo>
                        <a:lnTo>
                          <a:pt x="1130" y="3312"/>
                        </a:lnTo>
                        <a:lnTo>
                          <a:pt x="1143" y="3345"/>
                        </a:lnTo>
                        <a:lnTo>
                          <a:pt x="1154" y="3381"/>
                        </a:lnTo>
                        <a:lnTo>
                          <a:pt x="1161" y="3416"/>
                        </a:lnTo>
                        <a:lnTo>
                          <a:pt x="1167" y="3452"/>
                        </a:lnTo>
                        <a:lnTo>
                          <a:pt x="1174" y="3488"/>
                        </a:lnTo>
                        <a:lnTo>
                          <a:pt x="1185" y="3525"/>
                        </a:lnTo>
                        <a:lnTo>
                          <a:pt x="1130" y="3450"/>
                        </a:lnTo>
                        <a:lnTo>
                          <a:pt x="1067" y="3379"/>
                        </a:lnTo>
                        <a:lnTo>
                          <a:pt x="997" y="3308"/>
                        </a:lnTo>
                        <a:lnTo>
                          <a:pt x="925" y="3241"/>
                        </a:lnTo>
                        <a:lnTo>
                          <a:pt x="848" y="3173"/>
                        </a:lnTo>
                        <a:lnTo>
                          <a:pt x="773" y="3106"/>
                        </a:lnTo>
                        <a:lnTo>
                          <a:pt x="699" y="3038"/>
                        </a:lnTo>
                        <a:lnTo>
                          <a:pt x="631" y="2970"/>
                        </a:lnTo>
                        <a:lnTo>
                          <a:pt x="611" y="2944"/>
                        </a:lnTo>
                        <a:lnTo>
                          <a:pt x="593" y="2917"/>
                        </a:lnTo>
                        <a:lnTo>
                          <a:pt x="574" y="2892"/>
                        </a:lnTo>
                        <a:lnTo>
                          <a:pt x="556" y="2867"/>
                        </a:lnTo>
                        <a:lnTo>
                          <a:pt x="537" y="2841"/>
                        </a:lnTo>
                        <a:lnTo>
                          <a:pt x="520" y="2814"/>
                        </a:lnTo>
                        <a:lnTo>
                          <a:pt x="502" y="2789"/>
                        </a:lnTo>
                        <a:lnTo>
                          <a:pt x="486" y="2764"/>
                        </a:lnTo>
                        <a:close/>
                        <a:moveTo>
                          <a:pt x="1569" y="3574"/>
                        </a:moveTo>
                        <a:lnTo>
                          <a:pt x="1569" y="3574"/>
                        </a:lnTo>
                        <a:lnTo>
                          <a:pt x="1548" y="3577"/>
                        </a:lnTo>
                        <a:lnTo>
                          <a:pt x="1528" y="3584"/>
                        </a:lnTo>
                        <a:lnTo>
                          <a:pt x="1509" y="3591"/>
                        </a:lnTo>
                        <a:lnTo>
                          <a:pt x="1493" y="3600"/>
                        </a:lnTo>
                        <a:lnTo>
                          <a:pt x="1475" y="3608"/>
                        </a:lnTo>
                        <a:lnTo>
                          <a:pt x="1458" y="3617"/>
                        </a:lnTo>
                        <a:lnTo>
                          <a:pt x="1440" y="3625"/>
                        </a:lnTo>
                        <a:lnTo>
                          <a:pt x="1424" y="3631"/>
                        </a:lnTo>
                        <a:lnTo>
                          <a:pt x="1473" y="3585"/>
                        </a:lnTo>
                        <a:lnTo>
                          <a:pt x="1524" y="3541"/>
                        </a:lnTo>
                        <a:lnTo>
                          <a:pt x="1575" y="3497"/>
                        </a:lnTo>
                        <a:lnTo>
                          <a:pt x="1627" y="3453"/>
                        </a:lnTo>
                        <a:lnTo>
                          <a:pt x="1675" y="3408"/>
                        </a:lnTo>
                        <a:lnTo>
                          <a:pt x="1724" y="3363"/>
                        </a:lnTo>
                        <a:lnTo>
                          <a:pt x="1769" y="3317"/>
                        </a:lnTo>
                        <a:lnTo>
                          <a:pt x="1813" y="3272"/>
                        </a:lnTo>
                        <a:lnTo>
                          <a:pt x="1821" y="3266"/>
                        </a:lnTo>
                        <a:lnTo>
                          <a:pt x="1830" y="3260"/>
                        </a:lnTo>
                        <a:lnTo>
                          <a:pt x="1837" y="3255"/>
                        </a:lnTo>
                        <a:lnTo>
                          <a:pt x="1846" y="3250"/>
                        </a:lnTo>
                        <a:lnTo>
                          <a:pt x="1855" y="3246"/>
                        </a:lnTo>
                        <a:lnTo>
                          <a:pt x="1864" y="3242"/>
                        </a:lnTo>
                        <a:lnTo>
                          <a:pt x="1874" y="3239"/>
                        </a:lnTo>
                        <a:lnTo>
                          <a:pt x="1885" y="3236"/>
                        </a:lnTo>
                        <a:lnTo>
                          <a:pt x="1847" y="3279"/>
                        </a:lnTo>
                        <a:lnTo>
                          <a:pt x="1811" y="3322"/>
                        </a:lnTo>
                        <a:lnTo>
                          <a:pt x="1774" y="3364"/>
                        </a:lnTo>
                        <a:lnTo>
                          <a:pt x="1738" y="3408"/>
                        </a:lnTo>
                        <a:lnTo>
                          <a:pt x="1698" y="3450"/>
                        </a:lnTo>
                        <a:lnTo>
                          <a:pt x="1658" y="3493"/>
                        </a:lnTo>
                        <a:lnTo>
                          <a:pt x="1615" y="3533"/>
                        </a:lnTo>
                        <a:lnTo>
                          <a:pt x="1569" y="3574"/>
                        </a:lnTo>
                        <a:close/>
                      </a:path>
                    </a:pathLst>
                  </a:custGeom>
                  <a:solidFill>
                    <a:srgbClr val="5E9E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31" name="Freeform 373"/>
                  <p:cNvSpPr>
                    <a:spLocks noChangeAspect="1"/>
                  </p:cNvSpPr>
                  <p:nvPr/>
                </p:nvSpPr>
                <p:spPr bwMode="auto">
                  <a:xfrm>
                    <a:off x="3491" y="3482"/>
                    <a:ext cx="23" cy="78"/>
                  </a:xfrm>
                  <a:custGeom>
                    <a:avLst/>
                    <a:gdLst>
                      <a:gd name="T0" fmla="*/ 0 w 226"/>
                      <a:gd name="T1" fmla="*/ 0 h 771"/>
                      <a:gd name="T2" fmla="*/ 0 w 226"/>
                      <a:gd name="T3" fmla="*/ 0 h 771"/>
                      <a:gd name="T4" fmla="*/ 0 w 226"/>
                      <a:gd name="T5" fmla="*/ 0 h 771"/>
                      <a:gd name="T6" fmla="*/ 0 w 226"/>
                      <a:gd name="T7" fmla="*/ 0 h 771"/>
                      <a:gd name="T8" fmla="*/ 0 w 226"/>
                      <a:gd name="T9" fmla="*/ 0 h 771"/>
                      <a:gd name="T10" fmla="*/ 0 w 226"/>
                      <a:gd name="T11" fmla="*/ 0 h 771"/>
                      <a:gd name="T12" fmla="*/ 0 w 226"/>
                      <a:gd name="T13" fmla="*/ 0 h 771"/>
                      <a:gd name="T14" fmla="*/ 0 w 226"/>
                      <a:gd name="T15" fmla="*/ 0 h 771"/>
                      <a:gd name="T16" fmla="*/ 0 w 226"/>
                      <a:gd name="T17" fmla="*/ 0 h 771"/>
                      <a:gd name="T18" fmla="*/ 0 w 226"/>
                      <a:gd name="T19" fmla="*/ 0 h 771"/>
                      <a:gd name="T20" fmla="*/ 0 w 226"/>
                      <a:gd name="T21" fmla="*/ 0 h 771"/>
                      <a:gd name="T22" fmla="*/ 0 w 226"/>
                      <a:gd name="T23" fmla="*/ 0 h 771"/>
                      <a:gd name="T24" fmla="*/ 0 w 226"/>
                      <a:gd name="T25" fmla="*/ 0 h 771"/>
                      <a:gd name="T26" fmla="*/ 0 w 226"/>
                      <a:gd name="T27" fmla="*/ 0 h 771"/>
                      <a:gd name="T28" fmla="*/ 0 w 226"/>
                      <a:gd name="T29" fmla="*/ 0 h 771"/>
                      <a:gd name="T30" fmla="*/ 0 w 226"/>
                      <a:gd name="T31" fmla="*/ 0 h 771"/>
                      <a:gd name="T32" fmla="*/ 0 w 226"/>
                      <a:gd name="T33" fmla="*/ 0 h 771"/>
                      <a:gd name="T34" fmla="*/ 0 w 226"/>
                      <a:gd name="T35" fmla="*/ 0 h 771"/>
                      <a:gd name="T36" fmla="*/ 0 w 226"/>
                      <a:gd name="T37" fmla="*/ 0 h 771"/>
                      <a:gd name="T38" fmla="*/ 0 w 226"/>
                      <a:gd name="T39" fmla="*/ 0 h 771"/>
                      <a:gd name="T40" fmla="*/ 0 w 226"/>
                      <a:gd name="T41" fmla="*/ 0 h 771"/>
                      <a:gd name="T42" fmla="*/ 0 w 226"/>
                      <a:gd name="T43" fmla="*/ 0 h 771"/>
                      <a:gd name="T44" fmla="*/ 0 w 226"/>
                      <a:gd name="T45" fmla="*/ 0 h 771"/>
                      <a:gd name="T46" fmla="*/ 0 w 226"/>
                      <a:gd name="T47" fmla="*/ 0 h 771"/>
                      <a:gd name="T48" fmla="*/ 0 w 226"/>
                      <a:gd name="T49" fmla="*/ 0 h 771"/>
                      <a:gd name="T50" fmla="*/ 0 w 226"/>
                      <a:gd name="T51" fmla="*/ 0 h 771"/>
                      <a:gd name="T52" fmla="*/ 0 w 226"/>
                      <a:gd name="T53" fmla="*/ 0 h 771"/>
                      <a:gd name="T54" fmla="*/ 0 w 226"/>
                      <a:gd name="T55" fmla="*/ 0 h 771"/>
                      <a:gd name="T56" fmla="*/ 0 w 226"/>
                      <a:gd name="T57" fmla="*/ 0 h 771"/>
                      <a:gd name="T58" fmla="*/ 0 w 226"/>
                      <a:gd name="T59" fmla="*/ 0 h 771"/>
                      <a:gd name="T60" fmla="*/ 0 w 226"/>
                      <a:gd name="T61" fmla="*/ 0 h 771"/>
                      <a:gd name="T62" fmla="*/ 0 w 226"/>
                      <a:gd name="T63" fmla="*/ 0 h 771"/>
                      <a:gd name="T64" fmla="*/ 0 w 226"/>
                      <a:gd name="T65" fmla="*/ 0 h 771"/>
                      <a:gd name="T66" fmla="*/ 0 w 226"/>
                      <a:gd name="T67" fmla="*/ 0 h 771"/>
                      <a:gd name="T68" fmla="*/ 0 w 226"/>
                      <a:gd name="T69" fmla="*/ 0 h 771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226"/>
                      <a:gd name="T106" fmla="*/ 0 h 771"/>
                      <a:gd name="T107" fmla="*/ 226 w 226"/>
                      <a:gd name="T108" fmla="*/ 771 h 771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226" h="771">
                        <a:moveTo>
                          <a:pt x="120" y="771"/>
                        </a:moveTo>
                        <a:lnTo>
                          <a:pt x="140" y="706"/>
                        </a:lnTo>
                        <a:lnTo>
                          <a:pt x="158" y="642"/>
                        </a:lnTo>
                        <a:lnTo>
                          <a:pt x="173" y="577"/>
                        </a:lnTo>
                        <a:lnTo>
                          <a:pt x="187" y="513"/>
                        </a:lnTo>
                        <a:lnTo>
                          <a:pt x="196" y="446"/>
                        </a:lnTo>
                        <a:lnTo>
                          <a:pt x="207" y="380"/>
                        </a:lnTo>
                        <a:lnTo>
                          <a:pt x="216" y="312"/>
                        </a:lnTo>
                        <a:lnTo>
                          <a:pt x="226" y="244"/>
                        </a:lnTo>
                        <a:lnTo>
                          <a:pt x="226" y="215"/>
                        </a:lnTo>
                        <a:lnTo>
                          <a:pt x="226" y="187"/>
                        </a:lnTo>
                        <a:lnTo>
                          <a:pt x="226" y="159"/>
                        </a:lnTo>
                        <a:lnTo>
                          <a:pt x="226" y="131"/>
                        </a:lnTo>
                        <a:lnTo>
                          <a:pt x="226" y="102"/>
                        </a:lnTo>
                        <a:lnTo>
                          <a:pt x="226" y="72"/>
                        </a:lnTo>
                        <a:lnTo>
                          <a:pt x="226" y="43"/>
                        </a:lnTo>
                        <a:lnTo>
                          <a:pt x="226" y="13"/>
                        </a:lnTo>
                        <a:lnTo>
                          <a:pt x="222" y="7"/>
                        </a:lnTo>
                        <a:lnTo>
                          <a:pt x="218" y="0"/>
                        </a:lnTo>
                        <a:lnTo>
                          <a:pt x="171" y="71"/>
                        </a:lnTo>
                        <a:lnTo>
                          <a:pt x="124" y="146"/>
                        </a:lnTo>
                        <a:lnTo>
                          <a:pt x="79" y="220"/>
                        </a:lnTo>
                        <a:lnTo>
                          <a:pt x="42" y="298"/>
                        </a:lnTo>
                        <a:lnTo>
                          <a:pt x="14" y="376"/>
                        </a:lnTo>
                        <a:lnTo>
                          <a:pt x="0" y="458"/>
                        </a:lnTo>
                        <a:lnTo>
                          <a:pt x="3" y="540"/>
                        </a:lnTo>
                        <a:lnTo>
                          <a:pt x="29" y="626"/>
                        </a:lnTo>
                        <a:lnTo>
                          <a:pt x="38" y="643"/>
                        </a:lnTo>
                        <a:lnTo>
                          <a:pt x="49" y="662"/>
                        </a:lnTo>
                        <a:lnTo>
                          <a:pt x="61" y="681"/>
                        </a:lnTo>
                        <a:lnTo>
                          <a:pt x="74" y="699"/>
                        </a:lnTo>
                        <a:lnTo>
                          <a:pt x="85" y="717"/>
                        </a:lnTo>
                        <a:lnTo>
                          <a:pt x="97" y="734"/>
                        </a:lnTo>
                        <a:lnTo>
                          <a:pt x="108" y="752"/>
                        </a:lnTo>
                        <a:lnTo>
                          <a:pt x="120" y="771"/>
                        </a:lnTo>
                        <a:close/>
                      </a:path>
                    </a:pathLst>
                  </a:custGeom>
                  <a:solidFill>
                    <a:srgbClr val="99CC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32" name="Freeform 374"/>
                  <p:cNvSpPr>
                    <a:spLocks noChangeAspect="1"/>
                  </p:cNvSpPr>
                  <p:nvPr/>
                </p:nvSpPr>
                <p:spPr bwMode="auto">
                  <a:xfrm>
                    <a:off x="3500" y="3564"/>
                    <a:ext cx="111" cy="137"/>
                  </a:xfrm>
                  <a:custGeom>
                    <a:avLst/>
                    <a:gdLst>
                      <a:gd name="T0" fmla="*/ 0 w 1107"/>
                      <a:gd name="T1" fmla="*/ 0 h 1375"/>
                      <a:gd name="T2" fmla="*/ 0 w 1107"/>
                      <a:gd name="T3" fmla="*/ 0 h 1375"/>
                      <a:gd name="T4" fmla="*/ 0 w 1107"/>
                      <a:gd name="T5" fmla="*/ 0 h 1375"/>
                      <a:gd name="T6" fmla="*/ 0 w 1107"/>
                      <a:gd name="T7" fmla="*/ 0 h 1375"/>
                      <a:gd name="T8" fmla="*/ 0 w 1107"/>
                      <a:gd name="T9" fmla="*/ 0 h 1375"/>
                      <a:gd name="T10" fmla="*/ 0 w 1107"/>
                      <a:gd name="T11" fmla="*/ 0 h 1375"/>
                      <a:gd name="T12" fmla="*/ 0 w 1107"/>
                      <a:gd name="T13" fmla="*/ 0 h 1375"/>
                      <a:gd name="T14" fmla="*/ 0 w 1107"/>
                      <a:gd name="T15" fmla="*/ 0 h 1375"/>
                      <a:gd name="T16" fmla="*/ 0 w 1107"/>
                      <a:gd name="T17" fmla="*/ 0 h 1375"/>
                      <a:gd name="T18" fmla="*/ 0 w 1107"/>
                      <a:gd name="T19" fmla="*/ 0 h 1375"/>
                      <a:gd name="T20" fmla="*/ 0 w 1107"/>
                      <a:gd name="T21" fmla="*/ 0 h 1375"/>
                      <a:gd name="T22" fmla="*/ 0 w 1107"/>
                      <a:gd name="T23" fmla="*/ 0 h 1375"/>
                      <a:gd name="T24" fmla="*/ 0 w 1107"/>
                      <a:gd name="T25" fmla="*/ 0 h 1375"/>
                      <a:gd name="T26" fmla="*/ 0 w 1107"/>
                      <a:gd name="T27" fmla="*/ 0 h 1375"/>
                      <a:gd name="T28" fmla="*/ 0 w 1107"/>
                      <a:gd name="T29" fmla="*/ 0 h 1375"/>
                      <a:gd name="T30" fmla="*/ 0 w 1107"/>
                      <a:gd name="T31" fmla="*/ 0 h 1375"/>
                      <a:gd name="T32" fmla="*/ 0 w 1107"/>
                      <a:gd name="T33" fmla="*/ 0 h 1375"/>
                      <a:gd name="T34" fmla="*/ 0 w 1107"/>
                      <a:gd name="T35" fmla="*/ 0 h 1375"/>
                      <a:gd name="T36" fmla="*/ 0 w 1107"/>
                      <a:gd name="T37" fmla="*/ 0 h 1375"/>
                      <a:gd name="T38" fmla="*/ 0 w 1107"/>
                      <a:gd name="T39" fmla="*/ 0 h 1375"/>
                      <a:gd name="T40" fmla="*/ 0 w 1107"/>
                      <a:gd name="T41" fmla="*/ 0 h 1375"/>
                      <a:gd name="T42" fmla="*/ 0 w 1107"/>
                      <a:gd name="T43" fmla="*/ 0 h 1375"/>
                      <a:gd name="T44" fmla="*/ 0 w 1107"/>
                      <a:gd name="T45" fmla="*/ 0 h 1375"/>
                      <a:gd name="T46" fmla="*/ 0 w 1107"/>
                      <a:gd name="T47" fmla="*/ 0 h 1375"/>
                      <a:gd name="T48" fmla="*/ 0 w 1107"/>
                      <a:gd name="T49" fmla="*/ 0 h 1375"/>
                      <a:gd name="T50" fmla="*/ 0 w 1107"/>
                      <a:gd name="T51" fmla="*/ 0 h 1375"/>
                      <a:gd name="T52" fmla="*/ 0 w 1107"/>
                      <a:gd name="T53" fmla="*/ 0 h 1375"/>
                      <a:gd name="T54" fmla="*/ 0 w 1107"/>
                      <a:gd name="T55" fmla="*/ 0 h 1375"/>
                      <a:gd name="T56" fmla="*/ 0 w 1107"/>
                      <a:gd name="T57" fmla="*/ 0 h 1375"/>
                      <a:gd name="T58" fmla="*/ 0 w 1107"/>
                      <a:gd name="T59" fmla="*/ 0 h 1375"/>
                      <a:gd name="T60" fmla="*/ 0 w 1107"/>
                      <a:gd name="T61" fmla="*/ 0 h 1375"/>
                      <a:gd name="T62" fmla="*/ 0 w 1107"/>
                      <a:gd name="T63" fmla="*/ 0 h 1375"/>
                      <a:gd name="T64" fmla="*/ 0 w 1107"/>
                      <a:gd name="T65" fmla="*/ 0 h 1375"/>
                      <a:gd name="T66" fmla="*/ 0 w 1107"/>
                      <a:gd name="T67" fmla="*/ 0 h 1375"/>
                      <a:gd name="T68" fmla="*/ 0 w 1107"/>
                      <a:gd name="T69" fmla="*/ 0 h 1375"/>
                      <a:gd name="T70" fmla="*/ 0 w 1107"/>
                      <a:gd name="T71" fmla="*/ 0 h 1375"/>
                      <a:gd name="T72" fmla="*/ 0 w 1107"/>
                      <a:gd name="T73" fmla="*/ 0 h 1375"/>
                      <a:gd name="T74" fmla="*/ 0 w 1107"/>
                      <a:gd name="T75" fmla="*/ 0 h 1375"/>
                      <a:gd name="T76" fmla="*/ 0 w 1107"/>
                      <a:gd name="T77" fmla="*/ 0 h 1375"/>
                      <a:gd name="T78" fmla="*/ 0 w 1107"/>
                      <a:gd name="T79" fmla="*/ 0 h 1375"/>
                      <a:gd name="T80" fmla="*/ 0 w 1107"/>
                      <a:gd name="T81" fmla="*/ 0 h 1375"/>
                      <a:gd name="T82" fmla="*/ 0 w 1107"/>
                      <a:gd name="T83" fmla="*/ 0 h 1375"/>
                      <a:gd name="T84" fmla="*/ 0 w 1107"/>
                      <a:gd name="T85" fmla="*/ 0 h 1375"/>
                      <a:gd name="T86" fmla="*/ 0 w 1107"/>
                      <a:gd name="T87" fmla="*/ 0 h 1375"/>
                      <a:gd name="T88" fmla="*/ 0 w 1107"/>
                      <a:gd name="T89" fmla="*/ 0 h 1375"/>
                      <a:gd name="T90" fmla="*/ 0 w 1107"/>
                      <a:gd name="T91" fmla="*/ 0 h 1375"/>
                      <a:gd name="T92" fmla="*/ 0 w 1107"/>
                      <a:gd name="T93" fmla="*/ 0 h 1375"/>
                      <a:gd name="T94" fmla="*/ 0 w 1107"/>
                      <a:gd name="T95" fmla="*/ 0 h 1375"/>
                      <a:gd name="T96" fmla="*/ 0 w 1107"/>
                      <a:gd name="T97" fmla="*/ 0 h 1375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1107"/>
                      <a:gd name="T148" fmla="*/ 0 h 1375"/>
                      <a:gd name="T149" fmla="*/ 1107 w 1107"/>
                      <a:gd name="T150" fmla="*/ 1375 h 1375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1107" h="1375">
                        <a:moveTo>
                          <a:pt x="216" y="648"/>
                        </a:moveTo>
                        <a:lnTo>
                          <a:pt x="291" y="717"/>
                        </a:lnTo>
                        <a:lnTo>
                          <a:pt x="376" y="783"/>
                        </a:lnTo>
                        <a:lnTo>
                          <a:pt x="467" y="846"/>
                        </a:lnTo>
                        <a:lnTo>
                          <a:pt x="563" y="909"/>
                        </a:lnTo>
                        <a:lnTo>
                          <a:pt x="656" y="969"/>
                        </a:lnTo>
                        <a:lnTo>
                          <a:pt x="747" y="1033"/>
                        </a:lnTo>
                        <a:lnTo>
                          <a:pt x="831" y="1097"/>
                        </a:lnTo>
                        <a:lnTo>
                          <a:pt x="904" y="1167"/>
                        </a:lnTo>
                        <a:lnTo>
                          <a:pt x="926" y="1192"/>
                        </a:lnTo>
                        <a:lnTo>
                          <a:pt x="950" y="1218"/>
                        </a:lnTo>
                        <a:lnTo>
                          <a:pt x="977" y="1245"/>
                        </a:lnTo>
                        <a:lnTo>
                          <a:pt x="1004" y="1271"/>
                        </a:lnTo>
                        <a:lnTo>
                          <a:pt x="1030" y="1296"/>
                        </a:lnTo>
                        <a:lnTo>
                          <a:pt x="1057" y="1321"/>
                        </a:lnTo>
                        <a:lnTo>
                          <a:pt x="1082" y="1348"/>
                        </a:lnTo>
                        <a:lnTo>
                          <a:pt x="1107" y="1375"/>
                        </a:lnTo>
                        <a:lnTo>
                          <a:pt x="1081" y="1342"/>
                        </a:lnTo>
                        <a:lnTo>
                          <a:pt x="1054" y="1309"/>
                        </a:lnTo>
                        <a:lnTo>
                          <a:pt x="1027" y="1278"/>
                        </a:lnTo>
                        <a:lnTo>
                          <a:pt x="1001" y="1246"/>
                        </a:lnTo>
                        <a:lnTo>
                          <a:pt x="973" y="1213"/>
                        </a:lnTo>
                        <a:lnTo>
                          <a:pt x="946" y="1181"/>
                        </a:lnTo>
                        <a:lnTo>
                          <a:pt x="919" y="1149"/>
                        </a:lnTo>
                        <a:lnTo>
                          <a:pt x="893" y="1117"/>
                        </a:lnTo>
                        <a:lnTo>
                          <a:pt x="812" y="1043"/>
                        </a:lnTo>
                        <a:lnTo>
                          <a:pt x="732" y="969"/>
                        </a:lnTo>
                        <a:lnTo>
                          <a:pt x="651" y="895"/>
                        </a:lnTo>
                        <a:lnTo>
                          <a:pt x="574" y="821"/>
                        </a:lnTo>
                        <a:lnTo>
                          <a:pt x="500" y="744"/>
                        </a:lnTo>
                        <a:lnTo>
                          <a:pt x="435" y="666"/>
                        </a:lnTo>
                        <a:lnTo>
                          <a:pt x="377" y="586"/>
                        </a:lnTo>
                        <a:lnTo>
                          <a:pt x="334" y="502"/>
                        </a:lnTo>
                        <a:lnTo>
                          <a:pt x="305" y="435"/>
                        </a:lnTo>
                        <a:lnTo>
                          <a:pt x="271" y="372"/>
                        </a:lnTo>
                        <a:lnTo>
                          <a:pt x="233" y="309"/>
                        </a:lnTo>
                        <a:lnTo>
                          <a:pt x="193" y="247"/>
                        </a:lnTo>
                        <a:lnTo>
                          <a:pt x="151" y="186"/>
                        </a:lnTo>
                        <a:lnTo>
                          <a:pt x="111" y="124"/>
                        </a:lnTo>
                        <a:lnTo>
                          <a:pt x="72" y="62"/>
                        </a:lnTo>
                        <a:lnTo>
                          <a:pt x="37" y="0"/>
                        </a:lnTo>
                        <a:lnTo>
                          <a:pt x="9" y="85"/>
                        </a:lnTo>
                        <a:lnTo>
                          <a:pt x="0" y="171"/>
                        </a:lnTo>
                        <a:lnTo>
                          <a:pt x="7" y="254"/>
                        </a:lnTo>
                        <a:lnTo>
                          <a:pt x="29" y="339"/>
                        </a:lnTo>
                        <a:lnTo>
                          <a:pt x="60" y="420"/>
                        </a:lnTo>
                        <a:lnTo>
                          <a:pt x="105" y="500"/>
                        </a:lnTo>
                        <a:lnTo>
                          <a:pt x="157" y="576"/>
                        </a:lnTo>
                        <a:lnTo>
                          <a:pt x="216" y="648"/>
                        </a:lnTo>
                        <a:close/>
                      </a:path>
                    </a:pathLst>
                  </a:custGeom>
                  <a:solidFill>
                    <a:srgbClr val="8799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33" name="Freeform 375"/>
                  <p:cNvSpPr>
                    <a:spLocks noChangeAspect="1"/>
                  </p:cNvSpPr>
                  <p:nvPr/>
                </p:nvSpPr>
                <p:spPr bwMode="auto">
                  <a:xfrm>
                    <a:off x="3503" y="3416"/>
                    <a:ext cx="15" cy="64"/>
                  </a:xfrm>
                  <a:custGeom>
                    <a:avLst/>
                    <a:gdLst>
                      <a:gd name="T0" fmla="*/ 0 w 149"/>
                      <a:gd name="T1" fmla="*/ 0 h 640"/>
                      <a:gd name="T2" fmla="*/ 0 w 149"/>
                      <a:gd name="T3" fmla="*/ 0 h 640"/>
                      <a:gd name="T4" fmla="*/ 0 w 149"/>
                      <a:gd name="T5" fmla="*/ 0 h 640"/>
                      <a:gd name="T6" fmla="*/ 0 w 149"/>
                      <a:gd name="T7" fmla="*/ 0 h 640"/>
                      <a:gd name="T8" fmla="*/ 0 w 149"/>
                      <a:gd name="T9" fmla="*/ 0 h 640"/>
                      <a:gd name="T10" fmla="*/ 0 w 149"/>
                      <a:gd name="T11" fmla="*/ 0 h 640"/>
                      <a:gd name="T12" fmla="*/ 0 w 149"/>
                      <a:gd name="T13" fmla="*/ 0 h 640"/>
                      <a:gd name="T14" fmla="*/ 0 w 149"/>
                      <a:gd name="T15" fmla="*/ 0 h 640"/>
                      <a:gd name="T16" fmla="*/ 0 w 149"/>
                      <a:gd name="T17" fmla="*/ 0 h 640"/>
                      <a:gd name="T18" fmla="*/ 0 w 149"/>
                      <a:gd name="T19" fmla="*/ 0 h 640"/>
                      <a:gd name="T20" fmla="*/ 0 w 149"/>
                      <a:gd name="T21" fmla="*/ 0 h 640"/>
                      <a:gd name="T22" fmla="*/ 0 w 149"/>
                      <a:gd name="T23" fmla="*/ 0 h 640"/>
                      <a:gd name="T24" fmla="*/ 0 w 149"/>
                      <a:gd name="T25" fmla="*/ 0 h 640"/>
                      <a:gd name="T26" fmla="*/ 0 w 149"/>
                      <a:gd name="T27" fmla="*/ 0 h 640"/>
                      <a:gd name="T28" fmla="*/ 0 w 149"/>
                      <a:gd name="T29" fmla="*/ 0 h 640"/>
                      <a:gd name="T30" fmla="*/ 0 w 149"/>
                      <a:gd name="T31" fmla="*/ 0 h 640"/>
                      <a:gd name="T32" fmla="*/ 0 w 149"/>
                      <a:gd name="T33" fmla="*/ 0 h 640"/>
                      <a:gd name="T34" fmla="*/ 0 w 149"/>
                      <a:gd name="T35" fmla="*/ 0 h 640"/>
                      <a:gd name="T36" fmla="*/ 0 w 149"/>
                      <a:gd name="T37" fmla="*/ 0 h 640"/>
                      <a:gd name="T38" fmla="*/ 0 w 149"/>
                      <a:gd name="T39" fmla="*/ 0 h 640"/>
                      <a:gd name="T40" fmla="*/ 0 w 149"/>
                      <a:gd name="T41" fmla="*/ 0 h 640"/>
                      <a:gd name="T42" fmla="*/ 0 w 149"/>
                      <a:gd name="T43" fmla="*/ 0 h 640"/>
                      <a:gd name="T44" fmla="*/ 0 w 149"/>
                      <a:gd name="T45" fmla="*/ 0 h 640"/>
                      <a:gd name="T46" fmla="*/ 0 w 149"/>
                      <a:gd name="T47" fmla="*/ 0 h 640"/>
                      <a:gd name="T48" fmla="*/ 0 w 149"/>
                      <a:gd name="T49" fmla="*/ 0 h 640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149"/>
                      <a:gd name="T76" fmla="*/ 0 h 640"/>
                      <a:gd name="T77" fmla="*/ 149 w 149"/>
                      <a:gd name="T78" fmla="*/ 640 h 640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149" h="640">
                        <a:moveTo>
                          <a:pt x="98" y="640"/>
                        </a:moveTo>
                        <a:lnTo>
                          <a:pt x="130" y="605"/>
                        </a:lnTo>
                        <a:lnTo>
                          <a:pt x="146" y="568"/>
                        </a:lnTo>
                        <a:lnTo>
                          <a:pt x="149" y="528"/>
                        </a:lnTo>
                        <a:lnTo>
                          <a:pt x="143" y="490"/>
                        </a:lnTo>
                        <a:lnTo>
                          <a:pt x="130" y="448"/>
                        </a:lnTo>
                        <a:lnTo>
                          <a:pt x="116" y="407"/>
                        </a:lnTo>
                        <a:lnTo>
                          <a:pt x="102" y="368"/>
                        </a:lnTo>
                        <a:lnTo>
                          <a:pt x="93" y="329"/>
                        </a:lnTo>
                        <a:lnTo>
                          <a:pt x="80" y="290"/>
                        </a:lnTo>
                        <a:lnTo>
                          <a:pt x="72" y="249"/>
                        </a:lnTo>
                        <a:lnTo>
                          <a:pt x="68" y="206"/>
                        </a:lnTo>
                        <a:lnTo>
                          <a:pt x="67" y="165"/>
                        </a:lnTo>
                        <a:lnTo>
                          <a:pt x="68" y="121"/>
                        </a:lnTo>
                        <a:lnTo>
                          <a:pt x="72" y="79"/>
                        </a:lnTo>
                        <a:lnTo>
                          <a:pt x="79" y="37"/>
                        </a:lnTo>
                        <a:lnTo>
                          <a:pt x="90" y="0"/>
                        </a:lnTo>
                        <a:lnTo>
                          <a:pt x="47" y="74"/>
                        </a:lnTo>
                        <a:lnTo>
                          <a:pt x="19" y="154"/>
                        </a:lnTo>
                        <a:lnTo>
                          <a:pt x="3" y="236"/>
                        </a:lnTo>
                        <a:lnTo>
                          <a:pt x="0" y="321"/>
                        </a:lnTo>
                        <a:lnTo>
                          <a:pt x="7" y="404"/>
                        </a:lnTo>
                        <a:lnTo>
                          <a:pt x="27" y="487"/>
                        </a:lnTo>
                        <a:lnTo>
                          <a:pt x="57" y="564"/>
                        </a:lnTo>
                        <a:lnTo>
                          <a:pt x="98" y="640"/>
                        </a:lnTo>
                        <a:close/>
                      </a:path>
                    </a:pathLst>
                  </a:custGeom>
                  <a:solidFill>
                    <a:srgbClr val="99CC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34" name="Freeform 376"/>
                  <p:cNvSpPr>
                    <a:spLocks noChangeAspect="1"/>
                  </p:cNvSpPr>
                  <p:nvPr/>
                </p:nvSpPr>
                <p:spPr bwMode="auto">
                  <a:xfrm>
                    <a:off x="3516" y="3476"/>
                    <a:ext cx="109" cy="233"/>
                  </a:xfrm>
                  <a:custGeom>
                    <a:avLst/>
                    <a:gdLst>
                      <a:gd name="T0" fmla="*/ 0 w 1093"/>
                      <a:gd name="T1" fmla="*/ 0 h 2328"/>
                      <a:gd name="T2" fmla="*/ 0 w 1093"/>
                      <a:gd name="T3" fmla="*/ 0 h 2328"/>
                      <a:gd name="T4" fmla="*/ 0 w 1093"/>
                      <a:gd name="T5" fmla="*/ 0 h 2328"/>
                      <a:gd name="T6" fmla="*/ 0 w 1093"/>
                      <a:gd name="T7" fmla="*/ 0 h 2328"/>
                      <a:gd name="T8" fmla="*/ 0 w 1093"/>
                      <a:gd name="T9" fmla="*/ 0 h 2328"/>
                      <a:gd name="T10" fmla="*/ 0 w 1093"/>
                      <a:gd name="T11" fmla="*/ 0 h 2328"/>
                      <a:gd name="T12" fmla="*/ 0 w 1093"/>
                      <a:gd name="T13" fmla="*/ 0 h 2328"/>
                      <a:gd name="T14" fmla="*/ 0 w 1093"/>
                      <a:gd name="T15" fmla="*/ 0 h 2328"/>
                      <a:gd name="T16" fmla="*/ 0 w 1093"/>
                      <a:gd name="T17" fmla="*/ 0 h 2328"/>
                      <a:gd name="T18" fmla="*/ 0 w 1093"/>
                      <a:gd name="T19" fmla="*/ 0 h 2328"/>
                      <a:gd name="T20" fmla="*/ 0 w 1093"/>
                      <a:gd name="T21" fmla="*/ 0 h 2328"/>
                      <a:gd name="T22" fmla="*/ 0 w 1093"/>
                      <a:gd name="T23" fmla="*/ 0 h 2328"/>
                      <a:gd name="T24" fmla="*/ 0 w 1093"/>
                      <a:gd name="T25" fmla="*/ 0 h 2328"/>
                      <a:gd name="T26" fmla="*/ 0 w 1093"/>
                      <a:gd name="T27" fmla="*/ 0 h 2328"/>
                      <a:gd name="T28" fmla="*/ 0 w 1093"/>
                      <a:gd name="T29" fmla="*/ 0 h 2328"/>
                      <a:gd name="T30" fmla="*/ 0 w 1093"/>
                      <a:gd name="T31" fmla="*/ 0 h 2328"/>
                      <a:gd name="T32" fmla="*/ 0 w 1093"/>
                      <a:gd name="T33" fmla="*/ 0 h 2328"/>
                      <a:gd name="T34" fmla="*/ 0 w 1093"/>
                      <a:gd name="T35" fmla="*/ 0 h 2328"/>
                      <a:gd name="T36" fmla="*/ 0 w 1093"/>
                      <a:gd name="T37" fmla="*/ 0 h 2328"/>
                      <a:gd name="T38" fmla="*/ 0 w 1093"/>
                      <a:gd name="T39" fmla="*/ 0 h 2328"/>
                      <a:gd name="T40" fmla="*/ 0 w 1093"/>
                      <a:gd name="T41" fmla="*/ 0 h 2328"/>
                      <a:gd name="T42" fmla="*/ 0 w 1093"/>
                      <a:gd name="T43" fmla="*/ 0 h 2328"/>
                      <a:gd name="T44" fmla="*/ 0 w 1093"/>
                      <a:gd name="T45" fmla="*/ 0 h 2328"/>
                      <a:gd name="T46" fmla="*/ 0 w 1093"/>
                      <a:gd name="T47" fmla="*/ 0 h 2328"/>
                      <a:gd name="T48" fmla="*/ 0 w 1093"/>
                      <a:gd name="T49" fmla="*/ 0 h 2328"/>
                      <a:gd name="T50" fmla="*/ 0 w 1093"/>
                      <a:gd name="T51" fmla="*/ 0 h 2328"/>
                      <a:gd name="T52" fmla="*/ 0 w 1093"/>
                      <a:gd name="T53" fmla="*/ 0 h 2328"/>
                      <a:gd name="T54" fmla="*/ 0 w 1093"/>
                      <a:gd name="T55" fmla="*/ 0 h 2328"/>
                      <a:gd name="T56" fmla="*/ 0 w 1093"/>
                      <a:gd name="T57" fmla="*/ 0 h 2328"/>
                      <a:gd name="T58" fmla="*/ 0 w 1093"/>
                      <a:gd name="T59" fmla="*/ 0 h 2328"/>
                      <a:gd name="T60" fmla="*/ 0 w 1093"/>
                      <a:gd name="T61" fmla="*/ 0 h 2328"/>
                      <a:gd name="T62" fmla="*/ 0 w 1093"/>
                      <a:gd name="T63" fmla="*/ 0 h 2328"/>
                      <a:gd name="T64" fmla="*/ 0 w 1093"/>
                      <a:gd name="T65" fmla="*/ 0 h 2328"/>
                      <a:gd name="T66" fmla="*/ 0 w 1093"/>
                      <a:gd name="T67" fmla="*/ 0 h 2328"/>
                      <a:gd name="T68" fmla="*/ 0 w 1093"/>
                      <a:gd name="T69" fmla="*/ 0 h 2328"/>
                      <a:gd name="T70" fmla="*/ 0 w 1093"/>
                      <a:gd name="T71" fmla="*/ 0 h 2328"/>
                      <a:gd name="T72" fmla="*/ 0 w 1093"/>
                      <a:gd name="T73" fmla="*/ 0 h 2328"/>
                      <a:gd name="T74" fmla="*/ 0 w 1093"/>
                      <a:gd name="T75" fmla="*/ 0 h 2328"/>
                      <a:gd name="T76" fmla="*/ 0 w 1093"/>
                      <a:gd name="T77" fmla="*/ 0 h 2328"/>
                      <a:gd name="T78" fmla="*/ 0 w 1093"/>
                      <a:gd name="T79" fmla="*/ 0 h 2328"/>
                      <a:gd name="T80" fmla="*/ 0 w 1093"/>
                      <a:gd name="T81" fmla="*/ 0 h 2328"/>
                      <a:gd name="T82" fmla="*/ 0 w 1093"/>
                      <a:gd name="T83" fmla="*/ 0 h 2328"/>
                      <a:gd name="T84" fmla="*/ 0 w 1093"/>
                      <a:gd name="T85" fmla="*/ 0 h 2328"/>
                      <a:gd name="T86" fmla="*/ 0 w 1093"/>
                      <a:gd name="T87" fmla="*/ 0 h 2328"/>
                      <a:gd name="T88" fmla="*/ 0 w 1093"/>
                      <a:gd name="T89" fmla="*/ 0 h 2328"/>
                      <a:gd name="T90" fmla="*/ 0 w 1093"/>
                      <a:gd name="T91" fmla="*/ 0 h 2328"/>
                      <a:gd name="T92" fmla="*/ 0 w 1093"/>
                      <a:gd name="T93" fmla="*/ 0 h 2328"/>
                      <a:gd name="T94" fmla="*/ 0 w 1093"/>
                      <a:gd name="T95" fmla="*/ 0 h 2328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1093"/>
                      <a:gd name="T145" fmla="*/ 0 h 2328"/>
                      <a:gd name="T146" fmla="*/ 1093 w 1093"/>
                      <a:gd name="T147" fmla="*/ 2328 h 2328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1093" h="2328">
                        <a:moveTo>
                          <a:pt x="5" y="88"/>
                        </a:moveTo>
                        <a:lnTo>
                          <a:pt x="45" y="148"/>
                        </a:lnTo>
                        <a:lnTo>
                          <a:pt x="81" y="211"/>
                        </a:lnTo>
                        <a:lnTo>
                          <a:pt x="114" y="273"/>
                        </a:lnTo>
                        <a:lnTo>
                          <a:pt x="143" y="339"/>
                        </a:lnTo>
                        <a:lnTo>
                          <a:pt x="167" y="404"/>
                        </a:lnTo>
                        <a:lnTo>
                          <a:pt x="187" y="470"/>
                        </a:lnTo>
                        <a:lnTo>
                          <a:pt x="201" y="538"/>
                        </a:lnTo>
                        <a:lnTo>
                          <a:pt x="211" y="607"/>
                        </a:lnTo>
                        <a:lnTo>
                          <a:pt x="204" y="704"/>
                        </a:lnTo>
                        <a:lnTo>
                          <a:pt x="203" y="803"/>
                        </a:lnTo>
                        <a:lnTo>
                          <a:pt x="209" y="901"/>
                        </a:lnTo>
                        <a:lnTo>
                          <a:pt x="222" y="999"/>
                        </a:lnTo>
                        <a:lnTo>
                          <a:pt x="242" y="1096"/>
                        </a:lnTo>
                        <a:lnTo>
                          <a:pt x="273" y="1190"/>
                        </a:lnTo>
                        <a:lnTo>
                          <a:pt x="309" y="1282"/>
                        </a:lnTo>
                        <a:lnTo>
                          <a:pt x="356" y="1371"/>
                        </a:lnTo>
                        <a:lnTo>
                          <a:pt x="390" y="1429"/>
                        </a:lnTo>
                        <a:lnTo>
                          <a:pt x="427" y="1487"/>
                        </a:lnTo>
                        <a:lnTo>
                          <a:pt x="469" y="1544"/>
                        </a:lnTo>
                        <a:lnTo>
                          <a:pt x="515" y="1601"/>
                        </a:lnTo>
                        <a:lnTo>
                          <a:pt x="565" y="1655"/>
                        </a:lnTo>
                        <a:lnTo>
                          <a:pt x="621" y="1709"/>
                        </a:lnTo>
                        <a:lnTo>
                          <a:pt x="681" y="1760"/>
                        </a:lnTo>
                        <a:lnTo>
                          <a:pt x="749" y="1812"/>
                        </a:lnTo>
                        <a:lnTo>
                          <a:pt x="771" y="1836"/>
                        </a:lnTo>
                        <a:lnTo>
                          <a:pt x="794" y="1860"/>
                        </a:lnTo>
                        <a:lnTo>
                          <a:pt x="818" y="1883"/>
                        </a:lnTo>
                        <a:lnTo>
                          <a:pt x="842" y="1910"/>
                        </a:lnTo>
                        <a:lnTo>
                          <a:pt x="864" y="1934"/>
                        </a:lnTo>
                        <a:lnTo>
                          <a:pt x="884" y="1960"/>
                        </a:lnTo>
                        <a:lnTo>
                          <a:pt x="900" y="1988"/>
                        </a:lnTo>
                        <a:lnTo>
                          <a:pt x="913" y="2018"/>
                        </a:lnTo>
                        <a:lnTo>
                          <a:pt x="920" y="2058"/>
                        </a:lnTo>
                        <a:lnTo>
                          <a:pt x="928" y="2099"/>
                        </a:lnTo>
                        <a:lnTo>
                          <a:pt x="935" y="2139"/>
                        </a:lnTo>
                        <a:lnTo>
                          <a:pt x="946" y="2180"/>
                        </a:lnTo>
                        <a:lnTo>
                          <a:pt x="960" y="2218"/>
                        </a:lnTo>
                        <a:lnTo>
                          <a:pt x="980" y="2256"/>
                        </a:lnTo>
                        <a:lnTo>
                          <a:pt x="1007" y="2292"/>
                        </a:lnTo>
                        <a:lnTo>
                          <a:pt x="1042" y="2326"/>
                        </a:lnTo>
                        <a:lnTo>
                          <a:pt x="1048" y="2328"/>
                        </a:lnTo>
                        <a:lnTo>
                          <a:pt x="1058" y="2328"/>
                        </a:lnTo>
                        <a:lnTo>
                          <a:pt x="1066" y="2327"/>
                        </a:lnTo>
                        <a:lnTo>
                          <a:pt x="1073" y="2326"/>
                        </a:lnTo>
                        <a:lnTo>
                          <a:pt x="1068" y="2318"/>
                        </a:lnTo>
                        <a:lnTo>
                          <a:pt x="1073" y="2312"/>
                        </a:lnTo>
                        <a:lnTo>
                          <a:pt x="1079" y="2306"/>
                        </a:lnTo>
                        <a:lnTo>
                          <a:pt x="1086" y="2304"/>
                        </a:lnTo>
                        <a:lnTo>
                          <a:pt x="1093" y="2257"/>
                        </a:lnTo>
                        <a:lnTo>
                          <a:pt x="1091" y="2212"/>
                        </a:lnTo>
                        <a:lnTo>
                          <a:pt x="1080" y="2167"/>
                        </a:lnTo>
                        <a:lnTo>
                          <a:pt x="1064" y="2124"/>
                        </a:lnTo>
                        <a:lnTo>
                          <a:pt x="1041" y="2080"/>
                        </a:lnTo>
                        <a:lnTo>
                          <a:pt x="1016" y="2037"/>
                        </a:lnTo>
                        <a:lnTo>
                          <a:pt x="988" y="1995"/>
                        </a:lnTo>
                        <a:lnTo>
                          <a:pt x="963" y="1955"/>
                        </a:lnTo>
                        <a:lnTo>
                          <a:pt x="892" y="1867"/>
                        </a:lnTo>
                        <a:lnTo>
                          <a:pt x="821" y="1781"/>
                        </a:lnTo>
                        <a:lnTo>
                          <a:pt x="749" y="1695"/>
                        </a:lnTo>
                        <a:lnTo>
                          <a:pt x="680" y="1608"/>
                        </a:lnTo>
                        <a:lnTo>
                          <a:pt x="613" y="1518"/>
                        </a:lnTo>
                        <a:lnTo>
                          <a:pt x="554" y="1429"/>
                        </a:lnTo>
                        <a:lnTo>
                          <a:pt x="502" y="1338"/>
                        </a:lnTo>
                        <a:lnTo>
                          <a:pt x="460" y="1244"/>
                        </a:lnTo>
                        <a:lnTo>
                          <a:pt x="433" y="1164"/>
                        </a:lnTo>
                        <a:lnTo>
                          <a:pt x="415" y="1084"/>
                        </a:lnTo>
                        <a:lnTo>
                          <a:pt x="403" y="1002"/>
                        </a:lnTo>
                        <a:lnTo>
                          <a:pt x="395" y="920"/>
                        </a:lnTo>
                        <a:lnTo>
                          <a:pt x="386" y="837"/>
                        </a:lnTo>
                        <a:lnTo>
                          <a:pt x="376" y="754"/>
                        </a:lnTo>
                        <a:lnTo>
                          <a:pt x="361" y="673"/>
                        </a:lnTo>
                        <a:lnTo>
                          <a:pt x="340" y="593"/>
                        </a:lnTo>
                        <a:lnTo>
                          <a:pt x="331" y="546"/>
                        </a:lnTo>
                        <a:lnTo>
                          <a:pt x="319" y="499"/>
                        </a:lnTo>
                        <a:lnTo>
                          <a:pt x="302" y="451"/>
                        </a:lnTo>
                        <a:lnTo>
                          <a:pt x="285" y="405"/>
                        </a:lnTo>
                        <a:lnTo>
                          <a:pt x="263" y="358"/>
                        </a:lnTo>
                        <a:lnTo>
                          <a:pt x="240" y="312"/>
                        </a:lnTo>
                        <a:lnTo>
                          <a:pt x="215" y="266"/>
                        </a:lnTo>
                        <a:lnTo>
                          <a:pt x="189" y="223"/>
                        </a:lnTo>
                        <a:lnTo>
                          <a:pt x="170" y="195"/>
                        </a:lnTo>
                        <a:lnTo>
                          <a:pt x="151" y="168"/>
                        </a:lnTo>
                        <a:lnTo>
                          <a:pt x="132" y="141"/>
                        </a:lnTo>
                        <a:lnTo>
                          <a:pt x="115" y="114"/>
                        </a:lnTo>
                        <a:lnTo>
                          <a:pt x="97" y="86"/>
                        </a:lnTo>
                        <a:lnTo>
                          <a:pt x="82" y="58"/>
                        </a:lnTo>
                        <a:lnTo>
                          <a:pt x="70" y="29"/>
                        </a:lnTo>
                        <a:lnTo>
                          <a:pt x="63" y="0"/>
                        </a:lnTo>
                        <a:lnTo>
                          <a:pt x="49" y="8"/>
                        </a:lnTo>
                        <a:lnTo>
                          <a:pt x="36" y="16"/>
                        </a:lnTo>
                        <a:lnTo>
                          <a:pt x="23" y="26"/>
                        </a:lnTo>
                        <a:lnTo>
                          <a:pt x="13" y="37"/>
                        </a:lnTo>
                        <a:lnTo>
                          <a:pt x="4" y="47"/>
                        </a:lnTo>
                        <a:lnTo>
                          <a:pt x="1" y="60"/>
                        </a:lnTo>
                        <a:lnTo>
                          <a:pt x="0" y="72"/>
                        </a:lnTo>
                        <a:lnTo>
                          <a:pt x="5" y="88"/>
                        </a:lnTo>
                        <a:close/>
                      </a:path>
                    </a:pathLst>
                  </a:custGeom>
                  <a:solidFill>
                    <a:srgbClr val="99CC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35" name="Freeform 377"/>
                  <p:cNvSpPr>
                    <a:spLocks noChangeAspect="1"/>
                  </p:cNvSpPr>
                  <p:nvPr/>
                </p:nvSpPr>
                <p:spPr bwMode="auto">
                  <a:xfrm>
                    <a:off x="3518" y="3404"/>
                    <a:ext cx="79" cy="73"/>
                  </a:xfrm>
                  <a:custGeom>
                    <a:avLst/>
                    <a:gdLst>
                      <a:gd name="T0" fmla="*/ 0 w 794"/>
                      <a:gd name="T1" fmla="*/ 0 h 728"/>
                      <a:gd name="T2" fmla="*/ 0 w 794"/>
                      <a:gd name="T3" fmla="*/ 0 h 728"/>
                      <a:gd name="T4" fmla="*/ 0 w 794"/>
                      <a:gd name="T5" fmla="*/ 0 h 728"/>
                      <a:gd name="T6" fmla="*/ 0 w 794"/>
                      <a:gd name="T7" fmla="*/ 0 h 728"/>
                      <a:gd name="T8" fmla="*/ 0 w 794"/>
                      <a:gd name="T9" fmla="*/ 0 h 728"/>
                      <a:gd name="T10" fmla="*/ 0 w 794"/>
                      <a:gd name="T11" fmla="*/ 0 h 728"/>
                      <a:gd name="T12" fmla="*/ 0 w 794"/>
                      <a:gd name="T13" fmla="*/ 0 h 728"/>
                      <a:gd name="T14" fmla="*/ 0 w 794"/>
                      <a:gd name="T15" fmla="*/ 0 h 728"/>
                      <a:gd name="T16" fmla="*/ 0 w 794"/>
                      <a:gd name="T17" fmla="*/ 0 h 728"/>
                      <a:gd name="T18" fmla="*/ 0 w 794"/>
                      <a:gd name="T19" fmla="*/ 0 h 728"/>
                      <a:gd name="T20" fmla="*/ 0 w 794"/>
                      <a:gd name="T21" fmla="*/ 0 h 728"/>
                      <a:gd name="T22" fmla="*/ 0 w 794"/>
                      <a:gd name="T23" fmla="*/ 0 h 728"/>
                      <a:gd name="T24" fmla="*/ 0 w 794"/>
                      <a:gd name="T25" fmla="*/ 0 h 728"/>
                      <a:gd name="T26" fmla="*/ 0 w 794"/>
                      <a:gd name="T27" fmla="*/ 0 h 728"/>
                      <a:gd name="T28" fmla="*/ 0 w 794"/>
                      <a:gd name="T29" fmla="*/ 0 h 728"/>
                      <a:gd name="T30" fmla="*/ 0 w 794"/>
                      <a:gd name="T31" fmla="*/ 0 h 728"/>
                      <a:gd name="T32" fmla="*/ 0 w 794"/>
                      <a:gd name="T33" fmla="*/ 0 h 728"/>
                      <a:gd name="T34" fmla="*/ 0 w 794"/>
                      <a:gd name="T35" fmla="*/ 0 h 728"/>
                      <a:gd name="T36" fmla="*/ 0 w 794"/>
                      <a:gd name="T37" fmla="*/ 0 h 728"/>
                      <a:gd name="T38" fmla="*/ 0 w 794"/>
                      <a:gd name="T39" fmla="*/ 0 h 728"/>
                      <a:gd name="T40" fmla="*/ 0 w 794"/>
                      <a:gd name="T41" fmla="*/ 0 h 728"/>
                      <a:gd name="T42" fmla="*/ 0 w 794"/>
                      <a:gd name="T43" fmla="*/ 0 h 728"/>
                      <a:gd name="T44" fmla="*/ 0 w 794"/>
                      <a:gd name="T45" fmla="*/ 0 h 728"/>
                      <a:gd name="T46" fmla="*/ 0 w 794"/>
                      <a:gd name="T47" fmla="*/ 0 h 728"/>
                      <a:gd name="T48" fmla="*/ 0 w 794"/>
                      <a:gd name="T49" fmla="*/ 0 h 728"/>
                      <a:gd name="T50" fmla="*/ 0 w 794"/>
                      <a:gd name="T51" fmla="*/ 0 h 728"/>
                      <a:gd name="T52" fmla="*/ 0 w 794"/>
                      <a:gd name="T53" fmla="*/ 0 h 728"/>
                      <a:gd name="T54" fmla="*/ 0 w 794"/>
                      <a:gd name="T55" fmla="*/ 0 h 728"/>
                      <a:gd name="T56" fmla="*/ 0 w 794"/>
                      <a:gd name="T57" fmla="*/ 0 h 728"/>
                      <a:gd name="T58" fmla="*/ 0 w 794"/>
                      <a:gd name="T59" fmla="*/ 0 h 728"/>
                      <a:gd name="T60" fmla="*/ 0 w 794"/>
                      <a:gd name="T61" fmla="*/ 0 h 728"/>
                      <a:gd name="T62" fmla="*/ 0 w 794"/>
                      <a:gd name="T63" fmla="*/ 0 h 728"/>
                      <a:gd name="T64" fmla="*/ 0 w 794"/>
                      <a:gd name="T65" fmla="*/ 0 h 728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794"/>
                      <a:gd name="T100" fmla="*/ 0 h 728"/>
                      <a:gd name="T101" fmla="*/ 794 w 794"/>
                      <a:gd name="T102" fmla="*/ 728 h 728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794" h="728">
                        <a:moveTo>
                          <a:pt x="620" y="305"/>
                        </a:moveTo>
                        <a:lnTo>
                          <a:pt x="653" y="269"/>
                        </a:lnTo>
                        <a:lnTo>
                          <a:pt x="683" y="233"/>
                        </a:lnTo>
                        <a:lnTo>
                          <a:pt x="707" y="195"/>
                        </a:lnTo>
                        <a:lnTo>
                          <a:pt x="729" y="158"/>
                        </a:lnTo>
                        <a:lnTo>
                          <a:pt x="748" y="118"/>
                        </a:lnTo>
                        <a:lnTo>
                          <a:pt x="764" y="79"/>
                        </a:lnTo>
                        <a:lnTo>
                          <a:pt x="778" y="39"/>
                        </a:lnTo>
                        <a:lnTo>
                          <a:pt x="794" y="0"/>
                        </a:lnTo>
                        <a:lnTo>
                          <a:pt x="763" y="32"/>
                        </a:lnTo>
                        <a:lnTo>
                          <a:pt x="736" y="66"/>
                        </a:lnTo>
                        <a:lnTo>
                          <a:pt x="709" y="99"/>
                        </a:lnTo>
                        <a:lnTo>
                          <a:pt x="684" y="134"/>
                        </a:lnTo>
                        <a:lnTo>
                          <a:pt x="657" y="167"/>
                        </a:lnTo>
                        <a:lnTo>
                          <a:pt x="626" y="200"/>
                        </a:lnTo>
                        <a:lnTo>
                          <a:pt x="590" y="230"/>
                        </a:lnTo>
                        <a:lnTo>
                          <a:pt x="549" y="261"/>
                        </a:lnTo>
                        <a:lnTo>
                          <a:pt x="471" y="314"/>
                        </a:lnTo>
                        <a:lnTo>
                          <a:pt x="388" y="368"/>
                        </a:lnTo>
                        <a:lnTo>
                          <a:pt x="302" y="420"/>
                        </a:lnTo>
                        <a:lnTo>
                          <a:pt x="220" y="474"/>
                        </a:lnTo>
                        <a:lnTo>
                          <a:pt x="143" y="530"/>
                        </a:lnTo>
                        <a:lnTo>
                          <a:pt x="78" y="591"/>
                        </a:lnTo>
                        <a:lnTo>
                          <a:pt x="29" y="655"/>
                        </a:lnTo>
                        <a:lnTo>
                          <a:pt x="0" y="728"/>
                        </a:lnTo>
                        <a:lnTo>
                          <a:pt x="74" y="673"/>
                        </a:lnTo>
                        <a:lnTo>
                          <a:pt x="155" y="622"/>
                        </a:lnTo>
                        <a:lnTo>
                          <a:pt x="237" y="573"/>
                        </a:lnTo>
                        <a:lnTo>
                          <a:pt x="322" y="525"/>
                        </a:lnTo>
                        <a:lnTo>
                          <a:pt x="403" y="474"/>
                        </a:lnTo>
                        <a:lnTo>
                          <a:pt x="482" y="421"/>
                        </a:lnTo>
                        <a:lnTo>
                          <a:pt x="555" y="364"/>
                        </a:lnTo>
                        <a:lnTo>
                          <a:pt x="620" y="305"/>
                        </a:lnTo>
                        <a:close/>
                      </a:path>
                    </a:pathLst>
                  </a:custGeom>
                  <a:solidFill>
                    <a:srgbClr val="8799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36" name="Freeform 378"/>
                  <p:cNvSpPr>
                    <a:spLocks noChangeAspect="1"/>
                  </p:cNvSpPr>
                  <p:nvPr/>
                </p:nvSpPr>
                <p:spPr bwMode="auto">
                  <a:xfrm>
                    <a:off x="3551" y="3464"/>
                    <a:ext cx="58" cy="202"/>
                  </a:xfrm>
                  <a:custGeom>
                    <a:avLst/>
                    <a:gdLst>
                      <a:gd name="T0" fmla="*/ 0 w 581"/>
                      <a:gd name="T1" fmla="*/ 0 h 2015"/>
                      <a:gd name="T2" fmla="*/ 0 w 581"/>
                      <a:gd name="T3" fmla="*/ 0 h 2015"/>
                      <a:gd name="T4" fmla="*/ 0 w 581"/>
                      <a:gd name="T5" fmla="*/ 0 h 2015"/>
                      <a:gd name="T6" fmla="*/ 0 w 581"/>
                      <a:gd name="T7" fmla="*/ 0 h 2015"/>
                      <a:gd name="T8" fmla="*/ 0 w 581"/>
                      <a:gd name="T9" fmla="*/ 0 h 2015"/>
                      <a:gd name="T10" fmla="*/ 0 w 581"/>
                      <a:gd name="T11" fmla="*/ 0 h 2015"/>
                      <a:gd name="T12" fmla="*/ 0 w 581"/>
                      <a:gd name="T13" fmla="*/ 0 h 2015"/>
                      <a:gd name="T14" fmla="*/ 0 w 581"/>
                      <a:gd name="T15" fmla="*/ 0 h 2015"/>
                      <a:gd name="T16" fmla="*/ 0 w 581"/>
                      <a:gd name="T17" fmla="*/ 0 h 2015"/>
                      <a:gd name="T18" fmla="*/ 0 w 581"/>
                      <a:gd name="T19" fmla="*/ 0 h 2015"/>
                      <a:gd name="T20" fmla="*/ 0 w 581"/>
                      <a:gd name="T21" fmla="*/ 0 h 2015"/>
                      <a:gd name="T22" fmla="*/ 0 w 581"/>
                      <a:gd name="T23" fmla="*/ 0 h 2015"/>
                      <a:gd name="T24" fmla="*/ 0 w 581"/>
                      <a:gd name="T25" fmla="*/ 0 h 2015"/>
                      <a:gd name="T26" fmla="*/ 0 w 581"/>
                      <a:gd name="T27" fmla="*/ 0 h 2015"/>
                      <a:gd name="T28" fmla="*/ 0 w 581"/>
                      <a:gd name="T29" fmla="*/ 0 h 2015"/>
                      <a:gd name="T30" fmla="*/ 0 w 581"/>
                      <a:gd name="T31" fmla="*/ 0 h 2015"/>
                      <a:gd name="T32" fmla="*/ 0 w 581"/>
                      <a:gd name="T33" fmla="*/ 0 h 2015"/>
                      <a:gd name="T34" fmla="*/ 0 w 581"/>
                      <a:gd name="T35" fmla="*/ 0 h 2015"/>
                      <a:gd name="T36" fmla="*/ 0 w 581"/>
                      <a:gd name="T37" fmla="*/ 0 h 2015"/>
                      <a:gd name="T38" fmla="*/ 0 w 581"/>
                      <a:gd name="T39" fmla="*/ 0 h 2015"/>
                      <a:gd name="T40" fmla="*/ 0 w 581"/>
                      <a:gd name="T41" fmla="*/ 0 h 2015"/>
                      <a:gd name="T42" fmla="*/ 0 w 581"/>
                      <a:gd name="T43" fmla="*/ 0 h 2015"/>
                      <a:gd name="T44" fmla="*/ 0 w 581"/>
                      <a:gd name="T45" fmla="*/ 0 h 2015"/>
                      <a:gd name="T46" fmla="*/ 0 w 581"/>
                      <a:gd name="T47" fmla="*/ 0 h 2015"/>
                      <a:gd name="T48" fmla="*/ 0 w 581"/>
                      <a:gd name="T49" fmla="*/ 0 h 2015"/>
                      <a:gd name="T50" fmla="*/ 0 w 581"/>
                      <a:gd name="T51" fmla="*/ 0 h 2015"/>
                      <a:gd name="T52" fmla="*/ 0 w 581"/>
                      <a:gd name="T53" fmla="*/ 0 h 2015"/>
                      <a:gd name="T54" fmla="*/ 0 w 581"/>
                      <a:gd name="T55" fmla="*/ 0 h 2015"/>
                      <a:gd name="T56" fmla="*/ 0 w 581"/>
                      <a:gd name="T57" fmla="*/ 0 h 2015"/>
                      <a:gd name="T58" fmla="*/ 0 w 581"/>
                      <a:gd name="T59" fmla="*/ 0 h 2015"/>
                      <a:gd name="T60" fmla="*/ 0 w 581"/>
                      <a:gd name="T61" fmla="*/ 0 h 2015"/>
                      <a:gd name="T62" fmla="*/ 0 w 581"/>
                      <a:gd name="T63" fmla="*/ 0 h 2015"/>
                      <a:gd name="T64" fmla="*/ 0 w 581"/>
                      <a:gd name="T65" fmla="*/ 0 h 2015"/>
                      <a:gd name="T66" fmla="*/ 0 w 581"/>
                      <a:gd name="T67" fmla="*/ 0 h 2015"/>
                      <a:gd name="T68" fmla="*/ 0 w 581"/>
                      <a:gd name="T69" fmla="*/ 0 h 2015"/>
                      <a:gd name="T70" fmla="*/ 0 w 581"/>
                      <a:gd name="T71" fmla="*/ 0 h 2015"/>
                      <a:gd name="T72" fmla="*/ 0 w 581"/>
                      <a:gd name="T73" fmla="*/ 0 h 2015"/>
                      <a:gd name="T74" fmla="*/ 0 w 581"/>
                      <a:gd name="T75" fmla="*/ 0 h 2015"/>
                      <a:gd name="T76" fmla="*/ 0 w 581"/>
                      <a:gd name="T77" fmla="*/ 0 h 2015"/>
                      <a:gd name="T78" fmla="*/ 0 w 581"/>
                      <a:gd name="T79" fmla="*/ 0 h 2015"/>
                      <a:gd name="T80" fmla="*/ 0 w 581"/>
                      <a:gd name="T81" fmla="*/ 0 h 2015"/>
                      <a:gd name="T82" fmla="*/ 0 w 581"/>
                      <a:gd name="T83" fmla="*/ 0 h 2015"/>
                      <a:gd name="T84" fmla="*/ 0 w 581"/>
                      <a:gd name="T85" fmla="*/ 0 h 2015"/>
                      <a:gd name="T86" fmla="*/ 0 w 581"/>
                      <a:gd name="T87" fmla="*/ 0 h 2015"/>
                      <a:gd name="T88" fmla="*/ 0 w 581"/>
                      <a:gd name="T89" fmla="*/ 0 h 2015"/>
                      <a:gd name="T90" fmla="*/ 0 w 581"/>
                      <a:gd name="T91" fmla="*/ 0 h 2015"/>
                      <a:gd name="T92" fmla="*/ 0 w 581"/>
                      <a:gd name="T93" fmla="*/ 0 h 2015"/>
                      <a:gd name="T94" fmla="*/ 0 w 581"/>
                      <a:gd name="T95" fmla="*/ 0 h 2015"/>
                      <a:gd name="T96" fmla="*/ 0 w 581"/>
                      <a:gd name="T97" fmla="*/ 0 h 2015"/>
                      <a:gd name="T98" fmla="*/ 0 w 581"/>
                      <a:gd name="T99" fmla="*/ 0 h 2015"/>
                      <a:gd name="T100" fmla="*/ 0 w 581"/>
                      <a:gd name="T101" fmla="*/ 0 h 2015"/>
                      <a:gd name="T102" fmla="*/ 0 w 581"/>
                      <a:gd name="T103" fmla="*/ 0 h 2015"/>
                      <a:gd name="T104" fmla="*/ 0 w 581"/>
                      <a:gd name="T105" fmla="*/ 0 h 2015"/>
                      <a:gd name="T106" fmla="*/ 0 w 581"/>
                      <a:gd name="T107" fmla="*/ 0 h 2015"/>
                      <a:gd name="T108" fmla="*/ 0 w 581"/>
                      <a:gd name="T109" fmla="*/ 0 h 2015"/>
                      <a:gd name="T110" fmla="*/ 0 w 581"/>
                      <a:gd name="T111" fmla="*/ 0 h 2015"/>
                      <a:gd name="T112" fmla="*/ 0 w 581"/>
                      <a:gd name="T113" fmla="*/ 0 h 2015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581"/>
                      <a:gd name="T172" fmla="*/ 0 h 2015"/>
                      <a:gd name="T173" fmla="*/ 581 w 581"/>
                      <a:gd name="T174" fmla="*/ 2015 h 2015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581" h="2015">
                        <a:moveTo>
                          <a:pt x="49" y="978"/>
                        </a:moveTo>
                        <a:lnTo>
                          <a:pt x="58" y="1121"/>
                        </a:lnTo>
                        <a:lnTo>
                          <a:pt x="90" y="1261"/>
                        </a:lnTo>
                        <a:lnTo>
                          <a:pt x="140" y="1394"/>
                        </a:lnTo>
                        <a:lnTo>
                          <a:pt x="207" y="1524"/>
                        </a:lnTo>
                        <a:lnTo>
                          <a:pt x="287" y="1650"/>
                        </a:lnTo>
                        <a:lnTo>
                          <a:pt x="377" y="1774"/>
                        </a:lnTo>
                        <a:lnTo>
                          <a:pt x="476" y="1895"/>
                        </a:lnTo>
                        <a:lnTo>
                          <a:pt x="581" y="2015"/>
                        </a:lnTo>
                        <a:lnTo>
                          <a:pt x="567" y="1941"/>
                        </a:lnTo>
                        <a:lnTo>
                          <a:pt x="542" y="1870"/>
                        </a:lnTo>
                        <a:lnTo>
                          <a:pt x="507" y="1800"/>
                        </a:lnTo>
                        <a:lnTo>
                          <a:pt x="468" y="1732"/>
                        </a:lnTo>
                        <a:lnTo>
                          <a:pt x="426" y="1663"/>
                        </a:lnTo>
                        <a:lnTo>
                          <a:pt x="385" y="1594"/>
                        </a:lnTo>
                        <a:lnTo>
                          <a:pt x="348" y="1523"/>
                        </a:lnTo>
                        <a:lnTo>
                          <a:pt x="320" y="1453"/>
                        </a:lnTo>
                        <a:lnTo>
                          <a:pt x="303" y="1433"/>
                        </a:lnTo>
                        <a:lnTo>
                          <a:pt x="290" y="1415"/>
                        </a:lnTo>
                        <a:lnTo>
                          <a:pt x="279" y="1394"/>
                        </a:lnTo>
                        <a:lnTo>
                          <a:pt x="272" y="1373"/>
                        </a:lnTo>
                        <a:lnTo>
                          <a:pt x="264" y="1351"/>
                        </a:lnTo>
                        <a:lnTo>
                          <a:pt x="258" y="1331"/>
                        </a:lnTo>
                        <a:lnTo>
                          <a:pt x="250" y="1310"/>
                        </a:lnTo>
                        <a:lnTo>
                          <a:pt x="241" y="1291"/>
                        </a:lnTo>
                        <a:lnTo>
                          <a:pt x="190" y="1180"/>
                        </a:lnTo>
                        <a:lnTo>
                          <a:pt x="149" y="1065"/>
                        </a:lnTo>
                        <a:lnTo>
                          <a:pt x="118" y="948"/>
                        </a:lnTo>
                        <a:lnTo>
                          <a:pt x="96" y="830"/>
                        </a:lnTo>
                        <a:lnTo>
                          <a:pt x="82" y="711"/>
                        </a:lnTo>
                        <a:lnTo>
                          <a:pt x="77" y="592"/>
                        </a:lnTo>
                        <a:lnTo>
                          <a:pt x="80" y="472"/>
                        </a:lnTo>
                        <a:lnTo>
                          <a:pt x="90" y="357"/>
                        </a:lnTo>
                        <a:lnTo>
                          <a:pt x="103" y="314"/>
                        </a:lnTo>
                        <a:lnTo>
                          <a:pt x="116" y="271"/>
                        </a:lnTo>
                        <a:lnTo>
                          <a:pt x="126" y="226"/>
                        </a:lnTo>
                        <a:lnTo>
                          <a:pt x="136" y="183"/>
                        </a:lnTo>
                        <a:lnTo>
                          <a:pt x="141" y="136"/>
                        </a:lnTo>
                        <a:lnTo>
                          <a:pt x="146" y="91"/>
                        </a:lnTo>
                        <a:lnTo>
                          <a:pt x="148" y="45"/>
                        </a:lnTo>
                        <a:lnTo>
                          <a:pt x="148" y="0"/>
                        </a:lnTo>
                        <a:lnTo>
                          <a:pt x="106" y="68"/>
                        </a:lnTo>
                        <a:lnTo>
                          <a:pt x="79" y="140"/>
                        </a:lnTo>
                        <a:lnTo>
                          <a:pt x="60" y="213"/>
                        </a:lnTo>
                        <a:lnTo>
                          <a:pt x="49" y="290"/>
                        </a:lnTo>
                        <a:lnTo>
                          <a:pt x="39" y="366"/>
                        </a:lnTo>
                        <a:lnTo>
                          <a:pt x="30" y="443"/>
                        </a:lnTo>
                        <a:lnTo>
                          <a:pt x="17" y="520"/>
                        </a:lnTo>
                        <a:lnTo>
                          <a:pt x="0" y="597"/>
                        </a:lnTo>
                        <a:lnTo>
                          <a:pt x="2" y="642"/>
                        </a:lnTo>
                        <a:lnTo>
                          <a:pt x="8" y="688"/>
                        </a:lnTo>
                        <a:lnTo>
                          <a:pt x="14" y="735"/>
                        </a:lnTo>
                        <a:lnTo>
                          <a:pt x="22" y="783"/>
                        </a:lnTo>
                        <a:lnTo>
                          <a:pt x="30" y="832"/>
                        </a:lnTo>
                        <a:lnTo>
                          <a:pt x="37" y="880"/>
                        </a:lnTo>
                        <a:lnTo>
                          <a:pt x="43" y="928"/>
                        </a:lnTo>
                        <a:lnTo>
                          <a:pt x="49" y="978"/>
                        </a:lnTo>
                        <a:close/>
                      </a:path>
                    </a:pathLst>
                  </a:custGeom>
                  <a:solidFill>
                    <a:srgbClr val="91B8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37" name="Freeform 379"/>
                  <p:cNvSpPr>
                    <a:spLocks noChangeAspect="1"/>
                  </p:cNvSpPr>
                  <p:nvPr/>
                </p:nvSpPr>
                <p:spPr bwMode="auto">
                  <a:xfrm>
                    <a:off x="3569" y="3414"/>
                    <a:ext cx="57" cy="279"/>
                  </a:xfrm>
                  <a:custGeom>
                    <a:avLst/>
                    <a:gdLst>
                      <a:gd name="T0" fmla="*/ 0 w 571"/>
                      <a:gd name="T1" fmla="*/ 0 h 2792"/>
                      <a:gd name="T2" fmla="*/ 0 w 571"/>
                      <a:gd name="T3" fmla="*/ 0 h 2792"/>
                      <a:gd name="T4" fmla="*/ 0 w 571"/>
                      <a:gd name="T5" fmla="*/ 0 h 2792"/>
                      <a:gd name="T6" fmla="*/ 0 w 571"/>
                      <a:gd name="T7" fmla="*/ 0 h 2792"/>
                      <a:gd name="T8" fmla="*/ 0 w 571"/>
                      <a:gd name="T9" fmla="*/ 0 h 2792"/>
                      <a:gd name="T10" fmla="*/ 0 w 571"/>
                      <a:gd name="T11" fmla="*/ 0 h 2792"/>
                      <a:gd name="T12" fmla="*/ 0 w 571"/>
                      <a:gd name="T13" fmla="*/ 0 h 2792"/>
                      <a:gd name="T14" fmla="*/ 0 w 571"/>
                      <a:gd name="T15" fmla="*/ 0 h 2792"/>
                      <a:gd name="T16" fmla="*/ 0 w 571"/>
                      <a:gd name="T17" fmla="*/ 0 h 2792"/>
                      <a:gd name="T18" fmla="*/ 0 w 571"/>
                      <a:gd name="T19" fmla="*/ 0 h 2792"/>
                      <a:gd name="T20" fmla="*/ 0 w 571"/>
                      <a:gd name="T21" fmla="*/ 0 h 2792"/>
                      <a:gd name="T22" fmla="*/ 0 w 571"/>
                      <a:gd name="T23" fmla="*/ 0 h 2792"/>
                      <a:gd name="T24" fmla="*/ 0 w 571"/>
                      <a:gd name="T25" fmla="*/ 0 h 2792"/>
                      <a:gd name="T26" fmla="*/ 0 w 571"/>
                      <a:gd name="T27" fmla="*/ 0 h 2792"/>
                      <a:gd name="T28" fmla="*/ 0 w 571"/>
                      <a:gd name="T29" fmla="*/ 0 h 2792"/>
                      <a:gd name="T30" fmla="*/ 0 w 571"/>
                      <a:gd name="T31" fmla="*/ 0 h 2792"/>
                      <a:gd name="T32" fmla="*/ 0 w 571"/>
                      <a:gd name="T33" fmla="*/ 0 h 2792"/>
                      <a:gd name="T34" fmla="*/ 0 w 571"/>
                      <a:gd name="T35" fmla="*/ 0 h 2792"/>
                      <a:gd name="T36" fmla="*/ 0 w 571"/>
                      <a:gd name="T37" fmla="*/ 0 h 2792"/>
                      <a:gd name="T38" fmla="*/ 0 w 571"/>
                      <a:gd name="T39" fmla="*/ 0 h 2792"/>
                      <a:gd name="T40" fmla="*/ 0 w 571"/>
                      <a:gd name="T41" fmla="*/ 0 h 2792"/>
                      <a:gd name="T42" fmla="*/ 0 w 571"/>
                      <a:gd name="T43" fmla="*/ 0 h 2792"/>
                      <a:gd name="T44" fmla="*/ 0 w 571"/>
                      <a:gd name="T45" fmla="*/ 0 h 2792"/>
                      <a:gd name="T46" fmla="*/ 0 w 571"/>
                      <a:gd name="T47" fmla="*/ 0 h 2792"/>
                      <a:gd name="T48" fmla="*/ 0 w 571"/>
                      <a:gd name="T49" fmla="*/ 0 h 2792"/>
                      <a:gd name="T50" fmla="*/ 0 w 571"/>
                      <a:gd name="T51" fmla="*/ 0 h 2792"/>
                      <a:gd name="T52" fmla="*/ 0 w 571"/>
                      <a:gd name="T53" fmla="*/ 0 h 2792"/>
                      <a:gd name="T54" fmla="*/ 0 w 571"/>
                      <a:gd name="T55" fmla="*/ 0 h 2792"/>
                      <a:gd name="T56" fmla="*/ 0 w 571"/>
                      <a:gd name="T57" fmla="*/ 0 h 2792"/>
                      <a:gd name="T58" fmla="*/ 0 w 571"/>
                      <a:gd name="T59" fmla="*/ 0 h 2792"/>
                      <a:gd name="T60" fmla="*/ 0 w 571"/>
                      <a:gd name="T61" fmla="*/ 0 h 2792"/>
                      <a:gd name="T62" fmla="*/ 0 w 571"/>
                      <a:gd name="T63" fmla="*/ 0 h 2792"/>
                      <a:gd name="T64" fmla="*/ 0 w 571"/>
                      <a:gd name="T65" fmla="*/ 0 h 2792"/>
                      <a:gd name="T66" fmla="*/ 0 w 571"/>
                      <a:gd name="T67" fmla="*/ 0 h 2792"/>
                      <a:gd name="T68" fmla="*/ 0 w 571"/>
                      <a:gd name="T69" fmla="*/ 0 h 2792"/>
                      <a:gd name="T70" fmla="*/ 0 w 571"/>
                      <a:gd name="T71" fmla="*/ 0 h 2792"/>
                      <a:gd name="T72" fmla="*/ 0 w 571"/>
                      <a:gd name="T73" fmla="*/ 0 h 2792"/>
                      <a:gd name="T74" fmla="*/ 0 w 571"/>
                      <a:gd name="T75" fmla="*/ 0 h 2792"/>
                      <a:gd name="T76" fmla="*/ 0 w 571"/>
                      <a:gd name="T77" fmla="*/ 0 h 2792"/>
                      <a:gd name="T78" fmla="*/ 0 w 571"/>
                      <a:gd name="T79" fmla="*/ 0 h 2792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571"/>
                      <a:gd name="T121" fmla="*/ 0 h 2792"/>
                      <a:gd name="T122" fmla="*/ 571 w 571"/>
                      <a:gd name="T123" fmla="*/ 2792 h 2792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571" h="2792">
                        <a:moveTo>
                          <a:pt x="121" y="1840"/>
                        </a:moveTo>
                        <a:lnTo>
                          <a:pt x="129" y="1860"/>
                        </a:lnTo>
                        <a:lnTo>
                          <a:pt x="138" y="1880"/>
                        </a:lnTo>
                        <a:lnTo>
                          <a:pt x="145" y="1901"/>
                        </a:lnTo>
                        <a:lnTo>
                          <a:pt x="154" y="1923"/>
                        </a:lnTo>
                        <a:lnTo>
                          <a:pt x="163" y="1943"/>
                        </a:lnTo>
                        <a:lnTo>
                          <a:pt x="173" y="1965"/>
                        </a:lnTo>
                        <a:lnTo>
                          <a:pt x="184" y="1985"/>
                        </a:lnTo>
                        <a:lnTo>
                          <a:pt x="198" y="2007"/>
                        </a:lnTo>
                        <a:lnTo>
                          <a:pt x="201" y="2026"/>
                        </a:lnTo>
                        <a:lnTo>
                          <a:pt x="208" y="2047"/>
                        </a:lnTo>
                        <a:lnTo>
                          <a:pt x="217" y="2068"/>
                        </a:lnTo>
                        <a:lnTo>
                          <a:pt x="228" y="2089"/>
                        </a:lnTo>
                        <a:lnTo>
                          <a:pt x="237" y="2109"/>
                        </a:lnTo>
                        <a:lnTo>
                          <a:pt x="251" y="2130"/>
                        </a:lnTo>
                        <a:lnTo>
                          <a:pt x="263" y="2151"/>
                        </a:lnTo>
                        <a:lnTo>
                          <a:pt x="275" y="2171"/>
                        </a:lnTo>
                        <a:lnTo>
                          <a:pt x="321" y="2231"/>
                        </a:lnTo>
                        <a:lnTo>
                          <a:pt x="355" y="2294"/>
                        </a:lnTo>
                        <a:lnTo>
                          <a:pt x="378" y="2360"/>
                        </a:lnTo>
                        <a:lnTo>
                          <a:pt x="399" y="2430"/>
                        </a:lnTo>
                        <a:lnTo>
                          <a:pt x="417" y="2497"/>
                        </a:lnTo>
                        <a:lnTo>
                          <a:pt x="443" y="2564"/>
                        </a:lnTo>
                        <a:lnTo>
                          <a:pt x="478" y="2627"/>
                        </a:lnTo>
                        <a:lnTo>
                          <a:pt x="527" y="2688"/>
                        </a:lnTo>
                        <a:lnTo>
                          <a:pt x="532" y="2700"/>
                        </a:lnTo>
                        <a:lnTo>
                          <a:pt x="538" y="2713"/>
                        </a:lnTo>
                        <a:lnTo>
                          <a:pt x="545" y="2725"/>
                        </a:lnTo>
                        <a:lnTo>
                          <a:pt x="552" y="2738"/>
                        </a:lnTo>
                        <a:lnTo>
                          <a:pt x="558" y="2750"/>
                        </a:lnTo>
                        <a:lnTo>
                          <a:pt x="563" y="2763"/>
                        </a:lnTo>
                        <a:lnTo>
                          <a:pt x="568" y="2777"/>
                        </a:lnTo>
                        <a:lnTo>
                          <a:pt x="571" y="2792"/>
                        </a:lnTo>
                        <a:lnTo>
                          <a:pt x="569" y="2684"/>
                        </a:lnTo>
                        <a:lnTo>
                          <a:pt x="548" y="2583"/>
                        </a:lnTo>
                        <a:lnTo>
                          <a:pt x="512" y="2486"/>
                        </a:lnTo>
                        <a:lnTo>
                          <a:pt x="467" y="2392"/>
                        </a:lnTo>
                        <a:lnTo>
                          <a:pt x="416" y="2298"/>
                        </a:lnTo>
                        <a:lnTo>
                          <a:pt x="367" y="2204"/>
                        </a:lnTo>
                        <a:lnTo>
                          <a:pt x="323" y="2108"/>
                        </a:lnTo>
                        <a:lnTo>
                          <a:pt x="291" y="2010"/>
                        </a:lnTo>
                        <a:lnTo>
                          <a:pt x="274" y="1944"/>
                        </a:lnTo>
                        <a:lnTo>
                          <a:pt x="255" y="1878"/>
                        </a:lnTo>
                        <a:lnTo>
                          <a:pt x="233" y="1812"/>
                        </a:lnTo>
                        <a:lnTo>
                          <a:pt x="213" y="1748"/>
                        </a:lnTo>
                        <a:lnTo>
                          <a:pt x="194" y="1681"/>
                        </a:lnTo>
                        <a:lnTo>
                          <a:pt x="179" y="1614"/>
                        </a:lnTo>
                        <a:lnTo>
                          <a:pt x="172" y="1543"/>
                        </a:lnTo>
                        <a:lnTo>
                          <a:pt x="173" y="1474"/>
                        </a:lnTo>
                        <a:lnTo>
                          <a:pt x="176" y="1370"/>
                        </a:lnTo>
                        <a:lnTo>
                          <a:pt x="195" y="1269"/>
                        </a:lnTo>
                        <a:lnTo>
                          <a:pt x="222" y="1169"/>
                        </a:lnTo>
                        <a:lnTo>
                          <a:pt x="258" y="1071"/>
                        </a:lnTo>
                        <a:lnTo>
                          <a:pt x="295" y="972"/>
                        </a:lnTo>
                        <a:lnTo>
                          <a:pt x="332" y="874"/>
                        </a:lnTo>
                        <a:lnTo>
                          <a:pt x="363" y="775"/>
                        </a:lnTo>
                        <a:lnTo>
                          <a:pt x="387" y="676"/>
                        </a:lnTo>
                        <a:lnTo>
                          <a:pt x="404" y="592"/>
                        </a:lnTo>
                        <a:lnTo>
                          <a:pt x="426" y="510"/>
                        </a:lnTo>
                        <a:lnTo>
                          <a:pt x="448" y="426"/>
                        </a:lnTo>
                        <a:lnTo>
                          <a:pt x="470" y="343"/>
                        </a:lnTo>
                        <a:lnTo>
                          <a:pt x="484" y="257"/>
                        </a:lnTo>
                        <a:lnTo>
                          <a:pt x="493" y="173"/>
                        </a:lnTo>
                        <a:lnTo>
                          <a:pt x="490" y="86"/>
                        </a:lnTo>
                        <a:lnTo>
                          <a:pt x="474" y="0"/>
                        </a:lnTo>
                        <a:lnTo>
                          <a:pt x="456" y="116"/>
                        </a:lnTo>
                        <a:lnTo>
                          <a:pt x="426" y="231"/>
                        </a:lnTo>
                        <a:lnTo>
                          <a:pt x="387" y="343"/>
                        </a:lnTo>
                        <a:lnTo>
                          <a:pt x="340" y="454"/>
                        </a:lnTo>
                        <a:lnTo>
                          <a:pt x="284" y="562"/>
                        </a:lnTo>
                        <a:lnTo>
                          <a:pt x="224" y="669"/>
                        </a:lnTo>
                        <a:lnTo>
                          <a:pt x="162" y="775"/>
                        </a:lnTo>
                        <a:lnTo>
                          <a:pt x="99" y="881"/>
                        </a:lnTo>
                        <a:lnTo>
                          <a:pt x="44" y="995"/>
                        </a:lnTo>
                        <a:lnTo>
                          <a:pt x="14" y="1114"/>
                        </a:lnTo>
                        <a:lnTo>
                          <a:pt x="0" y="1236"/>
                        </a:lnTo>
                        <a:lnTo>
                          <a:pt x="4" y="1360"/>
                        </a:lnTo>
                        <a:lnTo>
                          <a:pt x="19" y="1483"/>
                        </a:lnTo>
                        <a:lnTo>
                          <a:pt x="47" y="1605"/>
                        </a:lnTo>
                        <a:lnTo>
                          <a:pt x="81" y="1723"/>
                        </a:lnTo>
                        <a:lnTo>
                          <a:pt x="121" y="1840"/>
                        </a:lnTo>
                        <a:close/>
                      </a:path>
                    </a:pathLst>
                  </a:custGeom>
                  <a:solidFill>
                    <a:srgbClr val="99CC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38" name="Freeform 380"/>
                  <p:cNvSpPr>
                    <a:spLocks noChangeAspect="1"/>
                  </p:cNvSpPr>
                  <p:nvPr/>
                </p:nvSpPr>
                <p:spPr bwMode="auto">
                  <a:xfrm>
                    <a:off x="3588" y="3435"/>
                    <a:ext cx="42" cy="223"/>
                  </a:xfrm>
                  <a:custGeom>
                    <a:avLst/>
                    <a:gdLst>
                      <a:gd name="T0" fmla="*/ 0 w 424"/>
                      <a:gd name="T1" fmla="*/ 0 h 2225"/>
                      <a:gd name="T2" fmla="*/ 0 w 424"/>
                      <a:gd name="T3" fmla="*/ 0 h 2225"/>
                      <a:gd name="T4" fmla="*/ 0 w 424"/>
                      <a:gd name="T5" fmla="*/ 0 h 2225"/>
                      <a:gd name="T6" fmla="*/ 0 w 424"/>
                      <a:gd name="T7" fmla="*/ 0 h 2225"/>
                      <a:gd name="T8" fmla="*/ 0 w 424"/>
                      <a:gd name="T9" fmla="*/ 0 h 2225"/>
                      <a:gd name="T10" fmla="*/ 0 w 424"/>
                      <a:gd name="T11" fmla="*/ 0 h 2225"/>
                      <a:gd name="T12" fmla="*/ 0 w 424"/>
                      <a:gd name="T13" fmla="*/ 0 h 2225"/>
                      <a:gd name="T14" fmla="*/ 0 w 424"/>
                      <a:gd name="T15" fmla="*/ 0 h 2225"/>
                      <a:gd name="T16" fmla="*/ 0 w 424"/>
                      <a:gd name="T17" fmla="*/ 0 h 2225"/>
                      <a:gd name="T18" fmla="*/ 0 w 424"/>
                      <a:gd name="T19" fmla="*/ 0 h 2225"/>
                      <a:gd name="T20" fmla="*/ 0 w 424"/>
                      <a:gd name="T21" fmla="*/ 0 h 2225"/>
                      <a:gd name="T22" fmla="*/ 0 w 424"/>
                      <a:gd name="T23" fmla="*/ 0 h 2225"/>
                      <a:gd name="T24" fmla="*/ 0 w 424"/>
                      <a:gd name="T25" fmla="*/ 0 h 2225"/>
                      <a:gd name="T26" fmla="*/ 0 w 424"/>
                      <a:gd name="T27" fmla="*/ 0 h 2225"/>
                      <a:gd name="T28" fmla="*/ 0 w 424"/>
                      <a:gd name="T29" fmla="*/ 0 h 2225"/>
                      <a:gd name="T30" fmla="*/ 0 w 424"/>
                      <a:gd name="T31" fmla="*/ 0 h 2225"/>
                      <a:gd name="T32" fmla="*/ 0 w 424"/>
                      <a:gd name="T33" fmla="*/ 0 h 2225"/>
                      <a:gd name="T34" fmla="*/ 0 w 424"/>
                      <a:gd name="T35" fmla="*/ 0 h 2225"/>
                      <a:gd name="T36" fmla="*/ 0 w 424"/>
                      <a:gd name="T37" fmla="*/ 0 h 2225"/>
                      <a:gd name="T38" fmla="*/ 0 w 424"/>
                      <a:gd name="T39" fmla="*/ 0 h 2225"/>
                      <a:gd name="T40" fmla="*/ 0 w 424"/>
                      <a:gd name="T41" fmla="*/ 0 h 2225"/>
                      <a:gd name="T42" fmla="*/ 0 w 424"/>
                      <a:gd name="T43" fmla="*/ 0 h 2225"/>
                      <a:gd name="T44" fmla="*/ 0 w 424"/>
                      <a:gd name="T45" fmla="*/ 0 h 2225"/>
                      <a:gd name="T46" fmla="*/ 0 w 424"/>
                      <a:gd name="T47" fmla="*/ 0 h 2225"/>
                      <a:gd name="T48" fmla="*/ 0 w 424"/>
                      <a:gd name="T49" fmla="*/ 0 h 2225"/>
                      <a:gd name="T50" fmla="*/ 0 w 424"/>
                      <a:gd name="T51" fmla="*/ 0 h 2225"/>
                      <a:gd name="T52" fmla="*/ 0 w 424"/>
                      <a:gd name="T53" fmla="*/ 0 h 2225"/>
                      <a:gd name="T54" fmla="*/ 0 w 424"/>
                      <a:gd name="T55" fmla="*/ 0 h 2225"/>
                      <a:gd name="T56" fmla="*/ 0 w 424"/>
                      <a:gd name="T57" fmla="*/ 0 h 2225"/>
                      <a:gd name="T58" fmla="*/ 0 w 424"/>
                      <a:gd name="T59" fmla="*/ 0 h 2225"/>
                      <a:gd name="T60" fmla="*/ 0 w 424"/>
                      <a:gd name="T61" fmla="*/ 0 h 2225"/>
                      <a:gd name="T62" fmla="*/ 0 w 424"/>
                      <a:gd name="T63" fmla="*/ 0 h 2225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424"/>
                      <a:gd name="T97" fmla="*/ 0 h 2225"/>
                      <a:gd name="T98" fmla="*/ 424 w 424"/>
                      <a:gd name="T99" fmla="*/ 2225 h 2225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424" h="2225">
                        <a:moveTo>
                          <a:pt x="130" y="1832"/>
                        </a:moveTo>
                        <a:lnTo>
                          <a:pt x="149" y="1882"/>
                        </a:lnTo>
                        <a:lnTo>
                          <a:pt x="171" y="1931"/>
                        </a:lnTo>
                        <a:lnTo>
                          <a:pt x="193" y="1981"/>
                        </a:lnTo>
                        <a:lnTo>
                          <a:pt x="217" y="2030"/>
                        </a:lnTo>
                        <a:lnTo>
                          <a:pt x="240" y="2078"/>
                        </a:lnTo>
                        <a:lnTo>
                          <a:pt x="266" y="2127"/>
                        </a:lnTo>
                        <a:lnTo>
                          <a:pt x="291" y="2175"/>
                        </a:lnTo>
                        <a:lnTo>
                          <a:pt x="319" y="2225"/>
                        </a:lnTo>
                        <a:lnTo>
                          <a:pt x="306" y="2185"/>
                        </a:lnTo>
                        <a:lnTo>
                          <a:pt x="294" y="2147"/>
                        </a:lnTo>
                        <a:lnTo>
                          <a:pt x="280" y="2107"/>
                        </a:lnTo>
                        <a:lnTo>
                          <a:pt x="267" y="2070"/>
                        </a:lnTo>
                        <a:lnTo>
                          <a:pt x="254" y="2031"/>
                        </a:lnTo>
                        <a:lnTo>
                          <a:pt x="243" y="1993"/>
                        </a:lnTo>
                        <a:lnTo>
                          <a:pt x="234" y="1953"/>
                        </a:lnTo>
                        <a:lnTo>
                          <a:pt x="229" y="1915"/>
                        </a:lnTo>
                        <a:lnTo>
                          <a:pt x="209" y="1795"/>
                        </a:lnTo>
                        <a:lnTo>
                          <a:pt x="186" y="1677"/>
                        </a:lnTo>
                        <a:lnTo>
                          <a:pt x="161" y="1557"/>
                        </a:lnTo>
                        <a:lnTo>
                          <a:pt x="140" y="1438"/>
                        </a:lnTo>
                        <a:lnTo>
                          <a:pt x="126" y="1317"/>
                        </a:lnTo>
                        <a:lnTo>
                          <a:pt x="126" y="1198"/>
                        </a:lnTo>
                        <a:lnTo>
                          <a:pt x="141" y="1079"/>
                        </a:lnTo>
                        <a:lnTo>
                          <a:pt x="180" y="962"/>
                        </a:lnTo>
                        <a:lnTo>
                          <a:pt x="217" y="869"/>
                        </a:lnTo>
                        <a:lnTo>
                          <a:pt x="251" y="777"/>
                        </a:lnTo>
                        <a:lnTo>
                          <a:pt x="280" y="683"/>
                        </a:lnTo>
                        <a:lnTo>
                          <a:pt x="308" y="589"/>
                        </a:lnTo>
                        <a:lnTo>
                          <a:pt x="331" y="495"/>
                        </a:lnTo>
                        <a:lnTo>
                          <a:pt x="355" y="400"/>
                        </a:lnTo>
                        <a:lnTo>
                          <a:pt x="377" y="305"/>
                        </a:lnTo>
                        <a:lnTo>
                          <a:pt x="401" y="213"/>
                        </a:lnTo>
                        <a:lnTo>
                          <a:pt x="401" y="186"/>
                        </a:lnTo>
                        <a:lnTo>
                          <a:pt x="409" y="143"/>
                        </a:lnTo>
                        <a:lnTo>
                          <a:pt x="415" y="93"/>
                        </a:lnTo>
                        <a:lnTo>
                          <a:pt x="423" y="46"/>
                        </a:lnTo>
                        <a:lnTo>
                          <a:pt x="424" y="11"/>
                        </a:lnTo>
                        <a:lnTo>
                          <a:pt x="419" y="0"/>
                        </a:lnTo>
                        <a:lnTo>
                          <a:pt x="400" y="20"/>
                        </a:lnTo>
                        <a:lnTo>
                          <a:pt x="368" y="86"/>
                        </a:lnTo>
                        <a:lnTo>
                          <a:pt x="343" y="181"/>
                        </a:lnTo>
                        <a:lnTo>
                          <a:pt x="313" y="275"/>
                        </a:lnTo>
                        <a:lnTo>
                          <a:pt x="280" y="367"/>
                        </a:lnTo>
                        <a:lnTo>
                          <a:pt x="245" y="461"/>
                        </a:lnTo>
                        <a:lnTo>
                          <a:pt x="208" y="553"/>
                        </a:lnTo>
                        <a:lnTo>
                          <a:pt x="172" y="646"/>
                        </a:lnTo>
                        <a:lnTo>
                          <a:pt x="137" y="740"/>
                        </a:lnTo>
                        <a:lnTo>
                          <a:pt x="105" y="835"/>
                        </a:lnTo>
                        <a:lnTo>
                          <a:pt x="69" y="898"/>
                        </a:lnTo>
                        <a:lnTo>
                          <a:pt x="42" y="965"/>
                        </a:lnTo>
                        <a:lnTo>
                          <a:pt x="24" y="1034"/>
                        </a:lnTo>
                        <a:lnTo>
                          <a:pt x="12" y="1105"/>
                        </a:lnTo>
                        <a:lnTo>
                          <a:pt x="4" y="1176"/>
                        </a:lnTo>
                        <a:lnTo>
                          <a:pt x="1" y="1248"/>
                        </a:lnTo>
                        <a:lnTo>
                          <a:pt x="0" y="1322"/>
                        </a:lnTo>
                        <a:lnTo>
                          <a:pt x="1" y="1395"/>
                        </a:lnTo>
                        <a:lnTo>
                          <a:pt x="17" y="1449"/>
                        </a:lnTo>
                        <a:lnTo>
                          <a:pt x="32" y="1505"/>
                        </a:lnTo>
                        <a:lnTo>
                          <a:pt x="47" y="1560"/>
                        </a:lnTo>
                        <a:lnTo>
                          <a:pt x="62" y="1615"/>
                        </a:lnTo>
                        <a:lnTo>
                          <a:pt x="75" y="1670"/>
                        </a:lnTo>
                        <a:lnTo>
                          <a:pt x="92" y="1725"/>
                        </a:lnTo>
                        <a:lnTo>
                          <a:pt x="109" y="1779"/>
                        </a:lnTo>
                        <a:lnTo>
                          <a:pt x="130" y="1832"/>
                        </a:lnTo>
                        <a:close/>
                      </a:path>
                    </a:pathLst>
                  </a:custGeom>
                  <a:solidFill>
                    <a:srgbClr val="8CA6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39" name="Freeform 381"/>
                  <p:cNvSpPr>
                    <a:spLocks noChangeAspect="1"/>
                  </p:cNvSpPr>
                  <p:nvPr/>
                </p:nvSpPr>
                <p:spPr bwMode="auto">
                  <a:xfrm>
                    <a:off x="3612" y="3349"/>
                    <a:ext cx="34" cy="120"/>
                  </a:xfrm>
                  <a:custGeom>
                    <a:avLst/>
                    <a:gdLst>
                      <a:gd name="T0" fmla="*/ 0 w 343"/>
                      <a:gd name="T1" fmla="*/ 0 h 1200"/>
                      <a:gd name="T2" fmla="*/ 0 w 343"/>
                      <a:gd name="T3" fmla="*/ 0 h 1200"/>
                      <a:gd name="T4" fmla="*/ 0 w 343"/>
                      <a:gd name="T5" fmla="*/ 0 h 1200"/>
                      <a:gd name="T6" fmla="*/ 0 w 343"/>
                      <a:gd name="T7" fmla="*/ 0 h 1200"/>
                      <a:gd name="T8" fmla="*/ 0 w 343"/>
                      <a:gd name="T9" fmla="*/ 0 h 1200"/>
                      <a:gd name="T10" fmla="*/ 0 w 343"/>
                      <a:gd name="T11" fmla="*/ 0 h 1200"/>
                      <a:gd name="T12" fmla="*/ 0 w 343"/>
                      <a:gd name="T13" fmla="*/ 0 h 1200"/>
                      <a:gd name="T14" fmla="*/ 0 w 343"/>
                      <a:gd name="T15" fmla="*/ 0 h 1200"/>
                      <a:gd name="T16" fmla="*/ 0 w 343"/>
                      <a:gd name="T17" fmla="*/ 0 h 1200"/>
                      <a:gd name="T18" fmla="*/ 0 w 343"/>
                      <a:gd name="T19" fmla="*/ 0 h 1200"/>
                      <a:gd name="T20" fmla="*/ 0 w 343"/>
                      <a:gd name="T21" fmla="*/ 0 h 1200"/>
                      <a:gd name="T22" fmla="*/ 0 w 343"/>
                      <a:gd name="T23" fmla="*/ 0 h 1200"/>
                      <a:gd name="T24" fmla="*/ 0 w 343"/>
                      <a:gd name="T25" fmla="*/ 0 h 1200"/>
                      <a:gd name="T26" fmla="*/ 0 w 343"/>
                      <a:gd name="T27" fmla="*/ 0 h 1200"/>
                      <a:gd name="T28" fmla="*/ 0 w 343"/>
                      <a:gd name="T29" fmla="*/ 0 h 1200"/>
                      <a:gd name="T30" fmla="*/ 0 w 343"/>
                      <a:gd name="T31" fmla="*/ 0 h 1200"/>
                      <a:gd name="T32" fmla="*/ 0 w 343"/>
                      <a:gd name="T33" fmla="*/ 0 h 1200"/>
                      <a:gd name="T34" fmla="*/ 0 w 343"/>
                      <a:gd name="T35" fmla="*/ 0 h 1200"/>
                      <a:gd name="T36" fmla="*/ 0 w 343"/>
                      <a:gd name="T37" fmla="*/ 0 h 1200"/>
                      <a:gd name="T38" fmla="*/ 0 w 343"/>
                      <a:gd name="T39" fmla="*/ 0 h 1200"/>
                      <a:gd name="T40" fmla="*/ 0 w 343"/>
                      <a:gd name="T41" fmla="*/ 0 h 1200"/>
                      <a:gd name="T42" fmla="*/ 0 w 343"/>
                      <a:gd name="T43" fmla="*/ 0 h 1200"/>
                      <a:gd name="T44" fmla="*/ 0 w 343"/>
                      <a:gd name="T45" fmla="*/ 0 h 1200"/>
                      <a:gd name="T46" fmla="*/ 0 w 343"/>
                      <a:gd name="T47" fmla="*/ 0 h 1200"/>
                      <a:gd name="T48" fmla="*/ 0 w 343"/>
                      <a:gd name="T49" fmla="*/ 0 h 1200"/>
                      <a:gd name="T50" fmla="*/ 0 w 343"/>
                      <a:gd name="T51" fmla="*/ 0 h 1200"/>
                      <a:gd name="T52" fmla="*/ 0 w 343"/>
                      <a:gd name="T53" fmla="*/ 0 h 1200"/>
                      <a:gd name="T54" fmla="*/ 0 w 343"/>
                      <a:gd name="T55" fmla="*/ 0 h 1200"/>
                      <a:gd name="T56" fmla="*/ 0 w 343"/>
                      <a:gd name="T57" fmla="*/ 0 h 1200"/>
                      <a:gd name="T58" fmla="*/ 0 w 343"/>
                      <a:gd name="T59" fmla="*/ 0 h 1200"/>
                      <a:gd name="T60" fmla="*/ 0 w 343"/>
                      <a:gd name="T61" fmla="*/ 0 h 1200"/>
                      <a:gd name="T62" fmla="*/ 0 w 343"/>
                      <a:gd name="T63" fmla="*/ 0 h 1200"/>
                      <a:gd name="T64" fmla="*/ 0 w 343"/>
                      <a:gd name="T65" fmla="*/ 0 h 1200"/>
                      <a:gd name="T66" fmla="*/ 0 w 343"/>
                      <a:gd name="T67" fmla="*/ 0 h 1200"/>
                      <a:gd name="T68" fmla="*/ 0 w 343"/>
                      <a:gd name="T69" fmla="*/ 0 h 1200"/>
                      <a:gd name="T70" fmla="*/ 0 w 343"/>
                      <a:gd name="T71" fmla="*/ 0 h 1200"/>
                      <a:gd name="T72" fmla="*/ 0 w 343"/>
                      <a:gd name="T73" fmla="*/ 0 h 1200"/>
                      <a:gd name="T74" fmla="*/ 0 w 343"/>
                      <a:gd name="T75" fmla="*/ 0 h 1200"/>
                      <a:gd name="T76" fmla="*/ 0 w 343"/>
                      <a:gd name="T77" fmla="*/ 0 h 1200"/>
                      <a:gd name="T78" fmla="*/ 0 w 343"/>
                      <a:gd name="T79" fmla="*/ 0 h 1200"/>
                      <a:gd name="T80" fmla="*/ 0 w 343"/>
                      <a:gd name="T81" fmla="*/ 0 h 1200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343"/>
                      <a:gd name="T124" fmla="*/ 0 h 1200"/>
                      <a:gd name="T125" fmla="*/ 343 w 343"/>
                      <a:gd name="T126" fmla="*/ 1200 h 1200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343" h="1200">
                        <a:moveTo>
                          <a:pt x="93" y="195"/>
                        </a:moveTo>
                        <a:lnTo>
                          <a:pt x="132" y="298"/>
                        </a:lnTo>
                        <a:lnTo>
                          <a:pt x="170" y="402"/>
                        </a:lnTo>
                        <a:lnTo>
                          <a:pt x="207" y="508"/>
                        </a:lnTo>
                        <a:lnTo>
                          <a:pt x="242" y="614"/>
                        </a:lnTo>
                        <a:lnTo>
                          <a:pt x="271" y="720"/>
                        </a:lnTo>
                        <a:lnTo>
                          <a:pt x="293" y="828"/>
                        </a:lnTo>
                        <a:lnTo>
                          <a:pt x="305" y="937"/>
                        </a:lnTo>
                        <a:lnTo>
                          <a:pt x="307" y="1049"/>
                        </a:lnTo>
                        <a:lnTo>
                          <a:pt x="304" y="1067"/>
                        </a:lnTo>
                        <a:lnTo>
                          <a:pt x="301" y="1085"/>
                        </a:lnTo>
                        <a:lnTo>
                          <a:pt x="297" y="1104"/>
                        </a:lnTo>
                        <a:lnTo>
                          <a:pt x="295" y="1124"/>
                        </a:lnTo>
                        <a:lnTo>
                          <a:pt x="293" y="1143"/>
                        </a:lnTo>
                        <a:lnTo>
                          <a:pt x="291" y="1161"/>
                        </a:lnTo>
                        <a:lnTo>
                          <a:pt x="288" y="1180"/>
                        </a:lnTo>
                        <a:lnTo>
                          <a:pt x="287" y="1200"/>
                        </a:lnTo>
                        <a:lnTo>
                          <a:pt x="320" y="1091"/>
                        </a:lnTo>
                        <a:lnTo>
                          <a:pt x="339" y="982"/>
                        </a:lnTo>
                        <a:lnTo>
                          <a:pt x="343" y="870"/>
                        </a:lnTo>
                        <a:lnTo>
                          <a:pt x="337" y="759"/>
                        </a:lnTo>
                        <a:lnTo>
                          <a:pt x="318" y="647"/>
                        </a:lnTo>
                        <a:lnTo>
                          <a:pt x="290" y="539"/>
                        </a:lnTo>
                        <a:lnTo>
                          <a:pt x="254" y="431"/>
                        </a:lnTo>
                        <a:lnTo>
                          <a:pt x="214" y="327"/>
                        </a:lnTo>
                        <a:lnTo>
                          <a:pt x="195" y="283"/>
                        </a:lnTo>
                        <a:lnTo>
                          <a:pt x="173" y="240"/>
                        </a:lnTo>
                        <a:lnTo>
                          <a:pt x="147" y="198"/>
                        </a:lnTo>
                        <a:lnTo>
                          <a:pt x="119" y="159"/>
                        </a:lnTo>
                        <a:lnTo>
                          <a:pt x="89" y="118"/>
                        </a:lnTo>
                        <a:lnTo>
                          <a:pt x="59" y="78"/>
                        </a:lnTo>
                        <a:lnTo>
                          <a:pt x="28" y="39"/>
                        </a:lnTo>
                        <a:lnTo>
                          <a:pt x="0" y="0"/>
                        </a:lnTo>
                        <a:lnTo>
                          <a:pt x="6" y="25"/>
                        </a:lnTo>
                        <a:lnTo>
                          <a:pt x="16" y="49"/>
                        </a:lnTo>
                        <a:lnTo>
                          <a:pt x="27" y="73"/>
                        </a:lnTo>
                        <a:lnTo>
                          <a:pt x="40" y="97"/>
                        </a:lnTo>
                        <a:lnTo>
                          <a:pt x="54" y="120"/>
                        </a:lnTo>
                        <a:lnTo>
                          <a:pt x="67" y="145"/>
                        </a:lnTo>
                        <a:lnTo>
                          <a:pt x="80" y="170"/>
                        </a:lnTo>
                        <a:lnTo>
                          <a:pt x="93" y="195"/>
                        </a:lnTo>
                        <a:close/>
                      </a:path>
                    </a:pathLst>
                  </a:custGeom>
                  <a:solidFill>
                    <a:srgbClr val="8799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40" name="Freeform 382"/>
                  <p:cNvSpPr>
                    <a:spLocks noChangeAspect="1"/>
                  </p:cNvSpPr>
                  <p:nvPr/>
                </p:nvSpPr>
                <p:spPr bwMode="auto">
                  <a:xfrm>
                    <a:off x="3612" y="3482"/>
                    <a:ext cx="27" cy="223"/>
                  </a:xfrm>
                  <a:custGeom>
                    <a:avLst/>
                    <a:gdLst>
                      <a:gd name="T0" fmla="*/ 0 w 266"/>
                      <a:gd name="T1" fmla="*/ 0 h 2229"/>
                      <a:gd name="T2" fmla="*/ 0 w 266"/>
                      <a:gd name="T3" fmla="*/ 0 h 2229"/>
                      <a:gd name="T4" fmla="*/ 0 w 266"/>
                      <a:gd name="T5" fmla="*/ 0 h 2229"/>
                      <a:gd name="T6" fmla="*/ 0 w 266"/>
                      <a:gd name="T7" fmla="*/ 0 h 2229"/>
                      <a:gd name="T8" fmla="*/ 0 w 266"/>
                      <a:gd name="T9" fmla="*/ 0 h 2229"/>
                      <a:gd name="T10" fmla="*/ 0 w 266"/>
                      <a:gd name="T11" fmla="*/ 0 h 2229"/>
                      <a:gd name="T12" fmla="*/ 0 w 266"/>
                      <a:gd name="T13" fmla="*/ 0 h 2229"/>
                      <a:gd name="T14" fmla="*/ 0 w 266"/>
                      <a:gd name="T15" fmla="*/ 0 h 2229"/>
                      <a:gd name="T16" fmla="*/ 0 w 266"/>
                      <a:gd name="T17" fmla="*/ 0 h 2229"/>
                      <a:gd name="T18" fmla="*/ 0 w 266"/>
                      <a:gd name="T19" fmla="*/ 0 h 2229"/>
                      <a:gd name="T20" fmla="*/ 0 w 266"/>
                      <a:gd name="T21" fmla="*/ 0 h 2229"/>
                      <a:gd name="T22" fmla="*/ 0 w 266"/>
                      <a:gd name="T23" fmla="*/ 0 h 2229"/>
                      <a:gd name="T24" fmla="*/ 0 w 266"/>
                      <a:gd name="T25" fmla="*/ 0 h 2229"/>
                      <a:gd name="T26" fmla="*/ 0 w 266"/>
                      <a:gd name="T27" fmla="*/ 0 h 2229"/>
                      <a:gd name="T28" fmla="*/ 0 w 266"/>
                      <a:gd name="T29" fmla="*/ 0 h 2229"/>
                      <a:gd name="T30" fmla="*/ 0 w 266"/>
                      <a:gd name="T31" fmla="*/ 0 h 2229"/>
                      <a:gd name="T32" fmla="*/ 0 w 266"/>
                      <a:gd name="T33" fmla="*/ 0 h 2229"/>
                      <a:gd name="T34" fmla="*/ 0 w 266"/>
                      <a:gd name="T35" fmla="*/ 0 h 2229"/>
                      <a:gd name="T36" fmla="*/ 0 w 266"/>
                      <a:gd name="T37" fmla="*/ 0 h 2229"/>
                      <a:gd name="T38" fmla="*/ 0 w 266"/>
                      <a:gd name="T39" fmla="*/ 0 h 2229"/>
                      <a:gd name="T40" fmla="*/ 0 w 266"/>
                      <a:gd name="T41" fmla="*/ 0 h 2229"/>
                      <a:gd name="T42" fmla="*/ 0 w 266"/>
                      <a:gd name="T43" fmla="*/ 0 h 2229"/>
                      <a:gd name="T44" fmla="*/ 0 w 266"/>
                      <a:gd name="T45" fmla="*/ 0 h 2229"/>
                      <a:gd name="T46" fmla="*/ 0 w 266"/>
                      <a:gd name="T47" fmla="*/ 0 h 2229"/>
                      <a:gd name="T48" fmla="*/ 0 w 266"/>
                      <a:gd name="T49" fmla="*/ 0 h 2229"/>
                      <a:gd name="T50" fmla="*/ 0 w 266"/>
                      <a:gd name="T51" fmla="*/ 0 h 2229"/>
                      <a:gd name="T52" fmla="*/ 0 w 266"/>
                      <a:gd name="T53" fmla="*/ 0 h 2229"/>
                      <a:gd name="T54" fmla="*/ 0 w 266"/>
                      <a:gd name="T55" fmla="*/ 0 h 2229"/>
                      <a:gd name="T56" fmla="*/ 0 w 266"/>
                      <a:gd name="T57" fmla="*/ 0 h 2229"/>
                      <a:gd name="T58" fmla="*/ 0 w 266"/>
                      <a:gd name="T59" fmla="*/ 0 h 2229"/>
                      <a:gd name="T60" fmla="*/ 0 w 266"/>
                      <a:gd name="T61" fmla="*/ 0 h 2229"/>
                      <a:gd name="T62" fmla="*/ 0 w 266"/>
                      <a:gd name="T63" fmla="*/ 0 h 2229"/>
                      <a:gd name="T64" fmla="*/ 0 w 266"/>
                      <a:gd name="T65" fmla="*/ 0 h 2229"/>
                      <a:gd name="T66" fmla="*/ 0 w 266"/>
                      <a:gd name="T67" fmla="*/ 0 h 2229"/>
                      <a:gd name="T68" fmla="*/ 0 w 266"/>
                      <a:gd name="T69" fmla="*/ 0 h 2229"/>
                      <a:gd name="T70" fmla="*/ 0 w 266"/>
                      <a:gd name="T71" fmla="*/ 0 h 2229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266"/>
                      <a:gd name="T109" fmla="*/ 0 h 2229"/>
                      <a:gd name="T110" fmla="*/ 266 w 266"/>
                      <a:gd name="T111" fmla="*/ 2229 h 2229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266" h="2229">
                        <a:moveTo>
                          <a:pt x="118" y="1658"/>
                        </a:moveTo>
                        <a:lnTo>
                          <a:pt x="126" y="1728"/>
                        </a:lnTo>
                        <a:lnTo>
                          <a:pt x="138" y="1800"/>
                        </a:lnTo>
                        <a:lnTo>
                          <a:pt x="150" y="1871"/>
                        </a:lnTo>
                        <a:lnTo>
                          <a:pt x="160" y="1944"/>
                        </a:lnTo>
                        <a:lnTo>
                          <a:pt x="166" y="2015"/>
                        </a:lnTo>
                        <a:lnTo>
                          <a:pt x="167" y="2086"/>
                        </a:lnTo>
                        <a:lnTo>
                          <a:pt x="161" y="2158"/>
                        </a:lnTo>
                        <a:lnTo>
                          <a:pt x="147" y="2229"/>
                        </a:lnTo>
                        <a:lnTo>
                          <a:pt x="155" y="2219"/>
                        </a:lnTo>
                        <a:lnTo>
                          <a:pt x="159" y="2211"/>
                        </a:lnTo>
                        <a:lnTo>
                          <a:pt x="163" y="2200"/>
                        </a:lnTo>
                        <a:lnTo>
                          <a:pt x="165" y="2189"/>
                        </a:lnTo>
                        <a:lnTo>
                          <a:pt x="166" y="2177"/>
                        </a:lnTo>
                        <a:lnTo>
                          <a:pt x="169" y="2166"/>
                        </a:lnTo>
                        <a:lnTo>
                          <a:pt x="174" y="2155"/>
                        </a:lnTo>
                        <a:lnTo>
                          <a:pt x="183" y="2145"/>
                        </a:lnTo>
                        <a:lnTo>
                          <a:pt x="201" y="2047"/>
                        </a:lnTo>
                        <a:lnTo>
                          <a:pt x="205" y="1949"/>
                        </a:lnTo>
                        <a:lnTo>
                          <a:pt x="199" y="1850"/>
                        </a:lnTo>
                        <a:lnTo>
                          <a:pt x="187" y="1752"/>
                        </a:lnTo>
                        <a:lnTo>
                          <a:pt x="170" y="1653"/>
                        </a:lnTo>
                        <a:lnTo>
                          <a:pt x="155" y="1554"/>
                        </a:lnTo>
                        <a:lnTo>
                          <a:pt x="144" y="1455"/>
                        </a:lnTo>
                        <a:lnTo>
                          <a:pt x="142" y="1356"/>
                        </a:lnTo>
                        <a:lnTo>
                          <a:pt x="142" y="1313"/>
                        </a:lnTo>
                        <a:lnTo>
                          <a:pt x="143" y="1272"/>
                        </a:lnTo>
                        <a:lnTo>
                          <a:pt x="143" y="1230"/>
                        </a:lnTo>
                        <a:lnTo>
                          <a:pt x="144" y="1188"/>
                        </a:lnTo>
                        <a:lnTo>
                          <a:pt x="143" y="1146"/>
                        </a:lnTo>
                        <a:lnTo>
                          <a:pt x="142" y="1105"/>
                        </a:lnTo>
                        <a:lnTo>
                          <a:pt x="138" y="1063"/>
                        </a:lnTo>
                        <a:lnTo>
                          <a:pt x="136" y="1021"/>
                        </a:lnTo>
                        <a:lnTo>
                          <a:pt x="150" y="909"/>
                        </a:lnTo>
                        <a:lnTo>
                          <a:pt x="169" y="800"/>
                        </a:lnTo>
                        <a:lnTo>
                          <a:pt x="188" y="693"/>
                        </a:lnTo>
                        <a:lnTo>
                          <a:pt x="209" y="586"/>
                        </a:lnTo>
                        <a:lnTo>
                          <a:pt x="227" y="479"/>
                        </a:lnTo>
                        <a:lnTo>
                          <a:pt x="244" y="371"/>
                        </a:lnTo>
                        <a:lnTo>
                          <a:pt x="256" y="261"/>
                        </a:lnTo>
                        <a:lnTo>
                          <a:pt x="266" y="151"/>
                        </a:lnTo>
                        <a:lnTo>
                          <a:pt x="263" y="130"/>
                        </a:lnTo>
                        <a:lnTo>
                          <a:pt x="262" y="110"/>
                        </a:lnTo>
                        <a:lnTo>
                          <a:pt x="261" y="91"/>
                        </a:lnTo>
                        <a:lnTo>
                          <a:pt x="261" y="74"/>
                        </a:lnTo>
                        <a:lnTo>
                          <a:pt x="261" y="55"/>
                        </a:lnTo>
                        <a:lnTo>
                          <a:pt x="261" y="37"/>
                        </a:lnTo>
                        <a:lnTo>
                          <a:pt x="261" y="19"/>
                        </a:lnTo>
                        <a:lnTo>
                          <a:pt x="262" y="0"/>
                        </a:lnTo>
                        <a:lnTo>
                          <a:pt x="228" y="69"/>
                        </a:lnTo>
                        <a:lnTo>
                          <a:pt x="199" y="139"/>
                        </a:lnTo>
                        <a:lnTo>
                          <a:pt x="170" y="211"/>
                        </a:lnTo>
                        <a:lnTo>
                          <a:pt x="143" y="283"/>
                        </a:lnTo>
                        <a:lnTo>
                          <a:pt x="114" y="355"/>
                        </a:lnTo>
                        <a:lnTo>
                          <a:pt x="86" y="426"/>
                        </a:lnTo>
                        <a:lnTo>
                          <a:pt x="56" y="497"/>
                        </a:lnTo>
                        <a:lnTo>
                          <a:pt x="24" y="569"/>
                        </a:lnTo>
                        <a:lnTo>
                          <a:pt x="11" y="680"/>
                        </a:lnTo>
                        <a:lnTo>
                          <a:pt x="3" y="792"/>
                        </a:lnTo>
                        <a:lnTo>
                          <a:pt x="0" y="903"/>
                        </a:lnTo>
                        <a:lnTo>
                          <a:pt x="3" y="1015"/>
                        </a:lnTo>
                        <a:lnTo>
                          <a:pt x="11" y="1126"/>
                        </a:lnTo>
                        <a:lnTo>
                          <a:pt x="25" y="1236"/>
                        </a:lnTo>
                        <a:lnTo>
                          <a:pt x="45" y="1345"/>
                        </a:lnTo>
                        <a:lnTo>
                          <a:pt x="74" y="1455"/>
                        </a:lnTo>
                        <a:lnTo>
                          <a:pt x="79" y="1480"/>
                        </a:lnTo>
                        <a:lnTo>
                          <a:pt x="86" y="1506"/>
                        </a:lnTo>
                        <a:lnTo>
                          <a:pt x="91" y="1531"/>
                        </a:lnTo>
                        <a:lnTo>
                          <a:pt x="97" y="1557"/>
                        </a:lnTo>
                        <a:lnTo>
                          <a:pt x="101" y="1582"/>
                        </a:lnTo>
                        <a:lnTo>
                          <a:pt x="107" y="1608"/>
                        </a:lnTo>
                        <a:lnTo>
                          <a:pt x="111" y="1633"/>
                        </a:lnTo>
                        <a:lnTo>
                          <a:pt x="118" y="1658"/>
                        </a:lnTo>
                        <a:close/>
                      </a:path>
                    </a:pathLst>
                  </a:custGeom>
                  <a:solidFill>
                    <a:srgbClr val="8CA6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41" name="Freeform 383"/>
                  <p:cNvSpPr>
                    <a:spLocks noChangeAspect="1"/>
                  </p:cNvSpPr>
                  <p:nvPr/>
                </p:nvSpPr>
                <p:spPr bwMode="auto">
                  <a:xfrm>
                    <a:off x="3620" y="3658"/>
                    <a:ext cx="3" cy="8"/>
                  </a:xfrm>
                  <a:custGeom>
                    <a:avLst/>
                    <a:gdLst>
                      <a:gd name="T0" fmla="*/ 0 w 30"/>
                      <a:gd name="T1" fmla="*/ 0 h 71"/>
                      <a:gd name="T2" fmla="*/ 0 w 30"/>
                      <a:gd name="T3" fmla="*/ 0 h 71"/>
                      <a:gd name="T4" fmla="*/ 0 w 30"/>
                      <a:gd name="T5" fmla="*/ 0 h 71"/>
                      <a:gd name="T6" fmla="*/ 0 w 30"/>
                      <a:gd name="T7" fmla="*/ 0 h 71"/>
                      <a:gd name="T8" fmla="*/ 0 w 30"/>
                      <a:gd name="T9" fmla="*/ 0 h 71"/>
                      <a:gd name="T10" fmla="*/ 0 w 30"/>
                      <a:gd name="T11" fmla="*/ 0 h 71"/>
                      <a:gd name="T12" fmla="*/ 0 w 30"/>
                      <a:gd name="T13" fmla="*/ 0 h 71"/>
                      <a:gd name="T14" fmla="*/ 0 w 30"/>
                      <a:gd name="T15" fmla="*/ 0 h 71"/>
                      <a:gd name="T16" fmla="*/ 0 w 30"/>
                      <a:gd name="T17" fmla="*/ 0 h 71"/>
                      <a:gd name="T18" fmla="*/ 0 w 30"/>
                      <a:gd name="T19" fmla="*/ 0 h 71"/>
                      <a:gd name="T20" fmla="*/ 0 w 30"/>
                      <a:gd name="T21" fmla="*/ 0 h 71"/>
                      <a:gd name="T22" fmla="*/ 0 w 30"/>
                      <a:gd name="T23" fmla="*/ 0 h 71"/>
                      <a:gd name="T24" fmla="*/ 0 w 30"/>
                      <a:gd name="T25" fmla="*/ 0 h 71"/>
                      <a:gd name="T26" fmla="*/ 0 w 30"/>
                      <a:gd name="T27" fmla="*/ 0 h 71"/>
                      <a:gd name="T28" fmla="*/ 0 w 30"/>
                      <a:gd name="T29" fmla="*/ 0 h 71"/>
                      <a:gd name="T30" fmla="*/ 0 w 30"/>
                      <a:gd name="T31" fmla="*/ 0 h 71"/>
                      <a:gd name="T32" fmla="*/ 0 w 30"/>
                      <a:gd name="T33" fmla="*/ 0 h 71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30"/>
                      <a:gd name="T52" fmla="*/ 0 h 71"/>
                      <a:gd name="T53" fmla="*/ 30 w 30"/>
                      <a:gd name="T54" fmla="*/ 71 h 71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30" h="71">
                        <a:moveTo>
                          <a:pt x="30" y="71"/>
                        </a:moveTo>
                        <a:lnTo>
                          <a:pt x="28" y="61"/>
                        </a:lnTo>
                        <a:lnTo>
                          <a:pt x="25" y="53"/>
                        </a:lnTo>
                        <a:lnTo>
                          <a:pt x="21" y="44"/>
                        </a:lnTo>
                        <a:lnTo>
                          <a:pt x="17" y="35"/>
                        </a:lnTo>
                        <a:lnTo>
                          <a:pt x="11" y="26"/>
                        </a:lnTo>
                        <a:lnTo>
                          <a:pt x="7" y="18"/>
                        </a:lnTo>
                        <a:lnTo>
                          <a:pt x="2" y="9"/>
                        </a:lnTo>
                        <a:lnTo>
                          <a:pt x="0" y="0"/>
                        </a:lnTo>
                        <a:lnTo>
                          <a:pt x="3" y="9"/>
                        </a:lnTo>
                        <a:lnTo>
                          <a:pt x="8" y="18"/>
                        </a:lnTo>
                        <a:lnTo>
                          <a:pt x="11" y="26"/>
                        </a:lnTo>
                        <a:lnTo>
                          <a:pt x="16" y="36"/>
                        </a:lnTo>
                        <a:lnTo>
                          <a:pt x="19" y="45"/>
                        </a:lnTo>
                        <a:lnTo>
                          <a:pt x="22" y="54"/>
                        </a:lnTo>
                        <a:lnTo>
                          <a:pt x="25" y="63"/>
                        </a:lnTo>
                        <a:lnTo>
                          <a:pt x="30" y="7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42" name="Freeform 384"/>
                  <p:cNvSpPr>
                    <a:spLocks noChangeAspect="1"/>
                  </p:cNvSpPr>
                  <p:nvPr/>
                </p:nvSpPr>
                <p:spPr bwMode="auto">
                  <a:xfrm>
                    <a:off x="3631" y="3672"/>
                    <a:ext cx="36" cy="33"/>
                  </a:xfrm>
                  <a:custGeom>
                    <a:avLst/>
                    <a:gdLst>
                      <a:gd name="T0" fmla="*/ 0 w 365"/>
                      <a:gd name="T1" fmla="*/ 0 h 329"/>
                      <a:gd name="T2" fmla="*/ 0 w 365"/>
                      <a:gd name="T3" fmla="*/ 0 h 329"/>
                      <a:gd name="T4" fmla="*/ 0 w 365"/>
                      <a:gd name="T5" fmla="*/ 0 h 329"/>
                      <a:gd name="T6" fmla="*/ 0 w 365"/>
                      <a:gd name="T7" fmla="*/ 0 h 329"/>
                      <a:gd name="T8" fmla="*/ 0 w 365"/>
                      <a:gd name="T9" fmla="*/ 0 h 329"/>
                      <a:gd name="T10" fmla="*/ 0 w 365"/>
                      <a:gd name="T11" fmla="*/ 0 h 329"/>
                      <a:gd name="T12" fmla="*/ 0 w 365"/>
                      <a:gd name="T13" fmla="*/ 0 h 329"/>
                      <a:gd name="T14" fmla="*/ 0 w 365"/>
                      <a:gd name="T15" fmla="*/ 0 h 329"/>
                      <a:gd name="T16" fmla="*/ 0 w 365"/>
                      <a:gd name="T17" fmla="*/ 0 h 329"/>
                      <a:gd name="T18" fmla="*/ 0 w 365"/>
                      <a:gd name="T19" fmla="*/ 0 h 329"/>
                      <a:gd name="T20" fmla="*/ 0 w 365"/>
                      <a:gd name="T21" fmla="*/ 0 h 329"/>
                      <a:gd name="T22" fmla="*/ 0 w 365"/>
                      <a:gd name="T23" fmla="*/ 0 h 329"/>
                      <a:gd name="T24" fmla="*/ 0 w 365"/>
                      <a:gd name="T25" fmla="*/ 0 h 329"/>
                      <a:gd name="T26" fmla="*/ 0 w 365"/>
                      <a:gd name="T27" fmla="*/ 0 h 329"/>
                      <a:gd name="T28" fmla="*/ 0 w 365"/>
                      <a:gd name="T29" fmla="*/ 0 h 329"/>
                      <a:gd name="T30" fmla="*/ 0 w 365"/>
                      <a:gd name="T31" fmla="*/ 0 h 329"/>
                      <a:gd name="T32" fmla="*/ 0 w 365"/>
                      <a:gd name="T33" fmla="*/ 0 h 329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365"/>
                      <a:gd name="T52" fmla="*/ 0 h 329"/>
                      <a:gd name="T53" fmla="*/ 365 w 365"/>
                      <a:gd name="T54" fmla="*/ 329 h 329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365" h="329">
                        <a:moveTo>
                          <a:pt x="0" y="329"/>
                        </a:moveTo>
                        <a:lnTo>
                          <a:pt x="46" y="289"/>
                        </a:lnTo>
                        <a:lnTo>
                          <a:pt x="95" y="248"/>
                        </a:lnTo>
                        <a:lnTo>
                          <a:pt x="144" y="207"/>
                        </a:lnTo>
                        <a:lnTo>
                          <a:pt x="194" y="168"/>
                        </a:lnTo>
                        <a:lnTo>
                          <a:pt x="240" y="126"/>
                        </a:lnTo>
                        <a:lnTo>
                          <a:pt x="285" y="84"/>
                        </a:lnTo>
                        <a:lnTo>
                          <a:pt x="326" y="42"/>
                        </a:lnTo>
                        <a:lnTo>
                          <a:pt x="365" y="0"/>
                        </a:lnTo>
                        <a:lnTo>
                          <a:pt x="302" y="32"/>
                        </a:lnTo>
                        <a:lnTo>
                          <a:pt x="244" y="68"/>
                        </a:lnTo>
                        <a:lnTo>
                          <a:pt x="188" y="105"/>
                        </a:lnTo>
                        <a:lnTo>
                          <a:pt x="136" y="146"/>
                        </a:lnTo>
                        <a:lnTo>
                          <a:pt x="90" y="188"/>
                        </a:lnTo>
                        <a:lnTo>
                          <a:pt x="52" y="233"/>
                        </a:lnTo>
                        <a:lnTo>
                          <a:pt x="21" y="279"/>
                        </a:lnTo>
                        <a:lnTo>
                          <a:pt x="0" y="329"/>
                        </a:lnTo>
                        <a:close/>
                      </a:path>
                    </a:pathLst>
                  </a:custGeom>
                  <a:solidFill>
                    <a:srgbClr val="99CC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43" name="Freeform 385"/>
                  <p:cNvSpPr>
                    <a:spLocks noChangeAspect="1"/>
                  </p:cNvSpPr>
                  <p:nvPr/>
                </p:nvSpPr>
                <p:spPr bwMode="auto">
                  <a:xfrm>
                    <a:off x="3633" y="3384"/>
                    <a:ext cx="53" cy="301"/>
                  </a:xfrm>
                  <a:custGeom>
                    <a:avLst/>
                    <a:gdLst>
                      <a:gd name="T0" fmla="*/ 0 w 536"/>
                      <a:gd name="T1" fmla="*/ 0 h 3009"/>
                      <a:gd name="T2" fmla="*/ 0 w 536"/>
                      <a:gd name="T3" fmla="*/ 0 h 3009"/>
                      <a:gd name="T4" fmla="*/ 0 w 536"/>
                      <a:gd name="T5" fmla="*/ 0 h 3009"/>
                      <a:gd name="T6" fmla="*/ 0 w 536"/>
                      <a:gd name="T7" fmla="*/ 0 h 3009"/>
                      <a:gd name="T8" fmla="*/ 0 w 536"/>
                      <a:gd name="T9" fmla="*/ 0 h 3009"/>
                      <a:gd name="T10" fmla="*/ 0 w 536"/>
                      <a:gd name="T11" fmla="*/ 0 h 3009"/>
                      <a:gd name="T12" fmla="*/ 0 w 536"/>
                      <a:gd name="T13" fmla="*/ 0 h 3009"/>
                      <a:gd name="T14" fmla="*/ 0 w 536"/>
                      <a:gd name="T15" fmla="*/ 0 h 3009"/>
                      <a:gd name="T16" fmla="*/ 0 w 536"/>
                      <a:gd name="T17" fmla="*/ 0 h 3009"/>
                      <a:gd name="T18" fmla="*/ 0 w 536"/>
                      <a:gd name="T19" fmla="*/ 0 h 3009"/>
                      <a:gd name="T20" fmla="*/ 0 w 536"/>
                      <a:gd name="T21" fmla="*/ 0 h 3009"/>
                      <a:gd name="T22" fmla="*/ 0 w 536"/>
                      <a:gd name="T23" fmla="*/ 0 h 3009"/>
                      <a:gd name="T24" fmla="*/ 0 w 536"/>
                      <a:gd name="T25" fmla="*/ 0 h 3009"/>
                      <a:gd name="T26" fmla="*/ 0 w 536"/>
                      <a:gd name="T27" fmla="*/ 0 h 3009"/>
                      <a:gd name="T28" fmla="*/ 0 w 536"/>
                      <a:gd name="T29" fmla="*/ 0 h 3009"/>
                      <a:gd name="T30" fmla="*/ 0 w 536"/>
                      <a:gd name="T31" fmla="*/ 0 h 3009"/>
                      <a:gd name="T32" fmla="*/ 0 w 536"/>
                      <a:gd name="T33" fmla="*/ 0 h 3009"/>
                      <a:gd name="T34" fmla="*/ 0 w 536"/>
                      <a:gd name="T35" fmla="*/ 0 h 3009"/>
                      <a:gd name="T36" fmla="*/ 0 w 536"/>
                      <a:gd name="T37" fmla="*/ 0 h 3009"/>
                      <a:gd name="T38" fmla="*/ 0 w 536"/>
                      <a:gd name="T39" fmla="*/ 0 h 3009"/>
                      <a:gd name="T40" fmla="*/ 0 w 536"/>
                      <a:gd name="T41" fmla="*/ 0 h 3009"/>
                      <a:gd name="T42" fmla="*/ 0 w 536"/>
                      <a:gd name="T43" fmla="*/ 0 h 3009"/>
                      <a:gd name="T44" fmla="*/ 0 w 536"/>
                      <a:gd name="T45" fmla="*/ 0 h 3009"/>
                      <a:gd name="T46" fmla="*/ 0 w 536"/>
                      <a:gd name="T47" fmla="*/ 0 h 3009"/>
                      <a:gd name="T48" fmla="*/ 0 w 536"/>
                      <a:gd name="T49" fmla="*/ 0 h 3009"/>
                      <a:gd name="T50" fmla="*/ 0 w 536"/>
                      <a:gd name="T51" fmla="*/ 0 h 3009"/>
                      <a:gd name="T52" fmla="*/ 0 w 536"/>
                      <a:gd name="T53" fmla="*/ 0 h 3009"/>
                      <a:gd name="T54" fmla="*/ 0 w 536"/>
                      <a:gd name="T55" fmla="*/ 0 h 3009"/>
                      <a:gd name="T56" fmla="*/ 0 w 536"/>
                      <a:gd name="T57" fmla="*/ 0 h 3009"/>
                      <a:gd name="T58" fmla="*/ 0 w 536"/>
                      <a:gd name="T59" fmla="*/ 0 h 3009"/>
                      <a:gd name="T60" fmla="*/ 0 w 536"/>
                      <a:gd name="T61" fmla="*/ 0 h 3009"/>
                      <a:gd name="T62" fmla="*/ 0 w 536"/>
                      <a:gd name="T63" fmla="*/ 0 h 3009"/>
                      <a:gd name="T64" fmla="*/ 0 w 536"/>
                      <a:gd name="T65" fmla="*/ 0 h 3009"/>
                      <a:gd name="T66" fmla="*/ 0 w 536"/>
                      <a:gd name="T67" fmla="*/ 0 h 3009"/>
                      <a:gd name="T68" fmla="*/ 0 w 536"/>
                      <a:gd name="T69" fmla="*/ 0 h 3009"/>
                      <a:gd name="T70" fmla="*/ 0 w 536"/>
                      <a:gd name="T71" fmla="*/ 0 h 3009"/>
                      <a:gd name="T72" fmla="*/ 0 w 536"/>
                      <a:gd name="T73" fmla="*/ 0 h 3009"/>
                      <a:gd name="T74" fmla="*/ 0 w 536"/>
                      <a:gd name="T75" fmla="*/ 0 h 3009"/>
                      <a:gd name="T76" fmla="*/ 0 w 536"/>
                      <a:gd name="T77" fmla="*/ 0 h 3009"/>
                      <a:gd name="T78" fmla="*/ 0 w 536"/>
                      <a:gd name="T79" fmla="*/ 0 h 3009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536"/>
                      <a:gd name="T121" fmla="*/ 0 h 3009"/>
                      <a:gd name="T122" fmla="*/ 536 w 536"/>
                      <a:gd name="T123" fmla="*/ 3009 h 3009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536" h="3009">
                        <a:moveTo>
                          <a:pt x="27" y="3009"/>
                        </a:moveTo>
                        <a:lnTo>
                          <a:pt x="29" y="2988"/>
                        </a:lnTo>
                        <a:lnTo>
                          <a:pt x="33" y="2967"/>
                        </a:lnTo>
                        <a:lnTo>
                          <a:pt x="38" y="2947"/>
                        </a:lnTo>
                        <a:lnTo>
                          <a:pt x="43" y="2928"/>
                        </a:lnTo>
                        <a:lnTo>
                          <a:pt x="48" y="2908"/>
                        </a:lnTo>
                        <a:lnTo>
                          <a:pt x="53" y="2888"/>
                        </a:lnTo>
                        <a:lnTo>
                          <a:pt x="59" y="2869"/>
                        </a:lnTo>
                        <a:lnTo>
                          <a:pt x="65" y="2852"/>
                        </a:lnTo>
                        <a:lnTo>
                          <a:pt x="115" y="2750"/>
                        </a:lnTo>
                        <a:lnTo>
                          <a:pt x="151" y="2648"/>
                        </a:lnTo>
                        <a:lnTo>
                          <a:pt x="176" y="2542"/>
                        </a:lnTo>
                        <a:lnTo>
                          <a:pt x="194" y="2437"/>
                        </a:lnTo>
                        <a:lnTo>
                          <a:pt x="205" y="2328"/>
                        </a:lnTo>
                        <a:lnTo>
                          <a:pt x="215" y="2220"/>
                        </a:lnTo>
                        <a:lnTo>
                          <a:pt x="226" y="2111"/>
                        </a:lnTo>
                        <a:lnTo>
                          <a:pt x="243" y="2001"/>
                        </a:lnTo>
                        <a:lnTo>
                          <a:pt x="252" y="1956"/>
                        </a:lnTo>
                        <a:lnTo>
                          <a:pt x="262" y="1913"/>
                        </a:lnTo>
                        <a:lnTo>
                          <a:pt x="273" y="1870"/>
                        </a:lnTo>
                        <a:lnTo>
                          <a:pt x="286" y="1827"/>
                        </a:lnTo>
                        <a:lnTo>
                          <a:pt x="297" y="1783"/>
                        </a:lnTo>
                        <a:lnTo>
                          <a:pt x="309" y="1740"/>
                        </a:lnTo>
                        <a:lnTo>
                          <a:pt x="319" y="1697"/>
                        </a:lnTo>
                        <a:lnTo>
                          <a:pt x="328" y="1653"/>
                        </a:lnTo>
                        <a:lnTo>
                          <a:pt x="332" y="1564"/>
                        </a:lnTo>
                        <a:lnTo>
                          <a:pt x="338" y="1475"/>
                        </a:lnTo>
                        <a:lnTo>
                          <a:pt x="347" y="1386"/>
                        </a:lnTo>
                        <a:lnTo>
                          <a:pt x="360" y="1299"/>
                        </a:lnTo>
                        <a:lnTo>
                          <a:pt x="377" y="1212"/>
                        </a:lnTo>
                        <a:lnTo>
                          <a:pt x="401" y="1128"/>
                        </a:lnTo>
                        <a:lnTo>
                          <a:pt x="431" y="1045"/>
                        </a:lnTo>
                        <a:lnTo>
                          <a:pt x="471" y="966"/>
                        </a:lnTo>
                        <a:lnTo>
                          <a:pt x="504" y="886"/>
                        </a:lnTo>
                        <a:lnTo>
                          <a:pt x="526" y="803"/>
                        </a:lnTo>
                        <a:lnTo>
                          <a:pt x="536" y="717"/>
                        </a:lnTo>
                        <a:lnTo>
                          <a:pt x="536" y="630"/>
                        </a:lnTo>
                        <a:lnTo>
                          <a:pt x="523" y="542"/>
                        </a:lnTo>
                        <a:lnTo>
                          <a:pt x="501" y="458"/>
                        </a:lnTo>
                        <a:lnTo>
                          <a:pt x="469" y="377"/>
                        </a:lnTo>
                        <a:lnTo>
                          <a:pt x="427" y="302"/>
                        </a:lnTo>
                        <a:lnTo>
                          <a:pt x="404" y="264"/>
                        </a:lnTo>
                        <a:lnTo>
                          <a:pt x="383" y="227"/>
                        </a:lnTo>
                        <a:lnTo>
                          <a:pt x="363" y="190"/>
                        </a:lnTo>
                        <a:lnTo>
                          <a:pt x="344" y="154"/>
                        </a:lnTo>
                        <a:lnTo>
                          <a:pt x="325" y="115"/>
                        </a:lnTo>
                        <a:lnTo>
                          <a:pt x="310" y="77"/>
                        </a:lnTo>
                        <a:lnTo>
                          <a:pt x="298" y="38"/>
                        </a:lnTo>
                        <a:lnTo>
                          <a:pt x="290" y="0"/>
                        </a:lnTo>
                        <a:lnTo>
                          <a:pt x="285" y="76"/>
                        </a:lnTo>
                        <a:lnTo>
                          <a:pt x="288" y="152"/>
                        </a:lnTo>
                        <a:lnTo>
                          <a:pt x="298" y="226"/>
                        </a:lnTo>
                        <a:lnTo>
                          <a:pt x="314" y="301"/>
                        </a:lnTo>
                        <a:lnTo>
                          <a:pt x="332" y="372"/>
                        </a:lnTo>
                        <a:lnTo>
                          <a:pt x="353" y="445"/>
                        </a:lnTo>
                        <a:lnTo>
                          <a:pt x="373" y="517"/>
                        </a:lnTo>
                        <a:lnTo>
                          <a:pt x="394" y="590"/>
                        </a:lnTo>
                        <a:lnTo>
                          <a:pt x="399" y="759"/>
                        </a:lnTo>
                        <a:lnTo>
                          <a:pt x="371" y="921"/>
                        </a:lnTo>
                        <a:lnTo>
                          <a:pt x="322" y="1078"/>
                        </a:lnTo>
                        <a:lnTo>
                          <a:pt x="260" y="1234"/>
                        </a:lnTo>
                        <a:lnTo>
                          <a:pt x="196" y="1389"/>
                        </a:lnTo>
                        <a:lnTo>
                          <a:pt x="139" y="1546"/>
                        </a:lnTo>
                        <a:lnTo>
                          <a:pt x="99" y="1709"/>
                        </a:lnTo>
                        <a:lnTo>
                          <a:pt x="87" y="1878"/>
                        </a:lnTo>
                        <a:lnTo>
                          <a:pt x="88" y="1968"/>
                        </a:lnTo>
                        <a:lnTo>
                          <a:pt x="89" y="2060"/>
                        </a:lnTo>
                        <a:lnTo>
                          <a:pt x="88" y="2152"/>
                        </a:lnTo>
                        <a:lnTo>
                          <a:pt x="85" y="2246"/>
                        </a:lnTo>
                        <a:lnTo>
                          <a:pt x="75" y="2336"/>
                        </a:lnTo>
                        <a:lnTo>
                          <a:pt x="61" y="2426"/>
                        </a:lnTo>
                        <a:lnTo>
                          <a:pt x="37" y="2512"/>
                        </a:lnTo>
                        <a:lnTo>
                          <a:pt x="5" y="2597"/>
                        </a:lnTo>
                        <a:lnTo>
                          <a:pt x="0" y="2650"/>
                        </a:lnTo>
                        <a:lnTo>
                          <a:pt x="3" y="2704"/>
                        </a:lnTo>
                        <a:lnTo>
                          <a:pt x="7" y="2756"/>
                        </a:lnTo>
                        <a:lnTo>
                          <a:pt x="14" y="2809"/>
                        </a:lnTo>
                        <a:lnTo>
                          <a:pt x="20" y="2861"/>
                        </a:lnTo>
                        <a:lnTo>
                          <a:pt x="26" y="2911"/>
                        </a:lnTo>
                        <a:lnTo>
                          <a:pt x="28" y="2961"/>
                        </a:lnTo>
                        <a:lnTo>
                          <a:pt x="27" y="3009"/>
                        </a:lnTo>
                        <a:close/>
                      </a:path>
                    </a:pathLst>
                  </a:custGeom>
                  <a:solidFill>
                    <a:srgbClr val="91B8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44" name="Freeform 386"/>
                  <p:cNvSpPr>
                    <a:spLocks noChangeAspect="1"/>
                  </p:cNvSpPr>
                  <p:nvPr/>
                </p:nvSpPr>
                <p:spPr bwMode="auto">
                  <a:xfrm>
                    <a:off x="3635" y="3592"/>
                    <a:ext cx="127" cy="101"/>
                  </a:xfrm>
                  <a:custGeom>
                    <a:avLst/>
                    <a:gdLst>
                      <a:gd name="T0" fmla="*/ 0 w 1271"/>
                      <a:gd name="T1" fmla="*/ 0 h 1007"/>
                      <a:gd name="T2" fmla="*/ 0 w 1271"/>
                      <a:gd name="T3" fmla="*/ 0 h 1007"/>
                      <a:gd name="T4" fmla="*/ 0 w 1271"/>
                      <a:gd name="T5" fmla="*/ 0 h 1007"/>
                      <a:gd name="T6" fmla="*/ 0 w 1271"/>
                      <a:gd name="T7" fmla="*/ 0 h 1007"/>
                      <a:gd name="T8" fmla="*/ 0 w 1271"/>
                      <a:gd name="T9" fmla="*/ 0 h 1007"/>
                      <a:gd name="T10" fmla="*/ 0 w 1271"/>
                      <a:gd name="T11" fmla="*/ 0 h 1007"/>
                      <a:gd name="T12" fmla="*/ 0 w 1271"/>
                      <a:gd name="T13" fmla="*/ 0 h 1007"/>
                      <a:gd name="T14" fmla="*/ 0 w 1271"/>
                      <a:gd name="T15" fmla="*/ 0 h 1007"/>
                      <a:gd name="T16" fmla="*/ 0 w 1271"/>
                      <a:gd name="T17" fmla="*/ 0 h 1007"/>
                      <a:gd name="T18" fmla="*/ 0 w 1271"/>
                      <a:gd name="T19" fmla="*/ 0 h 1007"/>
                      <a:gd name="T20" fmla="*/ 0 w 1271"/>
                      <a:gd name="T21" fmla="*/ 0 h 1007"/>
                      <a:gd name="T22" fmla="*/ 0 w 1271"/>
                      <a:gd name="T23" fmla="*/ 0 h 1007"/>
                      <a:gd name="T24" fmla="*/ 0 w 1271"/>
                      <a:gd name="T25" fmla="*/ 0 h 1007"/>
                      <a:gd name="T26" fmla="*/ 0 w 1271"/>
                      <a:gd name="T27" fmla="*/ 0 h 1007"/>
                      <a:gd name="T28" fmla="*/ 0 w 1271"/>
                      <a:gd name="T29" fmla="*/ 0 h 1007"/>
                      <a:gd name="T30" fmla="*/ 0 w 1271"/>
                      <a:gd name="T31" fmla="*/ 0 h 1007"/>
                      <a:gd name="T32" fmla="*/ 0 w 1271"/>
                      <a:gd name="T33" fmla="*/ 0 h 1007"/>
                      <a:gd name="T34" fmla="*/ 0 w 1271"/>
                      <a:gd name="T35" fmla="*/ 0 h 1007"/>
                      <a:gd name="T36" fmla="*/ 0 w 1271"/>
                      <a:gd name="T37" fmla="*/ 0 h 1007"/>
                      <a:gd name="T38" fmla="*/ 0 w 1271"/>
                      <a:gd name="T39" fmla="*/ 0 h 1007"/>
                      <a:gd name="T40" fmla="*/ 0 w 1271"/>
                      <a:gd name="T41" fmla="*/ 0 h 1007"/>
                      <a:gd name="T42" fmla="*/ 0 w 1271"/>
                      <a:gd name="T43" fmla="*/ 0 h 1007"/>
                      <a:gd name="T44" fmla="*/ 0 w 1271"/>
                      <a:gd name="T45" fmla="*/ 0 h 1007"/>
                      <a:gd name="T46" fmla="*/ 0 w 1271"/>
                      <a:gd name="T47" fmla="*/ 0 h 1007"/>
                      <a:gd name="T48" fmla="*/ 0 w 1271"/>
                      <a:gd name="T49" fmla="*/ 0 h 1007"/>
                      <a:gd name="T50" fmla="*/ 0 w 1271"/>
                      <a:gd name="T51" fmla="*/ 0 h 1007"/>
                      <a:gd name="T52" fmla="*/ 0 w 1271"/>
                      <a:gd name="T53" fmla="*/ 0 h 1007"/>
                      <a:gd name="T54" fmla="*/ 0 w 1271"/>
                      <a:gd name="T55" fmla="*/ 0 h 1007"/>
                      <a:gd name="T56" fmla="*/ 0 w 1271"/>
                      <a:gd name="T57" fmla="*/ 0 h 1007"/>
                      <a:gd name="T58" fmla="*/ 0 w 1271"/>
                      <a:gd name="T59" fmla="*/ 0 h 1007"/>
                      <a:gd name="T60" fmla="*/ 0 w 1271"/>
                      <a:gd name="T61" fmla="*/ 0 h 1007"/>
                      <a:gd name="T62" fmla="*/ 0 w 1271"/>
                      <a:gd name="T63" fmla="*/ 0 h 1007"/>
                      <a:gd name="T64" fmla="*/ 0 w 1271"/>
                      <a:gd name="T65" fmla="*/ 0 h 1007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271"/>
                      <a:gd name="T100" fmla="*/ 0 h 1007"/>
                      <a:gd name="T101" fmla="*/ 1271 w 1271"/>
                      <a:gd name="T102" fmla="*/ 1007 h 1007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271" h="1007">
                        <a:moveTo>
                          <a:pt x="876" y="527"/>
                        </a:moveTo>
                        <a:lnTo>
                          <a:pt x="949" y="494"/>
                        </a:lnTo>
                        <a:lnTo>
                          <a:pt x="1020" y="458"/>
                        </a:lnTo>
                        <a:lnTo>
                          <a:pt x="1085" y="416"/>
                        </a:lnTo>
                        <a:lnTo>
                          <a:pt x="1143" y="372"/>
                        </a:lnTo>
                        <a:lnTo>
                          <a:pt x="1192" y="323"/>
                        </a:lnTo>
                        <a:lnTo>
                          <a:pt x="1230" y="270"/>
                        </a:lnTo>
                        <a:lnTo>
                          <a:pt x="1255" y="214"/>
                        </a:lnTo>
                        <a:lnTo>
                          <a:pt x="1267" y="156"/>
                        </a:lnTo>
                        <a:lnTo>
                          <a:pt x="1269" y="136"/>
                        </a:lnTo>
                        <a:lnTo>
                          <a:pt x="1271" y="116"/>
                        </a:lnTo>
                        <a:lnTo>
                          <a:pt x="1269" y="97"/>
                        </a:lnTo>
                        <a:lnTo>
                          <a:pt x="1269" y="78"/>
                        </a:lnTo>
                        <a:lnTo>
                          <a:pt x="1266" y="58"/>
                        </a:lnTo>
                        <a:lnTo>
                          <a:pt x="1264" y="38"/>
                        </a:lnTo>
                        <a:lnTo>
                          <a:pt x="1262" y="19"/>
                        </a:lnTo>
                        <a:lnTo>
                          <a:pt x="1260" y="0"/>
                        </a:lnTo>
                        <a:lnTo>
                          <a:pt x="1253" y="9"/>
                        </a:lnTo>
                        <a:lnTo>
                          <a:pt x="1248" y="19"/>
                        </a:lnTo>
                        <a:lnTo>
                          <a:pt x="1241" y="28"/>
                        </a:lnTo>
                        <a:lnTo>
                          <a:pt x="1237" y="39"/>
                        </a:lnTo>
                        <a:lnTo>
                          <a:pt x="1229" y="49"/>
                        </a:lnTo>
                        <a:lnTo>
                          <a:pt x="1222" y="59"/>
                        </a:lnTo>
                        <a:lnTo>
                          <a:pt x="1215" y="69"/>
                        </a:lnTo>
                        <a:lnTo>
                          <a:pt x="1207" y="79"/>
                        </a:lnTo>
                        <a:lnTo>
                          <a:pt x="1162" y="129"/>
                        </a:lnTo>
                        <a:lnTo>
                          <a:pt x="1118" y="182"/>
                        </a:lnTo>
                        <a:lnTo>
                          <a:pt x="1071" y="234"/>
                        </a:lnTo>
                        <a:lnTo>
                          <a:pt x="1023" y="287"/>
                        </a:lnTo>
                        <a:lnTo>
                          <a:pt x="968" y="335"/>
                        </a:lnTo>
                        <a:lnTo>
                          <a:pt x="906" y="381"/>
                        </a:lnTo>
                        <a:lnTo>
                          <a:pt x="835" y="419"/>
                        </a:lnTo>
                        <a:lnTo>
                          <a:pt x="755" y="452"/>
                        </a:lnTo>
                        <a:lnTo>
                          <a:pt x="725" y="471"/>
                        </a:lnTo>
                        <a:lnTo>
                          <a:pt x="693" y="489"/>
                        </a:lnTo>
                        <a:lnTo>
                          <a:pt x="661" y="505"/>
                        </a:lnTo>
                        <a:lnTo>
                          <a:pt x="628" y="523"/>
                        </a:lnTo>
                        <a:lnTo>
                          <a:pt x="595" y="539"/>
                        </a:lnTo>
                        <a:lnTo>
                          <a:pt x="563" y="557"/>
                        </a:lnTo>
                        <a:lnTo>
                          <a:pt x="533" y="574"/>
                        </a:lnTo>
                        <a:lnTo>
                          <a:pt x="508" y="595"/>
                        </a:lnTo>
                        <a:lnTo>
                          <a:pt x="500" y="595"/>
                        </a:lnTo>
                        <a:lnTo>
                          <a:pt x="497" y="595"/>
                        </a:lnTo>
                        <a:lnTo>
                          <a:pt x="456" y="615"/>
                        </a:lnTo>
                        <a:lnTo>
                          <a:pt x="418" y="636"/>
                        </a:lnTo>
                        <a:lnTo>
                          <a:pt x="379" y="658"/>
                        </a:lnTo>
                        <a:lnTo>
                          <a:pt x="342" y="681"/>
                        </a:lnTo>
                        <a:lnTo>
                          <a:pt x="306" y="703"/>
                        </a:lnTo>
                        <a:lnTo>
                          <a:pt x="272" y="727"/>
                        </a:lnTo>
                        <a:lnTo>
                          <a:pt x="239" y="751"/>
                        </a:lnTo>
                        <a:lnTo>
                          <a:pt x="208" y="776"/>
                        </a:lnTo>
                        <a:lnTo>
                          <a:pt x="182" y="805"/>
                        </a:lnTo>
                        <a:lnTo>
                          <a:pt x="154" y="833"/>
                        </a:lnTo>
                        <a:lnTo>
                          <a:pt x="124" y="861"/>
                        </a:lnTo>
                        <a:lnTo>
                          <a:pt x="94" y="889"/>
                        </a:lnTo>
                        <a:lnTo>
                          <a:pt x="66" y="917"/>
                        </a:lnTo>
                        <a:lnTo>
                          <a:pt x="41" y="945"/>
                        </a:lnTo>
                        <a:lnTo>
                          <a:pt x="18" y="975"/>
                        </a:lnTo>
                        <a:lnTo>
                          <a:pt x="0" y="1007"/>
                        </a:lnTo>
                        <a:lnTo>
                          <a:pt x="82" y="926"/>
                        </a:lnTo>
                        <a:lnTo>
                          <a:pt x="179" y="856"/>
                        </a:lnTo>
                        <a:lnTo>
                          <a:pt x="287" y="795"/>
                        </a:lnTo>
                        <a:lnTo>
                          <a:pt x="405" y="740"/>
                        </a:lnTo>
                        <a:lnTo>
                          <a:pt x="524" y="687"/>
                        </a:lnTo>
                        <a:lnTo>
                          <a:pt x="645" y="636"/>
                        </a:lnTo>
                        <a:lnTo>
                          <a:pt x="764" y="583"/>
                        </a:lnTo>
                        <a:lnTo>
                          <a:pt x="876" y="527"/>
                        </a:lnTo>
                        <a:close/>
                      </a:path>
                    </a:pathLst>
                  </a:custGeom>
                  <a:solidFill>
                    <a:srgbClr val="8799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45" name="Freeform 387"/>
                  <p:cNvSpPr>
                    <a:spLocks noChangeAspect="1"/>
                  </p:cNvSpPr>
                  <p:nvPr/>
                </p:nvSpPr>
                <p:spPr bwMode="auto">
                  <a:xfrm>
                    <a:off x="3638" y="3368"/>
                    <a:ext cx="72" cy="316"/>
                  </a:xfrm>
                  <a:custGeom>
                    <a:avLst/>
                    <a:gdLst>
                      <a:gd name="T0" fmla="*/ 0 w 719"/>
                      <a:gd name="T1" fmla="*/ 0 h 3163"/>
                      <a:gd name="T2" fmla="*/ 0 w 719"/>
                      <a:gd name="T3" fmla="*/ 0 h 3163"/>
                      <a:gd name="T4" fmla="*/ 0 w 719"/>
                      <a:gd name="T5" fmla="*/ 0 h 3163"/>
                      <a:gd name="T6" fmla="*/ 0 w 719"/>
                      <a:gd name="T7" fmla="*/ 0 h 3163"/>
                      <a:gd name="T8" fmla="*/ 0 w 719"/>
                      <a:gd name="T9" fmla="*/ 0 h 3163"/>
                      <a:gd name="T10" fmla="*/ 0 w 719"/>
                      <a:gd name="T11" fmla="*/ 0 h 3163"/>
                      <a:gd name="T12" fmla="*/ 0 w 719"/>
                      <a:gd name="T13" fmla="*/ 0 h 3163"/>
                      <a:gd name="T14" fmla="*/ 0 w 719"/>
                      <a:gd name="T15" fmla="*/ 0 h 3163"/>
                      <a:gd name="T16" fmla="*/ 0 w 719"/>
                      <a:gd name="T17" fmla="*/ 0 h 3163"/>
                      <a:gd name="T18" fmla="*/ 0 w 719"/>
                      <a:gd name="T19" fmla="*/ 0 h 3163"/>
                      <a:gd name="T20" fmla="*/ 0 w 719"/>
                      <a:gd name="T21" fmla="*/ 0 h 3163"/>
                      <a:gd name="T22" fmla="*/ 0 w 719"/>
                      <a:gd name="T23" fmla="*/ 0 h 3163"/>
                      <a:gd name="T24" fmla="*/ 0 w 719"/>
                      <a:gd name="T25" fmla="*/ 0 h 3163"/>
                      <a:gd name="T26" fmla="*/ 0 w 719"/>
                      <a:gd name="T27" fmla="*/ 0 h 3163"/>
                      <a:gd name="T28" fmla="*/ 0 w 719"/>
                      <a:gd name="T29" fmla="*/ 0 h 3163"/>
                      <a:gd name="T30" fmla="*/ 0 w 719"/>
                      <a:gd name="T31" fmla="*/ 0 h 3163"/>
                      <a:gd name="T32" fmla="*/ 0 w 719"/>
                      <a:gd name="T33" fmla="*/ 0 h 3163"/>
                      <a:gd name="T34" fmla="*/ 0 w 719"/>
                      <a:gd name="T35" fmla="*/ 0 h 3163"/>
                      <a:gd name="T36" fmla="*/ 0 w 719"/>
                      <a:gd name="T37" fmla="*/ 0 h 3163"/>
                      <a:gd name="T38" fmla="*/ 0 w 719"/>
                      <a:gd name="T39" fmla="*/ 0 h 3163"/>
                      <a:gd name="T40" fmla="*/ 0 w 719"/>
                      <a:gd name="T41" fmla="*/ 0 h 3163"/>
                      <a:gd name="T42" fmla="*/ 0 w 719"/>
                      <a:gd name="T43" fmla="*/ 0 h 3163"/>
                      <a:gd name="T44" fmla="*/ 0 w 719"/>
                      <a:gd name="T45" fmla="*/ 0 h 3163"/>
                      <a:gd name="T46" fmla="*/ 0 w 719"/>
                      <a:gd name="T47" fmla="*/ 0 h 3163"/>
                      <a:gd name="T48" fmla="*/ 0 w 719"/>
                      <a:gd name="T49" fmla="*/ 0 h 3163"/>
                      <a:gd name="T50" fmla="*/ 0 w 719"/>
                      <a:gd name="T51" fmla="*/ 0 h 3163"/>
                      <a:gd name="T52" fmla="*/ 0 w 719"/>
                      <a:gd name="T53" fmla="*/ 0 h 3163"/>
                      <a:gd name="T54" fmla="*/ 0 w 719"/>
                      <a:gd name="T55" fmla="*/ 0 h 3163"/>
                      <a:gd name="T56" fmla="*/ 0 w 719"/>
                      <a:gd name="T57" fmla="*/ 0 h 3163"/>
                      <a:gd name="T58" fmla="*/ 0 w 719"/>
                      <a:gd name="T59" fmla="*/ 0 h 3163"/>
                      <a:gd name="T60" fmla="*/ 0 w 719"/>
                      <a:gd name="T61" fmla="*/ 0 h 3163"/>
                      <a:gd name="T62" fmla="*/ 0 w 719"/>
                      <a:gd name="T63" fmla="*/ 0 h 3163"/>
                      <a:gd name="T64" fmla="*/ 0 w 719"/>
                      <a:gd name="T65" fmla="*/ 0 h 3163"/>
                      <a:gd name="T66" fmla="*/ 0 w 719"/>
                      <a:gd name="T67" fmla="*/ 0 h 3163"/>
                      <a:gd name="T68" fmla="*/ 0 w 719"/>
                      <a:gd name="T69" fmla="*/ 0 h 3163"/>
                      <a:gd name="T70" fmla="*/ 0 w 719"/>
                      <a:gd name="T71" fmla="*/ 0 h 3163"/>
                      <a:gd name="T72" fmla="*/ 0 w 719"/>
                      <a:gd name="T73" fmla="*/ 0 h 3163"/>
                      <a:gd name="T74" fmla="*/ 0 w 719"/>
                      <a:gd name="T75" fmla="*/ 0 h 3163"/>
                      <a:gd name="T76" fmla="*/ 0 w 719"/>
                      <a:gd name="T77" fmla="*/ 0 h 3163"/>
                      <a:gd name="T78" fmla="*/ 0 w 719"/>
                      <a:gd name="T79" fmla="*/ 0 h 3163"/>
                      <a:gd name="T80" fmla="*/ 0 w 719"/>
                      <a:gd name="T81" fmla="*/ 0 h 3163"/>
                      <a:gd name="T82" fmla="*/ 0 w 719"/>
                      <a:gd name="T83" fmla="*/ 0 h 3163"/>
                      <a:gd name="T84" fmla="*/ 0 w 719"/>
                      <a:gd name="T85" fmla="*/ 0 h 3163"/>
                      <a:gd name="T86" fmla="*/ 0 w 719"/>
                      <a:gd name="T87" fmla="*/ 0 h 3163"/>
                      <a:gd name="T88" fmla="*/ 0 w 719"/>
                      <a:gd name="T89" fmla="*/ 0 h 3163"/>
                      <a:gd name="T90" fmla="*/ 0 w 719"/>
                      <a:gd name="T91" fmla="*/ 0 h 3163"/>
                      <a:gd name="T92" fmla="*/ 0 w 719"/>
                      <a:gd name="T93" fmla="*/ 0 h 3163"/>
                      <a:gd name="T94" fmla="*/ 0 w 719"/>
                      <a:gd name="T95" fmla="*/ 0 h 3163"/>
                      <a:gd name="T96" fmla="*/ 0 w 719"/>
                      <a:gd name="T97" fmla="*/ 0 h 3163"/>
                      <a:gd name="T98" fmla="*/ 0 w 719"/>
                      <a:gd name="T99" fmla="*/ 0 h 3163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719"/>
                      <a:gd name="T151" fmla="*/ 0 h 3163"/>
                      <a:gd name="T152" fmla="*/ 719 w 719"/>
                      <a:gd name="T153" fmla="*/ 3163 h 3163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719" h="3163">
                        <a:moveTo>
                          <a:pt x="154" y="3018"/>
                        </a:moveTo>
                        <a:lnTo>
                          <a:pt x="177" y="3001"/>
                        </a:lnTo>
                        <a:lnTo>
                          <a:pt x="200" y="2984"/>
                        </a:lnTo>
                        <a:lnTo>
                          <a:pt x="222" y="2965"/>
                        </a:lnTo>
                        <a:lnTo>
                          <a:pt x="245" y="2949"/>
                        </a:lnTo>
                        <a:lnTo>
                          <a:pt x="267" y="2931"/>
                        </a:lnTo>
                        <a:lnTo>
                          <a:pt x="290" y="2916"/>
                        </a:lnTo>
                        <a:lnTo>
                          <a:pt x="313" y="2902"/>
                        </a:lnTo>
                        <a:lnTo>
                          <a:pt x="338" y="2892"/>
                        </a:lnTo>
                        <a:lnTo>
                          <a:pt x="372" y="2870"/>
                        </a:lnTo>
                        <a:lnTo>
                          <a:pt x="402" y="2847"/>
                        </a:lnTo>
                        <a:lnTo>
                          <a:pt x="427" y="2820"/>
                        </a:lnTo>
                        <a:lnTo>
                          <a:pt x="450" y="2795"/>
                        </a:lnTo>
                        <a:lnTo>
                          <a:pt x="469" y="2767"/>
                        </a:lnTo>
                        <a:lnTo>
                          <a:pt x="485" y="2739"/>
                        </a:lnTo>
                        <a:lnTo>
                          <a:pt x="501" y="2710"/>
                        </a:lnTo>
                        <a:lnTo>
                          <a:pt x="516" y="2683"/>
                        </a:lnTo>
                        <a:lnTo>
                          <a:pt x="530" y="2639"/>
                        </a:lnTo>
                        <a:lnTo>
                          <a:pt x="547" y="2596"/>
                        </a:lnTo>
                        <a:lnTo>
                          <a:pt x="562" y="2555"/>
                        </a:lnTo>
                        <a:lnTo>
                          <a:pt x="579" y="2513"/>
                        </a:lnTo>
                        <a:lnTo>
                          <a:pt x="592" y="2469"/>
                        </a:lnTo>
                        <a:lnTo>
                          <a:pt x="605" y="2426"/>
                        </a:lnTo>
                        <a:lnTo>
                          <a:pt x="613" y="2382"/>
                        </a:lnTo>
                        <a:lnTo>
                          <a:pt x="618" y="2337"/>
                        </a:lnTo>
                        <a:lnTo>
                          <a:pt x="636" y="2222"/>
                        </a:lnTo>
                        <a:lnTo>
                          <a:pt x="644" y="2110"/>
                        </a:lnTo>
                        <a:lnTo>
                          <a:pt x="647" y="1999"/>
                        </a:lnTo>
                        <a:lnTo>
                          <a:pt x="646" y="1889"/>
                        </a:lnTo>
                        <a:lnTo>
                          <a:pt x="641" y="1778"/>
                        </a:lnTo>
                        <a:lnTo>
                          <a:pt x="638" y="1668"/>
                        </a:lnTo>
                        <a:lnTo>
                          <a:pt x="636" y="1555"/>
                        </a:lnTo>
                        <a:lnTo>
                          <a:pt x="640" y="1439"/>
                        </a:lnTo>
                        <a:lnTo>
                          <a:pt x="635" y="1320"/>
                        </a:lnTo>
                        <a:lnTo>
                          <a:pt x="637" y="1202"/>
                        </a:lnTo>
                        <a:lnTo>
                          <a:pt x="643" y="1083"/>
                        </a:lnTo>
                        <a:lnTo>
                          <a:pt x="655" y="966"/>
                        </a:lnTo>
                        <a:lnTo>
                          <a:pt x="669" y="847"/>
                        </a:lnTo>
                        <a:lnTo>
                          <a:pt x="685" y="728"/>
                        </a:lnTo>
                        <a:lnTo>
                          <a:pt x="702" y="610"/>
                        </a:lnTo>
                        <a:lnTo>
                          <a:pt x="719" y="492"/>
                        </a:lnTo>
                        <a:lnTo>
                          <a:pt x="712" y="429"/>
                        </a:lnTo>
                        <a:lnTo>
                          <a:pt x="702" y="367"/>
                        </a:lnTo>
                        <a:lnTo>
                          <a:pt x="685" y="307"/>
                        </a:lnTo>
                        <a:lnTo>
                          <a:pt x="664" y="248"/>
                        </a:lnTo>
                        <a:lnTo>
                          <a:pt x="636" y="189"/>
                        </a:lnTo>
                        <a:lnTo>
                          <a:pt x="603" y="134"/>
                        </a:lnTo>
                        <a:lnTo>
                          <a:pt x="563" y="79"/>
                        </a:lnTo>
                        <a:lnTo>
                          <a:pt x="519" y="28"/>
                        </a:lnTo>
                        <a:lnTo>
                          <a:pt x="517" y="19"/>
                        </a:lnTo>
                        <a:lnTo>
                          <a:pt x="513" y="12"/>
                        </a:lnTo>
                        <a:lnTo>
                          <a:pt x="507" y="6"/>
                        </a:lnTo>
                        <a:lnTo>
                          <a:pt x="503" y="0"/>
                        </a:lnTo>
                        <a:lnTo>
                          <a:pt x="515" y="63"/>
                        </a:lnTo>
                        <a:lnTo>
                          <a:pt x="526" y="128"/>
                        </a:lnTo>
                        <a:lnTo>
                          <a:pt x="536" y="192"/>
                        </a:lnTo>
                        <a:lnTo>
                          <a:pt x="546" y="258"/>
                        </a:lnTo>
                        <a:lnTo>
                          <a:pt x="553" y="323"/>
                        </a:lnTo>
                        <a:lnTo>
                          <a:pt x="562" y="389"/>
                        </a:lnTo>
                        <a:lnTo>
                          <a:pt x="571" y="454"/>
                        </a:lnTo>
                        <a:lnTo>
                          <a:pt x="582" y="520"/>
                        </a:lnTo>
                        <a:lnTo>
                          <a:pt x="594" y="655"/>
                        </a:lnTo>
                        <a:lnTo>
                          <a:pt x="588" y="788"/>
                        </a:lnTo>
                        <a:lnTo>
                          <a:pt x="569" y="917"/>
                        </a:lnTo>
                        <a:lnTo>
                          <a:pt x="540" y="1047"/>
                        </a:lnTo>
                        <a:lnTo>
                          <a:pt x="506" y="1173"/>
                        </a:lnTo>
                        <a:lnTo>
                          <a:pt x="473" y="1302"/>
                        </a:lnTo>
                        <a:lnTo>
                          <a:pt x="446" y="1430"/>
                        </a:lnTo>
                        <a:lnTo>
                          <a:pt x="428" y="1563"/>
                        </a:lnTo>
                        <a:lnTo>
                          <a:pt x="420" y="1664"/>
                        </a:lnTo>
                        <a:lnTo>
                          <a:pt x="413" y="1768"/>
                        </a:lnTo>
                        <a:lnTo>
                          <a:pt x="407" y="1874"/>
                        </a:lnTo>
                        <a:lnTo>
                          <a:pt x="405" y="1979"/>
                        </a:lnTo>
                        <a:lnTo>
                          <a:pt x="402" y="2085"/>
                        </a:lnTo>
                        <a:lnTo>
                          <a:pt x="402" y="2190"/>
                        </a:lnTo>
                        <a:lnTo>
                          <a:pt x="402" y="2294"/>
                        </a:lnTo>
                        <a:lnTo>
                          <a:pt x="404" y="2400"/>
                        </a:lnTo>
                        <a:lnTo>
                          <a:pt x="392" y="2476"/>
                        </a:lnTo>
                        <a:lnTo>
                          <a:pt x="380" y="2551"/>
                        </a:lnTo>
                        <a:lnTo>
                          <a:pt x="366" y="2626"/>
                        </a:lnTo>
                        <a:lnTo>
                          <a:pt x="347" y="2701"/>
                        </a:lnTo>
                        <a:lnTo>
                          <a:pt x="319" y="2771"/>
                        </a:lnTo>
                        <a:lnTo>
                          <a:pt x="280" y="2840"/>
                        </a:lnTo>
                        <a:lnTo>
                          <a:pt x="228" y="2904"/>
                        </a:lnTo>
                        <a:lnTo>
                          <a:pt x="159" y="2965"/>
                        </a:lnTo>
                        <a:lnTo>
                          <a:pt x="136" y="2988"/>
                        </a:lnTo>
                        <a:lnTo>
                          <a:pt x="115" y="3013"/>
                        </a:lnTo>
                        <a:lnTo>
                          <a:pt x="93" y="3037"/>
                        </a:lnTo>
                        <a:lnTo>
                          <a:pt x="73" y="3062"/>
                        </a:lnTo>
                        <a:lnTo>
                          <a:pt x="53" y="3086"/>
                        </a:lnTo>
                        <a:lnTo>
                          <a:pt x="34" y="3111"/>
                        </a:lnTo>
                        <a:lnTo>
                          <a:pt x="17" y="3137"/>
                        </a:lnTo>
                        <a:lnTo>
                          <a:pt x="0" y="3163"/>
                        </a:lnTo>
                        <a:lnTo>
                          <a:pt x="17" y="3146"/>
                        </a:lnTo>
                        <a:lnTo>
                          <a:pt x="36" y="3128"/>
                        </a:lnTo>
                        <a:lnTo>
                          <a:pt x="55" y="3109"/>
                        </a:lnTo>
                        <a:lnTo>
                          <a:pt x="76" y="3091"/>
                        </a:lnTo>
                        <a:lnTo>
                          <a:pt x="96" y="3072"/>
                        </a:lnTo>
                        <a:lnTo>
                          <a:pt x="117" y="3053"/>
                        </a:lnTo>
                        <a:lnTo>
                          <a:pt x="135" y="3035"/>
                        </a:lnTo>
                        <a:lnTo>
                          <a:pt x="154" y="3018"/>
                        </a:lnTo>
                        <a:close/>
                      </a:path>
                    </a:pathLst>
                  </a:custGeom>
                  <a:solidFill>
                    <a:srgbClr val="99CC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46" name="Freeform 388"/>
                  <p:cNvSpPr>
                    <a:spLocks noChangeAspect="1"/>
                  </p:cNvSpPr>
                  <p:nvPr/>
                </p:nvSpPr>
                <p:spPr bwMode="auto">
                  <a:xfrm>
                    <a:off x="3652" y="3656"/>
                    <a:ext cx="50" cy="42"/>
                  </a:xfrm>
                  <a:custGeom>
                    <a:avLst/>
                    <a:gdLst>
                      <a:gd name="T0" fmla="*/ 0 w 508"/>
                      <a:gd name="T1" fmla="*/ 0 h 422"/>
                      <a:gd name="T2" fmla="*/ 0 w 508"/>
                      <a:gd name="T3" fmla="*/ 0 h 422"/>
                      <a:gd name="T4" fmla="*/ 0 w 508"/>
                      <a:gd name="T5" fmla="*/ 0 h 422"/>
                      <a:gd name="T6" fmla="*/ 0 w 508"/>
                      <a:gd name="T7" fmla="*/ 0 h 422"/>
                      <a:gd name="T8" fmla="*/ 0 w 508"/>
                      <a:gd name="T9" fmla="*/ 0 h 422"/>
                      <a:gd name="T10" fmla="*/ 0 w 508"/>
                      <a:gd name="T11" fmla="*/ 0 h 422"/>
                      <a:gd name="T12" fmla="*/ 0 w 508"/>
                      <a:gd name="T13" fmla="*/ 0 h 422"/>
                      <a:gd name="T14" fmla="*/ 0 w 508"/>
                      <a:gd name="T15" fmla="*/ 0 h 422"/>
                      <a:gd name="T16" fmla="*/ 0 w 508"/>
                      <a:gd name="T17" fmla="*/ 0 h 422"/>
                      <a:gd name="T18" fmla="*/ 0 w 508"/>
                      <a:gd name="T19" fmla="*/ 0 h 422"/>
                      <a:gd name="T20" fmla="*/ 0 w 508"/>
                      <a:gd name="T21" fmla="*/ 0 h 422"/>
                      <a:gd name="T22" fmla="*/ 0 w 508"/>
                      <a:gd name="T23" fmla="*/ 0 h 422"/>
                      <a:gd name="T24" fmla="*/ 0 w 508"/>
                      <a:gd name="T25" fmla="*/ 0 h 422"/>
                      <a:gd name="T26" fmla="*/ 0 w 508"/>
                      <a:gd name="T27" fmla="*/ 0 h 422"/>
                      <a:gd name="T28" fmla="*/ 0 w 508"/>
                      <a:gd name="T29" fmla="*/ 0 h 422"/>
                      <a:gd name="T30" fmla="*/ 0 w 508"/>
                      <a:gd name="T31" fmla="*/ 0 h 422"/>
                      <a:gd name="T32" fmla="*/ 0 w 508"/>
                      <a:gd name="T33" fmla="*/ 0 h 422"/>
                      <a:gd name="T34" fmla="*/ 0 w 508"/>
                      <a:gd name="T35" fmla="*/ 0 h 422"/>
                      <a:gd name="T36" fmla="*/ 0 w 508"/>
                      <a:gd name="T37" fmla="*/ 0 h 422"/>
                      <a:gd name="T38" fmla="*/ 0 w 508"/>
                      <a:gd name="T39" fmla="*/ 0 h 422"/>
                      <a:gd name="T40" fmla="*/ 0 w 508"/>
                      <a:gd name="T41" fmla="*/ 0 h 422"/>
                      <a:gd name="T42" fmla="*/ 0 w 508"/>
                      <a:gd name="T43" fmla="*/ 0 h 422"/>
                      <a:gd name="T44" fmla="*/ 0 w 508"/>
                      <a:gd name="T45" fmla="*/ 0 h 422"/>
                      <a:gd name="T46" fmla="*/ 0 w 508"/>
                      <a:gd name="T47" fmla="*/ 0 h 422"/>
                      <a:gd name="T48" fmla="*/ 0 w 508"/>
                      <a:gd name="T49" fmla="*/ 0 h 422"/>
                      <a:gd name="T50" fmla="*/ 0 w 508"/>
                      <a:gd name="T51" fmla="*/ 0 h 422"/>
                      <a:gd name="T52" fmla="*/ 0 w 508"/>
                      <a:gd name="T53" fmla="*/ 0 h 422"/>
                      <a:gd name="T54" fmla="*/ 0 w 508"/>
                      <a:gd name="T55" fmla="*/ 0 h 422"/>
                      <a:gd name="T56" fmla="*/ 0 w 508"/>
                      <a:gd name="T57" fmla="*/ 0 h 422"/>
                      <a:gd name="T58" fmla="*/ 0 w 508"/>
                      <a:gd name="T59" fmla="*/ 0 h 422"/>
                      <a:gd name="T60" fmla="*/ 0 w 508"/>
                      <a:gd name="T61" fmla="*/ 0 h 422"/>
                      <a:gd name="T62" fmla="*/ 0 w 508"/>
                      <a:gd name="T63" fmla="*/ 0 h 422"/>
                      <a:gd name="T64" fmla="*/ 0 w 508"/>
                      <a:gd name="T65" fmla="*/ 0 h 422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508"/>
                      <a:gd name="T100" fmla="*/ 0 h 422"/>
                      <a:gd name="T101" fmla="*/ 508 w 508"/>
                      <a:gd name="T102" fmla="*/ 422 h 422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508" h="422">
                        <a:moveTo>
                          <a:pt x="508" y="0"/>
                        </a:moveTo>
                        <a:lnTo>
                          <a:pt x="481" y="11"/>
                        </a:lnTo>
                        <a:lnTo>
                          <a:pt x="454" y="23"/>
                        </a:lnTo>
                        <a:lnTo>
                          <a:pt x="427" y="34"/>
                        </a:lnTo>
                        <a:lnTo>
                          <a:pt x="401" y="46"/>
                        </a:lnTo>
                        <a:lnTo>
                          <a:pt x="374" y="56"/>
                        </a:lnTo>
                        <a:lnTo>
                          <a:pt x="348" y="68"/>
                        </a:lnTo>
                        <a:lnTo>
                          <a:pt x="322" y="79"/>
                        </a:lnTo>
                        <a:lnTo>
                          <a:pt x="296" y="91"/>
                        </a:lnTo>
                        <a:lnTo>
                          <a:pt x="274" y="117"/>
                        </a:lnTo>
                        <a:lnTo>
                          <a:pt x="252" y="143"/>
                        </a:lnTo>
                        <a:lnTo>
                          <a:pt x="229" y="170"/>
                        </a:lnTo>
                        <a:lnTo>
                          <a:pt x="207" y="196"/>
                        </a:lnTo>
                        <a:lnTo>
                          <a:pt x="184" y="222"/>
                        </a:lnTo>
                        <a:lnTo>
                          <a:pt x="162" y="249"/>
                        </a:lnTo>
                        <a:lnTo>
                          <a:pt x="140" y="276"/>
                        </a:lnTo>
                        <a:lnTo>
                          <a:pt x="121" y="305"/>
                        </a:lnTo>
                        <a:lnTo>
                          <a:pt x="104" y="318"/>
                        </a:lnTo>
                        <a:lnTo>
                          <a:pt x="90" y="333"/>
                        </a:lnTo>
                        <a:lnTo>
                          <a:pt x="76" y="348"/>
                        </a:lnTo>
                        <a:lnTo>
                          <a:pt x="61" y="363"/>
                        </a:lnTo>
                        <a:lnTo>
                          <a:pt x="46" y="377"/>
                        </a:lnTo>
                        <a:lnTo>
                          <a:pt x="31" y="393"/>
                        </a:lnTo>
                        <a:lnTo>
                          <a:pt x="15" y="407"/>
                        </a:lnTo>
                        <a:lnTo>
                          <a:pt x="0" y="422"/>
                        </a:lnTo>
                        <a:lnTo>
                          <a:pt x="86" y="385"/>
                        </a:lnTo>
                        <a:lnTo>
                          <a:pt x="167" y="342"/>
                        </a:lnTo>
                        <a:lnTo>
                          <a:pt x="241" y="293"/>
                        </a:lnTo>
                        <a:lnTo>
                          <a:pt x="309" y="240"/>
                        </a:lnTo>
                        <a:lnTo>
                          <a:pt x="370" y="182"/>
                        </a:lnTo>
                        <a:lnTo>
                          <a:pt x="424" y="123"/>
                        </a:lnTo>
                        <a:lnTo>
                          <a:pt x="469" y="61"/>
                        </a:lnTo>
                        <a:lnTo>
                          <a:pt x="508" y="0"/>
                        </a:lnTo>
                        <a:close/>
                      </a:path>
                    </a:pathLst>
                  </a:custGeom>
                  <a:solidFill>
                    <a:srgbClr val="8CA6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47" name="Freeform 389"/>
                  <p:cNvSpPr>
                    <a:spLocks noChangeAspect="1"/>
                  </p:cNvSpPr>
                  <p:nvPr/>
                </p:nvSpPr>
                <p:spPr bwMode="auto">
                  <a:xfrm>
                    <a:off x="3692" y="3489"/>
                    <a:ext cx="32" cy="157"/>
                  </a:xfrm>
                  <a:custGeom>
                    <a:avLst/>
                    <a:gdLst>
                      <a:gd name="T0" fmla="*/ 0 w 321"/>
                      <a:gd name="T1" fmla="*/ 0 h 1568"/>
                      <a:gd name="T2" fmla="*/ 0 w 321"/>
                      <a:gd name="T3" fmla="*/ 0 h 1568"/>
                      <a:gd name="T4" fmla="*/ 0 w 321"/>
                      <a:gd name="T5" fmla="*/ 0 h 1568"/>
                      <a:gd name="T6" fmla="*/ 0 w 321"/>
                      <a:gd name="T7" fmla="*/ 0 h 1568"/>
                      <a:gd name="T8" fmla="*/ 0 w 321"/>
                      <a:gd name="T9" fmla="*/ 0 h 1568"/>
                      <a:gd name="T10" fmla="*/ 0 w 321"/>
                      <a:gd name="T11" fmla="*/ 0 h 1568"/>
                      <a:gd name="T12" fmla="*/ 0 w 321"/>
                      <a:gd name="T13" fmla="*/ 0 h 1568"/>
                      <a:gd name="T14" fmla="*/ 0 w 321"/>
                      <a:gd name="T15" fmla="*/ 0 h 1568"/>
                      <a:gd name="T16" fmla="*/ 0 w 321"/>
                      <a:gd name="T17" fmla="*/ 0 h 1568"/>
                      <a:gd name="T18" fmla="*/ 0 w 321"/>
                      <a:gd name="T19" fmla="*/ 0 h 1568"/>
                      <a:gd name="T20" fmla="*/ 0 w 321"/>
                      <a:gd name="T21" fmla="*/ 0 h 1568"/>
                      <a:gd name="T22" fmla="*/ 0 w 321"/>
                      <a:gd name="T23" fmla="*/ 0 h 1568"/>
                      <a:gd name="T24" fmla="*/ 0 w 321"/>
                      <a:gd name="T25" fmla="*/ 0 h 1568"/>
                      <a:gd name="T26" fmla="*/ 0 w 321"/>
                      <a:gd name="T27" fmla="*/ 0 h 1568"/>
                      <a:gd name="T28" fmla="*/ 0 w 321"/>
                      <a:gd name="T29" fmla="*/ 0 h 1568"/>
                      <a:gd name="T30" fmla="*/ 0 w 321"/>
                      <a:gd name="T31" fmla="*/ 0 h 1568"/>
                      <a:gd name="T32" fmla="*/ 0 w 321"/>
                      <a:gd name="T33" fmla="*/ 0 h 1568"/>
                      <a:gd name="T34" fmla="*/ 0 w 321"/>
                      <a:gd name="T35" fmla="*/ 0 h 1568"/>
                      <a:gd name="T36" fmla="*/ 0 w 321"/>
                      <a:gd name="T37" fmla="*/ 0 h 1568"/>
                      <a:gd name="T38" fmla="*/ 0 w 321"/>
                      <a:gd name="T39" fmla="*/ 0 h 1568"/>
                      <a:gd name="T40" fmla="*/ 0 w 321"/>
                      <a:gd name="T41" fmla="*/ 0 h 1568"/>
                      <a:gd name="T42" fmla="*/ 0 w 321"/>
                      <a:gd name="T43" fmla="*/ 0 h 1568"/>
                      <a:gd name="T44" fmla="*/ 0 w 321"/>
                      <a:gd name="T45" fmla="*/ 0 h 1568"/>
                      <a:gd name="T46" fmla="*/ 0 w 321"/>
                      <a:gd name="T47" fmla="*/ 0 h 1568"/>
                      <a:gd name="T48" fmla="*/ 0 w 321"/>
                      <a:gd name="T49" fmla="*/ 0 h 1568"/>
                      <a:gd name="T50" fmla="*/ 0 w 321"/>
                      <a:gd name="T51" fmla="*/ 0 h 1568"/>
                      <a:gd name="T52" fmla="*/ 0 w 321"/>
                      <a:gd name="T53" fmla="*/ 0 h 1568"/>
                      <a:gd name="T54" fmla="*/ 0 w 321"/>
                      <a:gd name="T55" fmla="*/ 0 h 1568"/>
                      <a:gd name="T56" fmla="*/ 0 w 321"/>
                      <a:gd name="T57" fmla="*/ 0 h 1568"/>
                      <a:gd name="T58" fmla="*/ 0 w 321"/>
                      <a:gd name="T59" fmla="*/ 0 h 1568"/>
                      <a:gd name="T60" fmla="*/ 0 w 321"/>
                      <a:gd name="T61" fmla="*/ 0 h 1568"/>
                      <a:gd name="T62" fmla="*/ 0 w 321"/>
                      <a:gd name="T63" fmla="*/ 0 h 1568"/>
                      <a:gd name="T64" fmla="*/ 0 w 321"/>
                      <a:gd name="T65" fmla="*/ 0 h 1568"/>
                      <a:gd name="T66" fmla="*/ 0 w 321"/>
                      <a:gd name="T67" fmla="*/ 0 h 1568"/>
                      <a:gd name="T68" fmla="*/ 0 w 321"/>
                      <a:gd name="T69" fmla="*/ 0 h 1568"/>
                      <a:gd name="T70" fmla="*/ 0 w 321"/>
                      <a:gd name="T71" fmla="*/ 0 h 1568"/>
                      <a:gd name="T72" fmla="*/ 0 w 321"/>
                      <a:gd name="T73" fmla="*/ 0 h 1568"/>
                      <a:gd name="T74" fmla="*/ 0 w 321"/>
                      <a:gd name="T75" fmla="*/ 0 h 1568"/>
                      <a:gd name="T76" fmla="*/ 0 w 321"/>
                      <a:gd name="T77" fmla="*/ 0 h 1568"/>
                      <a:gd name="T78" fmla="*/ 0 w 321"/>
                      <a:gd name="T79" fmla="*/ 0 h 1568"/>
                      <a:gd name="T80" fmla="*/ 0 w 321"/>
                      <a:gd name="T81" fmla="*/ 0 h 1568"/>
                      <a:gd name="T82" fmla="*/ 0 w 321"/>
                      <a:gd name="T83" fmla="*/ 0 h 1568"/>
                      <a:gd name="T84" fmla="*/ 0 w 321"/>
                      <a:gd name="T85" fmla="*/ 0 h 1568"/>
                      <a:gd name="T86" fmla="*/ 0 w 321"/>
                      <a:gd name="T87" fmla="*/ 0 h 1568"/>
                      <a:gd name="T88" fmla="*/ 0 w 321"/>
                      <a:gd name="T89" fmla="*/ 0 h 1568"/>
                      <a:gd name="T90" fmla="*/ 0 w 321"/>
                      <a:gd name="T91" fmla="*/ 0 h 1568"/>
                      <a:gd name="T92" fmla="*/ 0 w 321"/>
                      <a:gd name="T93" fmla="*/ 0 h 1568"/>
                      <a:gd name="T94" fmla="*/ 0 w 321"/>
                      <a:gd name="T95" fmla="*/ 0 h 1568"/>
                      <a:gd name="T96" fmla="*/ 0 w 321"/>
                      <a:gd name="T97" fmla="*/ 0 h 1568"/>
                      <a:gd name="T98" fmla="*/ 0 w 321"/>
                      <a:gd name="T99" fmla="*/ 0 h 1568"/>
                      <a:gd name="T100" fmla="*/ 0 w 321"/>
                      <a:gd name="T101" fmla="*/ 0 h 1568"/>
                      <a:gd name="T102" fmla="*/ 0 w 321"/>
                      <a:gd name="T103" fmla="*/ 0 h 1568"/>
                      <a:gd name="T104" fmla="*/ 0 w 321"/>
                      <a:gd name="T105" fmla="*/ 0 h 1568"/>
                      <a:gd name="T106" fmla="*/ 0 w 321"/>
                      <a:gd name="T107" fmla="*/ 0 h 1568"/>
                      <a:gd name="T108" fmla="*/ 0 w 321"/>
                      <a:gd name="T109" fmla="*/ 0 h 1568"/>
                      <a:gd name="T110" fmla="*/ 0 w 321"/>
                      <a:gd name="T111" fmla="*/ 0 h 1568"/>
                      <a:gd name="T112" fmla="*/ 0 w 321"/>
                      <a:gd name="T113" fmla="*/ 0 h 1568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321"/>
                      <a:gd name="T172" fmla="*/ 0 h 1568"/>
                      <a:gd name="T173" fmla="*/ 321 w 321"/>
                      <a:gd name="T174" fmla="*/ 1568 h 1568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321" h="1568">
                        <a:moveTo>
                          <a:pt x="156" y="1477"/>
                        </a:moveTo>
                        <a:lnTo>
                          <a:pt x="197" y="1401"/>
                        </a:lnTo>
                        <a:lnTo>
                          <a:pt x="229" y="1322"/>
                        </a:lnTo>
                        <a:lnTo>
                          <a:pt x="251" y="1242"/>
                        </a:lnTo>
                        <a:lnTo>
                          <a:pt x="268" y="1161"/>
                        </a:lnTo>
                        <a:lnTo>
                          <a:pt x="279" y="1077"/>
                        </a:lnTo>
                        <a:lnTo>
                          <a:pt x="289" y="994"/>
                        </a:lnTo>
                        <a:lnTo>
                          <a:pt x="302" y="909"/>
                        </a:lnTo>
                        <a:lnTo>
                          <a:pt x="318" y="827"/>
                        </a:lnTo>
                        <a:lnTo>
                          <a:pt x="321" y="754"/>
                        </a:lnTo>
                        <a:lnTo>
                          <a:pt x="317" y="684"/>
                        </a:lnTo>
                        <a:lnTo>
                          <a:pt x="306" y="614"/>
                        </a:lnTo>
                        <a:lnTo>
                          <a:pt x="294" y="543"/>
                        </a:lnTo>
                        <a:lnTo>
                          <a:pt x="281" y="472"/>
                        </a:lnTo>
                        <a:lnTo>
                          <a:pt x="273" y="402"/>
                        </a:lnTo>
                        <a:lnTo>
                          <a:pt x="271" y="329"/>
                        </a:lnTo>
                        <a:lnTo>
                          <a:pt x="280" y="258"/>
                        </a:lnTo>
                        <a:lnTo>
                          <a:pt x="281" y="222"/>
                        </a:lnTo>
                        <a:lnTo>
                          <a:pt x="276" y="189"/>
                        </a:lnTo>
                        <a:lnTo>
                          <a:pt x="268" y="156"/>
                        </a:lnTo>
                        <a:lnTo>
                          <a:pt x="258" y="124"/>
                        </a:lnTo>
                        <a:lnTo>
                          <a:pt x="246" y="92"/>
                        </a:lnTo>
                        <a:lnTo>
                          <a:pt x="234" y="61"/>
                        </a:lnTo>
                        <a:lnTo>
                          <a:pt x="223" y="29"/>
                        </a:lnTo>
                        <a:lnTo>
                          <a:pt x="216" y="0"/>
                        </a:lnTo>
                        <a:lnTo>
                          <a:pt x="209" y="66"/>
                        </a:lnTo>
                        <a:lnTo>
                          <a:pt x="202" y="133"/>
                        </a:lnTo>
                        <a:lnTo>
                          <a:pt x="193" y="200"/>
                        </a:lnTo>
                        <a:lnTo>
                          <a:pt x="187" y="269"/>
                        </a:lnTo>
                        <a:lnTo>
                          <a:pt x="182" y="337"/>
                        </a:lnTo>
                        <a:lnTo>
                          <a:pt x="183" y="406"/>
                        </a:lnTo>
                        <a:lnTo>
                          <a:pt x="190" y="474"/>
                        </a:lnTo>
                        <a:lnTo>
                          <a:pt x="205" y="543"/>
                        </a:lnTo>
                        <a:lnTo>
                          <a:pt x="203" y="651"/>
                        </a:lnTo>
                        <a:lnTo>
                          <a:pt x="202" y="760"/>
                        </a:lnTo>
                        <a:lnTo>
                          <a:pt x="200" y="868"/>
                        </a:lnTo>
                        <a:lnTo>
                          <a:pt x="194" y="978"/>
                        </a:lnTo>
                        <a:lnTo>
                          <a:pt x="182" y="1085"/>
                        </a:lnTo>
                        <a:lnTo>
                          <a:pt x="163" y="1191"/>
                        </a:lnTo>
                        <a:lnTo>
                          <a:pt x="134" y="1293"/>
                        </a:lnTo>
                        <a:lnTo>
                          <a:pt x="93" y="1394"/>
                        </a:lnTo>
                        <a:lnTo>
                          <a:pt x="81" y="1415"/>
                        </a:lnTo>
                        <a:lnTo>
                          <a:pt x="70" y="1437"/>
                        </a:lnTo>
                        <a:lnTo>
                          <a:pt x="59" y="1459"/>
                        </a:lnTo>
                        <a:lnTo>
                          <a:pt x="49" y="1482"/>
                        </a:lnTo>
                        <a:lnTo>
                          <a:pt x="37" y="1503"/>
                        </a:lnTo>
                        <a:lnTo>
                          <a:pt x="25" y="1525"/>
                        </a:lnTo>
                        <a:lnTo>
                          <a:pt x="12" y="1546"/>
                        </a:lnTo>
                        <a:lnTo>
                          <a:pt x="0" y="1568"/>
                        </a:lnTo>
                        <a:lnTo>
                          <a:pt x="16" y="1555"/>
                        </a:lnTo>
                        <a:lnTo>
                          <a:pt x="36" y="1544"/>
                        </a:lnTo>
                        <a:lnTo>
                          <a:pt x="55" y="1532"/>
                        </a:lnTo>
                        <a:lnTo>
                          <a:pt x="76" y="1521"/>
                        </a:lnTo>
                        <a:lnTo>
                          <a:pt x="95" y="1510"/>
                        </a:lnTo>
                        <a:lnTo>
                          <a:pt x="115" y="1499"/>
                        </a:lnTo>
                        <a:lnTo>
                          <a:pt x="135" y="1488"/>
                        </a:lnTo>
                        <a:lnTo>
                          <a:pt x="156" y="1477"/>
                        </a:lnTo>
                        <a:close/>
                      </a:path>
                    </a:pathLst>
                  </a:custGeom>
                  <a:solidFill>
                    <a:srgbClr val="8CA6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48" name="Freeform 390"/>
                  <p:cNvSpPr>
                    <a:spLocks noChangeAspect="1"/>
                  </p:cNvSpPr>
                  <p:nvPr/>
                </p:nvSpPr>
                <p:spPr bwMode="auto">
                  <a:xfrm>
                    <a:off x="3728" y="3400"/>
                    <a:ext cx="34" cy="184"/>
                  </a:xfrm>
                  <a:custGeom>
                    <a:avLst/>
                    <a:gdLst>
                      <a:gd name="T0" fmla="*/ 0 w 345"/>
                      <a:gd name="T1" fmla="*/ 0 h 1845"/>
                      <a:gd name="T2" fmla="*/ 0 w 345"/>
                      <a:gd name="T3" fmla="*/ 0 h 1845"/>
                      <a:gd name="T4" fmla="*/ 0 w 345"/>
                      <a:gd name="T5" fmla="*/ 0 h 1845"/>
                      <a:gd name="T6" fmla="*/ 0 w 345"/>
                      <a:gd name="T7" fmla="*/ 0 h 1845"/>
                      <a:gd name="T8" fmla="*/ 0 w 345"/>
                      <a:gd name="T9" fmla="*/ 0 h 1845"/>
                      <a:gd name="T10" fmla="*/ 0 w 345"/>
                      <a:gd name="T11" fmla="*/ 0 h 1845"/>
                      <a:gd name="T12" fmla="*/ 0 w 345"/>
                      <a:gd name="T13" fmla="*/ 0 h 1845"/>
                      <a:gd name="T14" fmla="*/ 0 w 345"/>
                      <a:gd name="T15" fmla="*/ 0 h 1845"/>
                      <a:gd name="T16" fmla="*/ 0 w 345"/>
                      <a:gd name="T17" fmla="*/ 0 h 1845"/>
                      <a:gd name="T18" fmla="*/ 0 w 345"/>
                      <a:gd name="T19" fmla="*/ 0 h 1845"/>
                      <a:gd name="T20" fmla="*/ 0 w 345"/>
                      <a:gd name="T21" fmla="*/ 0 h 1845"/>
                      <a:gd name="T22" fmla="*/ 0 w 345"/>
                      <a:gd name="T23" fmla="*/ 0 h 1845"/>
                      <a:gd name="T24" fmla="*/ 0 w 345"/>
                      <a:gd name="T25" fmla="*/ 0 h 1845"/>
                      <a:gd name="T26" fmla="*/ 0 w 345"/>
                      <a:gd name="T27" fmla="*/ 0 h 1845"/>
                      <a:gd name="T28" fmla="*/ 0 w 345"/>
                      <a:gd name="T29" fmla="*/ 0 h 1845"/>
                      <a:gd name="T30" fmla="*/ 0 w 345"/>
                      <a:gd name="T31" fmla="*/ 0 h 1845"/>
                      <a:gd name="T32" fmla="*/ 0 w 345"/>
                      <a:gd name="T33" fmla="*/ 0 h 1845"/>
                      <a:gd name="T34" fmla="*/ 0 w 345"/>
                      <a:gd name="T35" fmla="*/ 0 h 1845"/>
                      <a:gd name="T36" fmla="*/ 0 w 345"/>
                      <a:gd name="T37" fmla="*/ 0 h 1845"/>
                      <a:gd name="T38" fmla="*/ 0 w 345"/>
                      <a:gd name="T39" fmla="*/ 0 h 1845"/>
                      <a:gd name="T40" fmla="*/ 0 w 345"/>
                      <a:gd name="T41" fmla="*/ 0 h 1845"/>
                      <a:gd name="T42" fmla="*/ 0 w 345"/>
                      <a:gd name="T43" fmla="*/ 0 h 1845"/>
                      <a:gd name="T44" fmla="*/ 0 w 345"/>
                      <a:gd name="T45" fmla="*/ 0 h 1845"/>
                      <a:gd name="T46" fmla="*/ 0 w 345"/>
                      <a:gd name="T47" fmla="*/ 0 h 1845"/>
                      <a:gd name="T48" fmla="*/ 0 w 345"/>
                      <a:gd name="T49" fmla="*/ 0 h 1845"/>
                      <a:gd name="T50" fmla="*/ 0 w 345"/>
                      <a:gd name="T51" fmla="*/ 0 h 1845"/>
                      <a:gd name="T52" fmla="*/ 0 w 345"/>
                      <a:gd name="T53" fmla="*/ 0 h 1845"/>
                      <a:gd name="T54" fmla="*/ 0 w 345"/>
                      <a:gd name="T55" fmla="*/ 0 h 1845"/>
                      <a:gd name="T56" fmla="*/ 0 w 345"/>
                      <a:gd name="T57" fmla="*/ 0 h 1845"/>
                      <a:gd name="T58" fmla="*/ 0 w 345"/>
                      <a:gd name="T59" fmla="*/ 0 h 1845"/>
                      <a:gd name="T60" fmla="*/ 0 w 345"/>
                      <a:gd name="T61" fmla="*/ 0 h 1845"/>
                      <a:gd name="T62" fmla="*/ 0 w 345"/>
                      <a:gd name="T63" fmla="*/ 0 h 1845"/>
                      <a:gd name="T64" fmla="*/ 0 w 345"/>
                      <a:gd name="T65" fmla="*/ 0 h 1845"/>
                      <a:gd name="T66" fmla="*/ 0 w 345"/>
                      <a:gd name="T67" fmla="*/ 0 h 1845"/>
                      <a:gd name="T68" fmla="*/ 0 w 345"/>
                      <a:gd name="T69" fmla="*/ 0 h 1845"/>
                      <a:gd name="T70" fmla="*/ 0 w 345"/>
                      <a:gd name="T71" fmla="*/ 0 h 1845"/>
                      <a:gd name="T72" fmla="*/ 0 w 345"/>
                      <a:gd name="T73" fmla="*/ 0 h 1845"/>
                      <a:gd name="T74" fmla="*/ 0 w 345"/>
                      <a:gd name="T75" fmla="*/ 0 h 1845"/>
                      <a:gd name="T76" fmla="*/ 0 w 345"/>
                      <a:gd name="T77" fmla="*/ 0 h 1845"/>
                      <a:gd name="T78" fmla="*/ 0 w 345"/>
                      <a:gd name="T79" fmla="*/ 0 h 1845"/>
                      <a:gd name="T80" fmla="*/ 0 w 345"/>
                      <a:gd name="T81" fmla="*/ 0 h 1845"/>
                      <a:gd name="T82" fmla="*/ 0 w 345"/>
                      <a:gd name="T83" fmla="*/ 0 h 1845"/>
                      <a:gd name="T84" fmla="*/ 0 w 345"/>
                      <a:gd name="T85" fmla="*/ 0 h 1845"/>
                      <a:gd name="T86" fmla="*/ 0 w 345"/>
                      <a:gd name="T87" fmla="*/ 0 h 1845"/>
                      <a:gd name="T88" fmla="*/ 0 w 345"/>
                      <a:gd name="T89" fmla="*/ 0 h 1845"/>
                      <a:gd name="T90" fmla="*/ 0 w 345"/>
                      <a:gd name="T91" fmla="*/ 0 h 1845"/>
                      <a:gd name="T92" fmla="*/ 0 w 345"/>
                      <a:gd name="T93" fmla="*/ 0 h 1845"/>
                      <a:gd name="T94" fmla="*/ 0 w 345"/>
                      <a:gd name="T95" fmla="*/ 0 h 1845"/>
                      <a:gd name="T96" fmla="*/ 0 w 345"/>
                      <a:gd name="T97" fmla="*/ 0 h 1845"/>
                      <a:gd name="T98" fmla="*/ 0 w 345"/>
                      <a:gd name="T99" fmla="*/ 0 h 1845"/>
                      <a:gd name="T100" fmla="*/ 0 w 345"/>
                      <a:gd name="T101" fmla="*/ 0 h 1845"/>
                      <a:gd name="T102" fmla="*/ 0 w 345"/>
                      <a:gd name="T103" fmla="*/ 0 h 1845"/>
                      <a:gd name="T104" fmla="*/ 0 w 345"/>
                      <a:gd name="T105" fmla="*/ 0 h 1845"/>
                      <a:gd name="T106" fmla="*/ 0 w 345"/>
                      <a:gd name="T107" fmla="*/ 0 h 1845"/>
                      <a:gd name="T108" fmla="*/ 0 w 345"/>
                      <a:gd name="T109" fmla="*/ 0 h 1845"/>
                      <a:gd name="T110" fmla="*/ 0 w 345"/>
                      <a:gd name="T111" fmla="*/ 0 h 1845"/>
                      <a:gd name="T112" fmla="*/ 0 w 345"/>
                      <a:gd name="T113" fmla="*/ 0 h 1845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345"/>
                      <a:gd name="T172" fmla="*/ 0 h 1845"/>
                      <a:gd name="T173" fmla="*/ 345 w 345"/>
                      <a:gd name="T174" fmla="*/ 1845 h 1845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345" h="1845">
                        <a:moveTo>
                          <a:pt x="79" y="961"/>
                        </a:moveTo>
                        <a:lnTo>
                          <a:pt x="90" y="1033"/>
                        </a:lnTo>
                        <a:lnTo>
                          <a:pt x="107" y="1107"/>
                        </a:lnTo>
                        <a:lnTo>
                          <a:pt x="127" y="1179"/>
                        </a:lnTo>
                        <a:lnTo>
                          <a:pt x="150" y="1253"/>
                        </a:lnTo>
                        <a:lnTo>
                          <a:pt x="173" y="1325"/>
                        </a:lnTo>
                        <a:lnTo>
                          <a:pt x="197" y="1398"/>
                        </a:lnTo>
                        <a:lnTo>
                          <a:pt x="220" y="1470"/>
                        </a:lnTo>
                        <a:lnTo>
                          <a:pt x="242" y="1543"/>
                        </a:lnTo>
                        <a:lnTo>
                          <a:pt x="258" y="1579"/>
                        </a:lnTo>
                        <a:lnTo>
                          <a:pt x="273" y="1615"/>
                        </a:lnTo>
                        <a:lnTo>
                          <a:pt x="285" y="1653"/>
                        </a:lnTo>
                        <a:lnTo>
                          <a:pt x="297" y="1692"/>
                        </a:lnTo>
                        <a:lnTo>
                          <a:pt x="305" y="1729"/>
                        </a:lnTo>
                        <a:lnTo>
                          <a:pt x="315" y="1768"/>
                        </a:lnTo>
                        <a:lnTo>
                          <a:pt x="324" y="1806"/>
                        </a:lnTo>
                        <a:lnTo>
                          <a:pt x="335" y="1845"/>
                        </a:lnTo>
                        <a:lnTo>
                          <a:pt x="345" y="1749"/>
                        </a:lnTo>
                        <a:lnTo>
                          <a:pt x="345" y="1654"/>
                        </a:lnTo>
                        <a:lnTo>
                          <a:pt x="336" y="1559"/>
                        </a:lnTo>
                        <a:lnTo>
                          <a:pt x="323" y="1465"/>
                        </a:lnTo>
                        <a:lnTo>
                          <a:pt x="304" y="1370"/>
                        </a:lnTo>
                        <a:lnTo>
                          <a:pt x="287" y="1277"/>
                        </a:lnTo>
                        <a:lnTo>
                          <a:pt x="269" y="1185"/>
                        </a:lnTo>
                        <a:lnTo>
                          <a:pt x="255" y="1092"/>
                        </a:lnTo>
                        <a:lnTo>
                          <a:pt x="240" y="1005"/>
                        </a:lnTo>
                        <a:lnTo>
                          <a:pt x="224" y="917"/>
                        </a:lnTo>
                        <a:lnTo>
                          <a:pt x="208" y="829"/>
                        </a:lnTo>
                        <a:lnTo>
                          <a:pt x="192" y="742"/>
                        </a:lnTo>
                        <a:lnTo>
                          <a:pt x="176" y="654"/>
                        </a:lnTo>
                        <a:lnTo>
                          <a:pt x="160" y="568"/>
                        </a:lnTo>
                        <a:lnTo>
                          <a:pt x="143" y="480"/>
                        </a:lnTo>
                        <a:lnTo>
                          <a:pt x="127" y="393"/>
                        </a:lnTo>
                        <a:lnTo>
                          <a:pt x="117" y="344"/>
                        </a:lnTo>
                        <a:lnTo>
                          <a:pt x="105" y="294"/>
                        </a:lnTo>
                        <a:lnTo>
                          <a:pt x="90" y="245"/>
                        </a:lnTo>
                        <a:lnTo>
                          <a:pt x="76" y="196"/>
                        </a:lnTo>
                        <a:lnTo>
                          <a:pt x="61" y="147"/>
                        </a:lnTo>
                        <a:lnTo>
                          <a:pt x="45" y="98"/>
                        </a:lnTo>
                        <a:lnTo>
                          <a:pt x="31" y="48"/>
                        </a:lnTo>
                        <a:lnTo>
                          <a:pt x="19" y="0"/>
                        </a:lnTo>
                        <a:lnTo>
                          <a:pt x="9" y="33"/>
                        </a:lnTo>
                        <a:lnTo>
                          <a:pt x="4" y="66"/>
                        </a:lnTo>
                        <a:lnTo>
                          <a:pt x="0" y="99"/>
                        </a:lnTo>
                        <a:lnTo>
                          <a:pt x="0" y="132"/>
                        </a:lnTo>
                        <a:lnTo>
                          <a:pt x="0" y="165"/>
                        </a:lnTo>
                        <a:lnTo>
                          <a:pt x="2" y="199"/>
                        </a:lnTo>
                        <a:lnTo>
                          <a:pt x="4" y="233"/>
                        </a:lnTo>
                        <a:lnTo>
                          <a:pt x="6" y="269"/>
                        </a:lnTo>
                        <a:lnTo>
                          <a:pt x="7" y="356"/>
                        </a:lnTo>
                        <a:lnTo>
                          <a:pt x="10" y="443"/>
                        </a:lnTo>
                        <a:lnTo>
                          <a:pt x="16" y="531"/>
                        </a:lnTo>
                        <a:lnTo>
                          <a:pt x="23" y="619"/>
                        </a:lnTo>
                        <a:lnTo>
                          <a:pt x="32" y="705"/>
                        </a:lnTo>
                        <a:lnTo>
                          <a:pt x="45" y="792"/>
                        </a:lnTo>
                        <a:lnTo>
                          <a:pt x="61" y="876"/>
                        </a:lnTo>
                        <a:lnTo>
                          <a:pt x="79" y="961"/>
                        </a:lnTo>
                        <a:close/>
                      </a:path>
                    </a:pathLst>
                  </a:custGeom>
                  <a:solidFill>
                    <a:srgbClr val="99CC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49" name="Freeform 391"/>
                  <p:cNvSpPr>
                    <a:spLocks noChangeAspect="1"/>
                  </p:cNvSpPr>
                  <p:nvPr/>
                </p:nvSpPr>
                <p:spPr bwMode="auto">
                  <a:xfrm>
                    <a:off x="3740" y="3444"/>
                    <a:ext cx="1" cy="5"/>
                  </a:xfrm>
                  <a:custGeom>
                    <a:avLst/>
                    <a:gdLst>
                      <a:gd name="T0" fmla="*/ 0 w 6"/>
                      <a:gd name="T1" fmla="*/ 0 h 43"/>
                      <a:gd name="T2" fmla="*/ 0 w 6"/>
                      <a:gd name="T3" fmla="*/ 0 h 43"/>
                      <a:gd name="T4" fmla="*/ 0 w 6"/>
                      <a:gd name="T5" fmla="*/ 0 h 43"/>
                      <a:gd name="T6" fmla="*/ 0 w 6"/>
                      <a:gd name="T7" fmla="*/ 0 h 43"/>
                      <a:gd name="T8" fmla="*/ 0 w 6"/>
                      <a:gd name="T9" fmla="*/ 0 h 43"/>
                      <a:gd name="T10" fmla="*/ 0 w 6"/>
                      <a:gd name="T11" fmla="*/ 0 h 43"/>
                      <a:gd name="T12" fmla="*/ 0 w 6"/>
                      <a:gd name="T13" fmla="*/ 0 h 43"/>
                      <a:gd name="T14" fmla="*/ 0 w 6"/>
                      <a:gd name="T15" fmla="*/ 0 h 43"/>
                      <a:gd name="T16" fmla="*/ 0 w 6"/>
                      <a:gd name="T17" fmla="*/ 0 h 43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6"/>
                      <a:gd name="T28" fmla="*/ 0 h 43"/>
                      <a:gd name="T29" fmla="*/ 6 w 6"/>
                      <a:gd name="T30" fmla="*/ 43 h 43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6" h="43">
                        <a:moveTo>
                          <a:pt x="0" y="0"/>
                        </a:moveTo>
                        <a:lnTo>
                          <a:pt x="1" y="9"/>
                        </a:lnTo>
                        <a:lnTo>
                          <a:pt x="2" y="22"/>
                        </a:lnTo>
                        <a:lnTo>
                          <a:pt x="4" y="32"/>
                        </a:lnTo>
                        <a:lnTo>
                          <a:pt x="6" y="43"/>
                        </a:lnTo>
                        <a:lnTo>
                          <a:pt x="4" y="32"/>
                        </a:lnTo>
                        <a:lnTo>
                          <a:pt x="2" y="22"/>
                        </a:lnTo>
                        <a:lnTo>
                          <a:pt x="1" y="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50" name="Freeform 392"/>
                  <p:cNvSpPr>
                    <a:spLocks noChangeAspect="1"/>
                  </p:cNvSpPr>
                  <p:nvPr/>
                </p:nvSpPr>
                <p:spPr bwMode="auto">
                  <a:xfrm>
                    <a:off x="3578" y="3704"/>
                    <a:ext cx="116" cy="45"/>
                  </a:xfrm>
                  <a:custGeom>
                    <a:avLst/>
                    <a:gdLst>
                      <a:gd name="T0" fmla="*/ 0 w 1158"/>
                      <a:gd name="T1" fmla="*/ 0 h 446"/>
                      <a:gd name="T2" fmla="*/ 0 w 1158"/>
                      <a:gd name="T3" fmla="*/ 0 h 446"/>
                      <a:gd name="T4" fmla="*/ 0 w 1158"/>
                      <a:gd name="T5" fmla="*/ 0 h 446"/>
                      <a:gd name="T6" fmla="*/ 0 w 1158"/>
                      <a:gd name="T7" fmla="*/ 0 h 446"/>
                      <a:gd name="T8" fmla="*/ 0 w 1158"/>
                      <a:gd name="T9" fmla="*/ 0 h 446"/>
                      <a:gd name="T10" fmla="*/ 0 w 1158"/>
                      <a:gd name="T11" fmla="*/ 0 h 446"/>
                      <a:gd name="T12" fmla="*/ 0 w 1158"/>
                      <a:gd name="T13" fmla="*/ 0 h 446"/>
                      <a:gd name="T14" fmla="*/ 0 w 1158"/>
                      <a:gd name="T15" fmla="*/ 0 h 446"/>
                      <a:gd name="T16" fmla="*/ 0 w 1158"/>
                      <a:gd name="T17" fmla="*/ 0 h 446"/>
                      <a:gd name="T18" fmla="*/ 0 w 1158"/>
                      <a:gd name="T19" fmla="*/ 0 h 446"/>
                      <a:gd name="T20" fmla="*/ 0 w 1158"/>
                      <a:gd name="T21" fmla="*/ 0 h 446"/>
                      <a:gd name="T22" fmla="*/ 0 w 1158"/>
                      <a:gd name="T23" fmla="*/ 0 h 446"/>
                      <a:gd name="T24" fmla="*/ 0 w 1158"/>
                      <a:gd name="T25" fmla="*/ 0 h 446"/>
                      <a:gd name="T26" fmla="*/ 0 w 1158"/>
                      <a:gd name="T27" fmla="*/ 0 h 446"/>
                      <a:gd name="T28" fmla="*/ 0 w 1158"/>
                      <a:gd name="T29" fmla="*/ 0 h 446"/>
                      <a:gd name="T30" fmla="*/ 0 w 1158"/>
                      <a:gd name="T31" fmla="*/ 0 h 446"/>
                      <a:gd name="T32" fmla="*/ 0 w 1158"/>
                      <a:gd name="T33" fmla="*/ 0 h 446"/>
                      <a:gd name="T34" fmla="*/ 0 w 1158"/>
                      <a:gd name="T35" fmla="*/ 0 h 446"/>
                      <a:gd name="T36" fmla="*/ 0 w 1158"/>
                      <a:gd name="T37" fmla="*/ 0 h 446"/>
                      <a:gd name="T38" fmla="*/ 0 w 1158"/>
                      <a:gd name="T39" fmla="*/ 0 h 446"/>
                      <a:gd name="T40" fmla="*/ 0 w 1158"/>
                      <a:gd name="T41" fmla="*/ 0 h 446"/>
                      <a:gd name="T42" fmla="*/ 0 w 1158"/>
                      <a:gd name="T43" fmla="*/ 0 h 446"/>
                      <a:gd name="T44" fmla="*/ 0 w 1158"/>
                      <a:gd name="T45" fmla="*/ 0 h 446"/>
                      <a:gd name="T46" fmla="*/ 0 w 1158"/>
                      <a:gd name="T47" fmla="*/ 0 h 446"/>
                      <a:gd name="T48" fmla="*/ 0 w 1158"/>
                      <a:gd name="T49" fmla="*/ 0 h 446"/>
                      <a:gd name="T50" fmla="*/ 0 w 1158"/>
                      <a:gd name="T51" fmla="*/ 0 h 446"/>
                      <a:gd name="T52" fmla="*/ 0 w 1158"/>
                      <a:gd name="T53" fmla="*/ 0 h 446"/>
                      <a:gd name="T54" fmla="*/ 0 w 1158"/>
                      <a:gd name="T55" fmla="*/ 0 h 446"/>
                      <a:gd name="T56" fmla="*/ 0 w 1158"/>
                      <a:gd name="T57" fmla="*/ 0 h 446"/>
                      <a:gd name="T58" fmla="*/ 0 w 1158"/>
                      <a:gd name="T59" fmla="*/ 0 h 446"/>
                      <a:gd name="T60" fmla="*/ 0 w 1158"/>
                      <a:gd name="T61" fmla="*/ 0 h 446"/>
                      <a:gd name="T62" fmla="*/ 0 w 1158"/>
                      <a:gd name="T63" fmla="*/ 0 h 446"/>
                      <a:gd name="T64" fmla="*/ 0 w 1158"/>
                      <a:gd name="T65" fmla="*/ 0 h 446"/>
                      <a:gd name="T66" fmla="*/ 0 w 1158"/>
                      <a:gd name="T67" fmla="*/ 0 h 446"/>
                      <a:gd name="T68" fmla="*/ 0 w 1158"/>
                      <a:gd name="T69" fmla="*/ 0 h 446"/>
                      <a:gd name="T70" fmla="*/ 0 w 1158"/>
                      <a:gd name="T71" fmla="*/ 0 h 446"/>
                      <a:gd name="T72" fmla="*/ 0 w 1158"/>
                      <a:gd name="T73" fmla="*/ 0 h 446"/>
                      <a:gd name="T74" fmla="*/ 0 w 1158"/>
                      <a:gd name="T75" fmla="*/ 0 h 446"/>
                      <a:gd name="T76" fmla="*/ 0 w 1158"/>
                      <a:gd name="T77" fmla="*/ 0 h 446"/>
                      <a:gd name="T78" fmla="*/ 0 w 1158"/>
                      <a:gd name="T79" fmla="*/ 0 h 446"/>
                      <a:gd name="T80" fmla="*/ 0 w 1158"/>
                      <a:gd name="T81" fmla="*/ 0 h 446"/>
                      <a:gd name="T82" fmla="*/ 0 w 1158"/>
                      <a:gd name="T83" fmla="*/ 0 h 446"/>
                      <a:gd name="T84" fmla="*/ 0 w 1158"/>
                      <a:gd name="T85" fmla="*/ 0 h 446"/>
                      <a:gd name="T86" fmla="*/ 0 w 1158"/>
                      <a:gd name="T87" fmla="*/ 0 h 446"/>
                      <a:gd name="T88" fmla="*/ 0 w 1158"/>
                      <a:gd name="T89" fmla="*/ 0 h 446"/>
                      <a:gd name="T90" fmla="*/ 0 w 1158"/>
                      <a:gd name="T91" fmla="*/ 0 h 446"/>
                      <a:gd name="T92" fmla="*/ 0 w 1158"/>
                      <a:gd name="T93" fmla="*/ 0 h 446"/>
                      <a:gd name="T94" fmla="*/ 0 w 1158"/>
                      <a:gd name="T95" fmla="*/ 0 h 446"/>
                      <a:gd name="T96" fmla="*/ 0 w 1158"/>
                      <a:gd name="T97" fmla="*/ 0 h 446"/>
                      <a:gd name="T98" fmla="*/ 0 w 1158"/>
                      <a:gd name="T99" fmla="*/ 0 h 446"/>
                      <a:gd name="T100" fmla="*/ 0 w 1158"/>
                      <a:gd name="T101" fmla="*/ 0 h 446"/>
                      <a:gd name="T102" fmla="*/ 0 w 1158"/>
                      <a:gd name="T103" fmla="*/ 0 h 446"/>
                      <a:gd name="T104" fmla="*/ 0 w 1158"/>
                      <a:gd name="T105" fmla="*/ 0 h 446"/>
                      <a:gd name="T106" fmla="*/ 0 w 1158"/>
                      <a:gd name="T107" fmla="*/ 0 h 44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w 1158"/>
                      <a:gd name="T163" fmla="*/ 0 h 446"/>
                      <a:gd name="T164" fmla="*/ 1158 w 1158"/>
                      <a:gd name="T165" fmla="*/ 446 h 446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T162" t="T163" r="T164" b="T165"/>
                    <a:pathLst>
                      <a:path w="1158" h="446">
                        <a:moveTo>
                          <a:pt x="29" y="327"/>
                        </a:moveTo>
                        <a:lnTo>
                          <a:pt x="41" y="334"/>
                        </a:lnTo>
                        <a:lnTo>
                          <a:pt x="58" y="338"/>
                        </a:lnTo>
                        <a:lnTo>
                          <a:pt x="76" y="339"/>
                        </a:lnTo>
                        <a:lnTo>
                          <a:pt x="96" y="340"/>
                        </a:lnTo>
                        <a:lnTo>
                          <a:pt x="113" y="341"/>
                        </a:lnTo>
                        <a:lnTo>
                          <a:pt x="126" y="347"/>
                        </a:lnTo>
                        <a:lnTo>
                          <a:pt x="133" y="356"/>
                        </a:lnTo>
                        <a:lnTo>
                          <a:pt x="133" y="373"/>
                        </a:lnTo>
                        <a:lnTo>
                          <a:pt x="155" y="389"/>
                        </a:lnTo>
                        <a:lnTo>
                          <a:pt x="181" y="399"/>
                        </a:lnTo>
                        <a:lnTo>
                          <a:pt x="208" y="406"/>
                        </a:lnTo>
                        <a:lnTo>
                          <a:pt x="239" y="409"/>
                        </a:lnTo>
                        <a:lnTo>
                          <a:pt x="268" y="409"/>
                        </a:lnTo>
                        <a:lnTo>
                          <a:pt x="301" y="406"/>
                        </a:lnTo>
                        <a:lnTo>
                          <a:pt x="332" y="401"/>
                        </a:lnTo>
                        <a:lnTo>
                          <a:pt x="364" y="395"/>
                        </a:lnTo>
                        <a:lnTo>
                          <a:pt x="366" y="405"/>
                        </a:lnTo>
                        <a:lnTo>
                          <a:pt x="371" y="414"/>
                        </a:lnTo>
                        <a:lnTo>
                          <a:pt x="378" y="420"/>
                        </a:lnTo>
                        <a:lnTo>
                          <a:pt x="389" y="428"/>
                        </a:lnTo>
                        <a:lnTo>
                          <a:pt x="399" y="432"/>
                        </a:lnTo>
                        <a:lnTo>
                          <a:pt x="411" y="437"/>
                        </a:lnTo>
                        <a:lnTo>
                          <a:pt x="424" y="440"/>
                        </a:lnTo>
                        <a:lnTo>
                          <a:pt x="437" y="445"/>
                        </a:lnTo>
                        <a:lnTo>
                          <a:pt x="446" y="445"/>
                        </a:lnTo>
                        <a:lnTo>
                          <a:pt x="456" y="445"/>
                        </a:lnTo>
                        <a:lnTo>
                          <a:pt x="466" y="445"/>
                        </a:lnTo>
                        <a:lnTo>
                          <a:pt x="477" y="446"/>
                        </a:lnTo>
                        <a:lnTo>
                          <a:pt x="487" y="443"/>
                        </a:lnTo>
                        <a:lnTo>
                          <a:pt x="497" y="442"/>
                        </a:lnTo>
                        <a:lnTo>
                          <a:pt x="506" y="440"/>
                        </a:lnTo>
                        <a:lnTo>
                          <a:pt x="517" y="437"/>
                        </a:lnTo>
                        <a:lnTo>
                          <a:pt x="524" y="430"/>
                        </a:lnTo>
                        <a:lnTo>
                          <a:pt x="531" y="424"/>
                        </a:lnTo>
                        <a:lnTo>
                          <a:pt x="537" y="417"/>
                        </a:lnTo>
                        <a:lnTo>
                          <a:pt x="544" y="410"/>
                        </a:lnTo>
                        <a:lnTo>
                          <a:pt x="549" y="403"/>
                        </a:lnTo>
                        <a:lnTo>
                          <a:pt x="554" y="396"/>
                        </a:lnTo>
                        <a:lnTo>
                          <a:pt x="556" y="390"/>
                        </a:lnTo>
                        <a:lnTo>
                          <a:pt x="558" y="384"/>
                        </a:lnTo>
                        <a:lnTo>
                          <a:pt x="566" y="383"/>
                        </a:lnTo>
                        <a:lnTo>
                          <a:pt x="578" y="381"/>
                        </a:lnTo>
                        <a:lnTo>
                          <a:pt x="590" y="378"/>
                        </a:lnTo>
                        <a:lnTo>
                          <a:pt x="604" y="375"/>
                        </a:lnTo>
                        <a:lnTo>
                          <a:pt x="614" y="374"/>
                        </a:lnTo>
                        <a:lnTo>
                          <a:pt x="622" y="378"/>
                        </a:lnTo>
                        <a:lnTo>
                          <a:pt x="623" y="384"/>
                        </a:lnTo>
                        <a:lnTo>
                          <a:pt x="618" y="398"/>
                        </a:lnTo>
                        <a:lnTo>
                          <a:pt x="622" y="405"/>
                        </a:lnTo>
                        <a:lnTo>
                          <a:pt x="627" y="409"/>
                        </a:lnTo>
                        <a:lnTo>
                          <a:pt x="633" y="412"/>
                        </a:lnTo>
                        <a:lnTo>
                          <a:pt x="639" y="413"/>
                        </a:lnTo>
                        <a:lnTo>
                          <a:pt x="646" y="413"/>
                        </a:lnTo>
                        <a:lnTo>
                          <a:pt x="652" y="413"/>
                        </a:lnTo>
                        <a:lnTo>
                          <a:pt x="660" y="413"/>
                        </a:lnTo>
                        <a:lnTo>
                          <a:pt x="668" y="415"/>
                        </a:lnTo>
                        <a:lnTo>
                          <a:pt x="683" y="417"/>
                        </a:lnTo>
                        <a:lnTo>
                          <a:pt x="698" y="418"/>
                        </a:lnTo>
                        <a:lnTo>
                          <a:pt x="712" y="416"/>
                        </a:lnTo>
                        <a:lnTo>
                          <a:pt x="726" y="414"/>
                        </a:lnTo>
                        <a:lnTo>
                          <a:pt x="738" y="408"/>
                        </a:lnTo>
                        <a:lnTo>
                          <a:pt x="751" y="403"/>
                        </a:lnTo>
                        <a:lnTo>
                          <a:pt x="764" y="395"/>
                        </a:lnTo>
                        <a:lnTo>
                          <a:pt x="777" y="387"/>
                        </a:lnTo>
                        <a:lnTo>
                          <a:pt x="791" y="387"/>
                        </a:lnTo>
                        <a:lnTo>
                          <a:pt x="805" y="387"/>
                        </a:lnTo>
                        <a:lnTo>
                          <a:pt x="818" y="387"/>
                        </a:lnTo>
                        <a:lnTo>
                          <a:pt x="833" y="387"/>
                        </a:lnTo>
                        <a:lnTo>
                          <a:pt x="848" y="385"/>
                        </a:lnTo>
                        <a:lnTo>
                          <a:pt x="863" y="383"/>
                        </a:lnTo>
                        <a:lnTo>
                          <a:pt x="877" y="379"/>
                        </a:lnTo>
                        <a:lnTo>
                          <a:pt x="893" y="373"/>
                        </a:lnTo>
                        <a:lnTo>
                          <a:pt x="907" y="382"/>
                        </a:lnTo>
                        <a:lnTo>
                          <a:pt x="926" y="389"/>
                        </a:lnTo>
                        <a:lnTo>
                          <a:pt x="944" y="390"/>
                        </a:lnTo>
                        <a:lnTo>
                          <a:pt x="965" y="390"/>
                        </a:lnTo>
                        <a:lnTo>
                          <a:pt x="985" y="385"/>
                        </a:lnTo>
                        <a:lnTo>
                          <a:pt x="1005" y="381"/>
                        </a:lnTo>
                        <a:lnTo>
                          <a:pt x="1024" y="374"/>
                        </a:lnTo>
                        <a:lnTo>
                          <a:pt x="1044" y="368"/>
                        </a:lnTo>
                        <a:lnTo>
                          <a:pt x="1051" y="359"/>
                        </a:lnTo>
                        <a:lnTo>
                          <a:pt x="1054" y="350"/>
                        </a:lnTo>
                        <a:lnTo>
                          <a:pt x="1053" y="340"/>
                        </a:lnTo>
                        <a:lnTo>
                          <a:pt x="1050" y="332"/>
                        </a:lnTo>
                        <a:lnTo>
                          <a:pt x="1042" y="325"/>
                        </a:lnTo>
                        <a:lnTo>
                          <a:pt x="1043" y="322"/>
                        </a:lnTo>
                        <a:lnTo>
                          <a:pt x="1048" y="318"/>
                        </a:lnTo>
                        <a:lnTo>
                          <a:pt x="1058" y="317"/>
                        </a:lnTo>
                        <a:lnTo>
                          <a:pt x="1069" y="314"/>
                        </a:lnTo>
                        <a:lnTo>
                          <a:pt x="1080" y="312"/>
                        </a:lnTo>
                        <a:lnTo>
                          <a:pt x="1090" y="307"/>
                        </a:lnTo>
                        <a:lnTo>
                          <a:pt x="1099" y="302"/>
                        </a:lnTo>
                        <a:lnTo>
                          <a:pt x="1101" y="287"/>
                        </a:lnTo>
                        <a:lnTo>
                          <a:pt x="1110" y="279"/>
                        </a:lnTo>
                        <a:lnTo>
                          <a:pt x="1123" y="271"/>
                        </a:lnTo>
                        <a:lnTo>
                          <a:pt x="1138" y="266"/>
                        </a:lnTo>
                        <a:lnTo>
                          <a:pt x="1149" y="258"/>
                        </a:lnTo>
                        <a:lnTo>
                          <a:pt x="1158" y="250"/>
                        </a:lnTo>
                        <a:lnTo>
                          <a:pt x="1158" y="239"/>
                        </a:lnTo>
                        <a:lnTo>
                          <a:pt x="1148" y="225"/>
                        </a:lnTo>
                        <a:lnTo>
                          <a:pt x="1144" y="222"/>
                        </a:lnTo>
                        <a:lnTo>
                          <a:pt x="1140" y="219"/>
                        </a:lnTo>
                        <a:lnTo>
                          <a:pt x="1134" y="217"/>
                        </a:lnTo>
                        <a:lnTo>
                          <a:pt x="1130" y="215"/>
                        </a:lnTo>
                        <a:lnTo>
                          <a:pt x="1125" y="212"/>
                        </a:lnTo>
                        <a:lnTo>
                          <a:pt x="1125" y="209"/>
                        </a:lnTo>
                        <a:lnTo>
                          <a:pt x="1129" y="206"/>
                        </a:lnTo>
                        <a:lnTo>
                          <a:pt x="1137" y="203"/>
                        </a:lnTo>
                        <a:lnTo>
                          <a:pt x="1141" y="196"/>
                        </a:lnTo>
                        <a:lnTo>
                          <a:pt x="1143" y="191"/>
                        </a:lnTo>
                        <a:lnTo>
                          <a:pt x="1143" y="185"/>
                        </a:lnTo>
                        <a:lnTo>
                          <a:pt x="1144" y="180"/>
                        </a:lnTo>
                        <a:lnTo>
                          <a:pt x="1142" y="173"/>
                        </a:lnTo>
                        <a:lnTo>
                          <a:pt x="1141" y="167"/>
                        </a:lnTo>
                        <a:lnTo>
                          <a:pt x="1138" y="161"/>
                        </a:lnTo>
                        <a:lnTo>
                          <a:pt x="1137" y="157"/>
                        </a:lnTo>
                        <a:lnTo>
                          <a:pt x="1125" y="149"/>
                        </a:lnTo>
                        <a:lnTo>
                          <a:pt x="1123" y="143"/>
                        </a:lnTo>
                        <a:lnTo>
                          <a:pt x="1125" y="135"/>
                        </a:lnTo>
                        <a:lnTo>
                          <a:pt x="1133" y="127"/>
                        </a:lnTo>
                        <a:lnTo>
                          <a:pt x="1140" y="118"/>
                        </a:lnTo>
                        <a:lnTo>
                          <a:pt x="1145" y="110"/>
                        </a:lnTo>
                        <a:lnTo>
                          <a:pt x="1144" y="100"/>
                        </a:lnTo>
                        <a:lnTo>
                          <a:pt x="1137" y="91"/>
                        </a:lnTo>
                        <a:lnTo>
                          <a:pt x="1124" y="78"/>
                        </a:lnTo>
                        <a:lnTo>
                          <a:pt x="1111" y="71"/>
                        </a:lnTo>
                        <a:lnTo>
                          <a:pt x="1096" y="66"/>
                        </a:lnTo>
                        <a:lnTo>
                          <a:pt x="1080" y="65"/>
                        </a:lnTo>
                        <a:lnTo>
                          <a:pt x="1062" y="63"/>
                        </a:lnTo>
                        <a:lnTo>
                          <a:pt x="1045" y="66"/>
                        </a:lnTo>
                        <a:lnTo>
                          <a:pt x="1028" y="68"/>
                        </a:lnTo>
                        <a:lnTo>
                          <a:pt x="1011" y="71"/>
                        </a:lnTo>
                        <a:lnTo>
                          <a:pt x="1002" y="63"/>
                        </a:lnTo>
                        <a:lnTo>
                          <a:pt x="993" y="60"/>
                        </a:lnTo>
                        <a:lnTo>
                          <a:pt x="979" y="58"/>
                        </a:lnTo>
                        <a:lnTo>
                          <a:pt x="967" y="58"/>
                        </a:lnTo>
                        <a:lnTo>
                          <a:pt x="954" y="56"/>
                        </a:lnTo>
                        <a:lnTo>
                          <a:pt x="945" y="52"/>
                        </a:lnTo>
                        <a:lnTo>
                          <a:pt x="940" y="45"/>
                        </a:lnTo>
                        <a:lnTo>
                          <a:pt x="940" y="33"/>
                        </a:lnTo>
                        <a:lnTo>
                          <a:pt x="922" y="24"/>
                        </a:lnTo>
                        <a:lnTo>
                          <a:pt x="906" y="17"/>
                        </a:lnTo>
                        <a:lnTo>
                          <a:pt x="887" y="12"/>
                        </a:lnTo>
                        <a:lnTo>
                          <a:pt x="869" y="10"/>
                        </a:lnTo>
                        <a:lnTo>
                          <a:pt x="849" y="7"/>
                        </a:lnTo>
                        <a:lnTo>
                          <a:pt x="830" y="10"/>
                        </a:lnTo>
                        <a:lnTo>
                          <a:pt x="810" y="14"/>
                        </a:lnTo>
                        <a:lnTo>
                          <a:pt x="792" y="22"/>
                        </a:lnTo>
                        <a:lnTo>
                          <a:pt x="784" y="15"/>
                        </a:lnTo>
                        <a:lnTo>
                          <a:pt x="776" y="11"/>
                        </a:lnTo>
                        <a:lnTo>
                          <a:pt x="766" y="6"/>
                        </a:lnTo>
                        <a:lnTo>
                          <a:pt x="758" y="4"/>
                        </a:lnTo>
                        <a:lnTo>
                          <a:pt x="747" y="1"/>
                        </a:lnTo>
                        <a:lnTo>
                          <a:pt x="736" y="0"/>
                        </a:lnTo>
                        <a:lnTo>
                          <a:pt x="725" y="0"/>
                        </a:lnTo>
                        <a:lnTo>
                          <a:pt x="715" y="0"/>
                        </a:lnTo>
                        <a:lnTo>
                          <a:pt x="705" y="2"/>
                        </a:lnTo>
                        <a:lnTo>
                          <a:pt x="695" y="4"/>
                        </a:lnTo>
                        <a:lnTo>
                          <a:pt x="685" y="5"/>
                        </a:lnTo>
                        <a:lnTo>
                          <a:pt x="677" y="7"/>
                        </a:lnTo>
                        <a:lnTo>
                          <a:pt x="667" y="10"/>
                        </a:lnTo>
                        <a:lnTo>
                          <a:pt x="658" y="13"/>
                        </a:lnTo>
                        <a:lnTo>
                          <a:pt x="650" y="17"/>
                        </a:lnTo>
                        <a:lnTo>
                          <a:pt x="644" y="25"/>
                        </a:lnTo>
                        <a:lnTo>
                          <a:pt x="635" y="18"/>
                        </a:lnTo>
                        <a:lnTo>
                          <a:pt x="625" y="13"/>
                        </a:lnTo>
                        <a:lnTo>
                          <a:pt x="614" y="7"/>
                        </a:lnTo>
                        <a:lnTo>
                          <a:pt x="603" y="5"/>
                        </a:lnTo>
                        <a:lnTo>
                          <a:pt x="590" y="2"/>
                        </a:lnTo>
                        <a:lnTo>
                          <a:pt x="578" y="2"/>
                        </a:lnTo>
                        <a:lnTo>
                          <a:pt x="564" y="3"/>
                        </a:lnTo>
                        <a:lnTo>
                          <a:pt x="550" y="9"/>
                        </a:lnTo>
                        <a:lnTo>
                          <a:pt x="538" y="12"/>
                        </a:lnTo>
                        <a:lnTo>
                          <a:pt x="529" y="20"/>
                        </a:lnTo>
                        <a:lnTo>
                          <a:pt x="523" y="28"/>
                        </a:lnTo>
                        <a:lnTo>
                          <a:pt x="516" y="37"/>
                        </a:lnTo>
                        <a:lnTo>
                          <a:pt x="508" y="43"/>
                        </a:lnTo>
                        <a:lnTo>
                          <a:pt x="500" y="48"/>
                        </a:lnTo>
                        <a:lnTo>
                          <a:pt x="489" y="48"/>
                        </a:lnTo>
                        <a:lnTo>
                          <a:pt x="476" y="44"/>
                        </a:lnTo>
                        <a:lnTo>
                          <a:pt x="460" y="50"/>
                        </a:lnTo>
                        <a:lnTo>
                          <a:pt x="449" y="50"/>
                        </a:lnTo>
                        <a:lnTo>
                          <a:pt x="441" y="46"/>
                        </a:lnTo>
                        <a:lnTo>
                          <a:pt x="434" y="38"/>
                        </a:lnTo>
                        <a:lnTo>
                          <a:pt x="426" y="29"/>
                        </a:lnTo>
                        <a:lnTo>
                          <a:pt x="419" y="21"/>
                        </a:lnTo>
                        <a:lnTo>
                          <a:pt x="409" y="15"/>
                        </a:lnTo>
                        <a:lnTo>
                          <a:pt x="397" y="14"/>
                        </a:lnTo>
                        <a:lnTo>
                          <a:pt x="387" y="14"/>
                        </a:lnTo>
                        <a:lnTo>
                          <a:pt x="377" y="15"/>
                        </a:lnTo>
                        <a:lnTo>
                          <a:pt x="368" y="16"/>
                        </a:lnTo>
                        <a:lnTo>
                          <a:pt x="361" y="20"/>
                        </a:lnTo>
                        <a:lnTo>
                          <a:pt x="352" y="23"/>
                        </a:lnTo>
                        <a:lnTo>
                          <a:pt x="344" y="26"/>
                        </a:lnTo>
                        <a:lnTo>
                          <a:pt x="337" y="29"/>
                        </a:lnTo>
                        <a:lnTo>
                          <a:pt x="331" y="36"/>
                        </a:lnTo>
                        <a:lnTo>
                          <a:pt x="325" y="44"/>
                        </a:lnTo>
                        <a:lnTo>
                          <a:pt x="325" y="51"/>
                        </a:lnTo>
                        <a:lnTo>
                          <a:pt x="329" y="59"/>
                        </a:lnTo>
                        <a:lnTo>
                          <a:pt x="333" y="67"/>
                        </a:lnTo>
                        <a:lnTo>
                          <a:pt x="335" y="72"/>
                        </a:lnTo>
                        <a:lnTo>
                          <a:pt x="335" y="79"/>
                        </a:lnTo>
                        <a:lnTo>
                          <a:pt x="328" y="82"/>
                        </a:lnTo>
                        <a:lnTo>
                          <a:pt x="314" y="85"/>
                        </a:lnTo>
                        <a:lnTo>
                          <a:pt x="303" y="78"/>
                        </a:lnTo>
                        <a:lnTo>
                          <a:pt x="294" y="72"/>
                        </a:lnTo>
                        <a:lnTo>
                          <a:pt x="283" y="68"/>
                        </a:lnTo>
                        <a:lnTo>
                          <a:pt x="273" y="66"/>
                        </a:lnTo>
                        <a:lnTo>
                          <a:pt x="261" y="62"/>
                        </a:lnTo>
                        <a:lnTo>
                          <a:pt x="249" y="62"/>
                        </a:lnTo>
                        <a:lnTo>
                          <a:pt x="235" y="61"/>
                        </a:lnTo>
                        <a:lnTo>
                          <a:pt x="223" y="63"/>
                        </a:lnTo>
                        <a:lnTo>
                          <a:pt x="212" y="63"/>
                        </a:lnTo>
                        <a:lnTo>
                          <a:pt x="203" y="66"/>
                        </a:lnTo>
                        <a:lnTo>
                          <a:pt x="193" y="68"/>
                        </a:lnTo>
                        <a:lnTo>
                          <a:pt x="184" y="72"/>
                        </a:lnTo>
                        <a:lnTo>
                          <a:pt x="174" y="76"/>
                        </a:lnTo>
                        <a:lnTo>
                          <a:pt x="167" y="82"/>
                        </a:lnTo>
                        <a:lnTo>
                          <a:pt x="160" y="89"/>
                        </a:lnTo>
                        <a:lnTo>
                          <a:pt x="155" y="99"/>
                        </a:lnTo>
                        <a:lnTo>
                          <a:pt x="153" y="104"/>
                        </a:lnTo>
                        <a:lnTo>
                          <a:pt x="154" y="111"/>
                        </a:lnTo>
                        <a:lnTo>
                          <a:pt x="154" y="117"/>
                        </a:lnTo>
                        <a:lnTo>
                          <a:pt x="156" y="124"/>
                        </a:lnTo>
                        <a:lnTo>
                          <a:pt x="159" y="129"/>
                        </a:lnTo>
                        <a:lnTo>
                          <a:pt x="163" y="136"/>
                        </a:lnTo>
                        <a:lnTo>
                          <a:pt x="167" y="141"/>
                        </a:lnTo>
                        <a:lnTo>
                          <a:pt x="174" y="148"/>
                        </a:lnTo>
                        <a:lnTo>
                          <a:pt x="181" y="150"/>
                        </a:lnTo>
                        <a:lnTo>
                          <a:pt x="190" y="153"/>
                        </a:lnTo>
                        <a:lnTo>
                          <a:pt x="200" y="157"/>
                        </a:lnTo>
                        <a:lnTo>
                          <a:pt x="210" y="162"/>
                        </a:lnTo>
                        <a:lnTo>
                          <a:pt x="200" y="172"/>
                        </a:lnTo>
                        <a:lnTo>
                          <a:pt x="190" y="177"/>
                        </a:lnTo>
                        <a:lnTo>
                          <a:pt x="182" y="178"/>
                        </a:lnTo>
                        <a:lnTo>
                          <a:pt x="173" y="175"/>
                        </a:lnTo>
                        <a:lnTo>
                          <a:pt x="163" y="170"/>
                        </a:lnTo>
                        <a:lnTo>
                          <a:pt x="154" y="166"/>
                        </a:lnTo>
                        <a:lnTo>
                          <a:pt x="144" y="162"/>
                        </a:lnTo>
                        <a:lnTo>
                          <a:pt x="136" y="162"/>
                        </a:lnTo>
                        <a:lnTo>
                          <a:pt x="127" y="160"/>
                        </a:lnTo>
                        <a:lnTo>
                          <a:pt x="119" y="159"/>
                        </a:lnTo>
                        <a:lnTo>
                          <a:pt x="111" y="158"/>
                        </a:lnTo>
                        <a:lnTo>
                          <a:pt x="104" y="158"/>
                        </a:lnTo>
                        <a:lnTo>
                          <a:pt x="94" y="158"/>
                        </a:lnTo>
                        <a:lnTo>
                          <a:pt x="86" y="159"/>
                        </a:lnTo>
                        <a:lnTo>
                          <a:pt x="77" y="162"/>
                        </a:lnTo>
                        <a:lnTo>
                          <a:pt x="70" y="168"/>
                        </a:lnTo>
                        <a:lnTo>
                          <a:pt x="60" y="177"/>
                        </a:lnTo>
                        <a:lnTo>
                          <a:pt x="54" y="186"/>
                        </a:lnTo>
                        <a:lnTo>
                          <a:pt x="51" y="197"/>
                        </a:lnTo>
                        <a:lnTo>
                          <a:pt x="53" y="208"/>
                        </a:lnTo>
                        <a:lnTo>
                          <a:pt x="63" y="215"/>
                        </a:lnTo>
                        <a:lnTo>
                          <a:pt x="73" y="223"/>
                        </a:lnTo>
                        <a:lnTo>
                          <a:pt x="77" y="226"/>
                        </a:lnTo>
                        <a:lnTo>
                          <a:pt x="83" y="229"/>
                        </a:lnTo>
                        <a:lnTo>
                          <a:pt x="88" y="233"/>
                        </a:lnTo>
                        <a:lnTo>
                          <a:pt x="95" y="236"/>
                        </a:lnTo>
                        <a:lnTo>
                          <a:pt x="82" y="237"/>
                        </a:lnTo>
                        <a:lnTo>
                          <a:pt x="69" y="238"/>
                        </a:lnTo>
                        <a:lnTo>
                          <a:pt x="53" y="239"/>
                        </a:lnTo>
                        <a:lnTo>
                          <a:pt x="40" y="242"/>
                        </a:lnTo>
                        <a:lnTo>
                          <a:pt x="27" y="246"/>
                        </a:lnTo>
                        <a:lnTo>
                          <a:pt x="16" y="253"/>
                        </a:lnTo>
                        <a:lnTo>
                          <a:pt x="7" y="263"/>
                        </a:lnTo>
                        <a:lnTo>
                          <a:pt x="2" y="278"/>
                        </a:lnTo>
                        <a:lnTo>
                          <a:pt x="0" y="284"/>
                        </a:lnTo>
                        <a:lnTo>
                          <a:pt x="1" y="292"/>
                        </a:lnTo>
                        <a:lnTo>
                          <a:pt x="3" y="298"/>
                        </a:lnTo>
                        <a:lnTo>
                          <a:pt x="7" y="305"/>
                        </a:lnTo>
                        <a:lnTo>
                          <a:pt x="17" y="316"/>
                        </a:lnTo>
                        <a:lnTo>
                          <a:pt x="29" y="327"/>
                        </a:lnTo>
                        <a:close/>
                      </a:path>
                    </a:pathLst>
                  </a:custGeom>
                  <a:solidFill>
                    <a:srgbClr val="7A00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51" name="Freeform 393"/>
                  <p:cNvSpPr>
                    <a:spLocks noChangeAspect="1"/>
                  </p:cNvSpPr>
                  <p:nvPr/>
                </p:nvSpPr>
                <p:spPr bwMode="auto">
                  <a:xfrm>
                    <a:off x="3579" y="3729"/>
                    <a:ext cx="15" cy="8"/>
                  </a:xfrm>
                  <a:custGeom>
                    <a:avLst/>
                    <a:gdLst>
                      <a:gd name="T0" fmla="*/ 0 w 151"/>
                      <a:gd name="T1" fmla="*/ 0 h 87"/>
                      <a:gd name="T2" fmla="*/ 0 w 151"/>
                      <a:gd name="T3" fmla="*/ 0 h 87"/>
                      <a:gd name="T4" fmla="*/ 0 w 151"/>
                      <a:gd name="T5" fmla="*/ 0 h 87"/>
                      <a:gd name="T6" fmla="*/ 0 w 151"/>
                      <a:gd name="T7" fmla="*/ 0 h 87"/>
                      <a:gd name="T8" fmla="*/ 0 w 151"/>
                      <a:gd name="T9" fmla="*/ 0 h 87"/>
                      <a:gd name="T10" fmla="*/ 0 w 151"/>
                      <a:gd name="T11" fmla="*/ 0 h 87"/>
                      <a:gd name="T12" fmla="*/ 0 w 151"/>
                      <a:gd name="T13" fmla="*/ 0 h 87"/>
                      <a:gd name="T14" fmla="*/ 0 w 151"/>
                      <a:gd name="T15" fmla="*/ 0 h 87"/>
                      <a:gd name="T16" fmla="*/ 0 w 151"/>
                      <a:gd name="T17" fmla="*/ 0 h 87"/>
                      <a:gd name="T18" fmla="*/ 0 w 151"/>
                      <a:gd name="T19" fmla="*/ 0 h 87"/>
                      <a:gd name="T20" fmla="*/ 0 w 151"/>
                      <a:gd name="T21" fmla="*/ 0 h 87"/>
                      <a:gd name="T22" fmla="*/ 0 w 151"/>
                      <a:gd name="T23" fmla="*/ 0 h 87"/>
                      <a:gd name="T24" fmla="*/ 0 w 151"/>
                      <a:gd name="T25" fmla="*/ 0 h 87"/>
                      <a:gd name="T26" fmla="*/ 0 w 151"/>
                      <a:gd name="T27" fmla="*/ 0 h 87"/>
                      <a:gd name="T28" fmla="*/ 0 w 151"/>
                      <a:gd name="T29" fmla="*/ 0 h 87"/>
                      <a:gd name="T30" fmla="*/ 0 w 151"/>
                      <a:gd name="T31" fmla="*/ 0 h 87"/>
                      <a:gd name="T32" fmla="*/ 0 w 151"/>
                      <a:gd name="T33" fmla="*/ 0 h 87"/>
                      <a:gd name="T34" fmla="*/ 0 w 151"/>
                      <a:gd name="T35" fmla="*/ 0 h 87"/>
                      <a:gd name="T36" fmla="*/ 0 w 151"/>
                      <a:gd name="T37" fmla="*/ 0 h 87"/>
                      <a:gd name="T38" fmla="*/ 0 w 151"/>
                      <a:gd name="T39" fmla="*/ 0 h 87"/>
                      <a:gd name="T40" fmla="*/ 0 w 151"/>
                      <a:gd name="T41" fmla="*/ 0 h 87"/>
                      <a:gd name="T42" fmla="*/ 0 w 151"/>
                      <a:gd name="T43" fmla="*/ 0 h 87"/>
                      <a:gd name="T44" fmla="*/ 0 w 151"/>
                      <a:gd name="T45" fmla="*/ 0 h 87"/>
                      <a:gd name="T46" fmla="*/ 0 w 151"/>
                      <a:gd name="T47" fmla="*/ 0 h 87"/>
                      <a:gd name="T48" fmla="*/ 0 w 151"/>
                      <a:gd name="T49" fmla="*/ 0 h 87"/>
                      <a:gd name="T50" fmla="*/ 0 w 151"/>
                      <a:gd name="T51" fmla="*/ 0 h 87"/>
                      <a:gd name="T52" fmla="*/ 0 w 151"/>
                      <a:gd name="T53" fmla="*/ 0 h 87"/>
                      <a:gd name="T54" fmla="*/ 0 w 151"/>
                      <a:gd name="T55" fmla="*/ 0 h 87"/>
                      <a:gd name="T56" fmla="*/ 0 w 151"/>
                      <a:gd name="T57" fmla="*/ 0 h 87"/>
                      <a:gd name="T58" fmla="*/ 0 w 151"/>
                      <a:gd name="T59" fmla="*/ 0 h 87"/>
                      <a:gd name="T60" fmla="*/ 0 w 151"/>
                      <a:gd name="T61" fmla="*/ 0 h 87"/>
                      <a:gd name="T62" fmla="*/ 0 w 151"/>
                      <a:gd name="T63" fmla="*/ 0 h 87"/>
                      <a:gd name="T64" fmla="*/ 0 w 151"/>
                      <a:gd name="T65" fmla="*/ 0 h 87"/>
                      <a:gd name="T66" fmla="*/ 0 w 151"/>
                      <a:gd name="T67" fmla="*/ 0 h 87"/>
                      <a:gd name="T68" fmla="*/ 0 w 151"/>
                      <a:gd name="T69" fmla="*/ 0 h 87"/>
                      <a:gd name="T70" fmla="*/ 0 w 151"/>
                      <a:gd name="T71" fmla="*/ 0 h 87"/>
                      <a:gd name="T72" fmla="*/ 0 w 151"/>
                      <a:gd name="T73" fmla="*/ 0 h 87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151"/>
                      <a:gd name="T112" fmla="*/ 0 h 87"/>
                      <a:gd name="T113" fmla="*/ 151 w 151"/>
                      <a:gd name="T114" fmla="*/ 87 h 87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151" h="87">
                        <a:moveTo>
                          <a:pt x="85" y="87"/>
                        </a:moveTo>
                        <a:lnTo>
                          <a:pt x="94" y="83"/>
                        </a:lnTo>
                        <a:lnTo>
                          <a:pt x="104" y="81"/>
                        </a:lnTo>
                        <a:lnTo>
                          <a:pt x="114" y="78"/>
                        </a:lnTo>
                        <a:lnTo>
                          <a:pt x="125" y="76"/>
                        </a:lnTo>
                        <a:lnTo>
                          <a:pt x="132" y="70"/>
                        </a:lnTo>
                        <a:lnTo>
                          <a:pt x="140" y="65"/>
                        </a:lnTo>
                        <a:lnTo>
                          <a:pt x="146" y="57"/>
                        </a:lnTo>
                        <a:lnTo>
                          <a:pt x="151" y="48"/>
                        </a:lnTo>
                        <a:lnTo>
                          <a:pt x="148" y="35"/>
                        </a:lnTo>
                        <a:lnTo>
                          <a:pt x="142" y="26"/>
                        </a:lnTo>
                        <a:lnTo>
                          <a:pt x="133" y="19"/>
                        </a:lnTo>
                        <a:lnTo>
                          <a:pt x="124" y="13"/>
                        </a:lnTo>
                        <a:lnTo>
                          <a:pt x="110" y="9"/>
                        </a:lnTo>
                        <a:lnTo>
                          <a:pt x="98" y="5"/>
                        </a:lnTo>
                        <a:lnTo>
                          <a:pt x="85" y="3"/>
                        </a:lnTo>
                        <a:lnTo>
                          <a:pt x="74" y="2"/>
                        </a:lnTo>
                        <a:lnTo>
                          <a:pt x="67" y="0"/>
                        </a:lnTo>
                        <a:lnTo>
                          <a:pt x="59" y="1"/>
                        </a:lnTo>
                        <a:lnTo>
                          <a:pt x="51" y="1"/>
                        </a:lnTo>
                        <a:lnTo>
                          <a:pt x="45" y="4"/>
                        </a:lnTo>
                        <a:lnTo>
                          <a:pt x="37" y="5"/>
                        </a:lnTo>
                        <a:lnTo>
                          <a:pt x="29" y="9"/>
                        </a:lnTo>
                        <a:lnTo>
                          <a:pt x="23" y="12"/>
                        </a:lnTo>
                        <a:lnTo>
                          <a:pt x="17" y="15"/>
                        </a:lnTo>
                        <a:lnTo>
                          <a:pt x="8" y="22"/>
                        </a:lnTo>
                        <a:lnTo>
                          <a:pt x="3" y="30"/>
                        </a:lnTo>
                        <a:lnTo>
                          <a:pt x="0" y="38"/>
                        </a:lnTo>
                        <a:lnTo>
                          <a:pt x="1" y="48"/>
                        </a:lnTo>
                        <a:lnTo>
                          <a:pt x="7" y="55"/>
                        </a:lnTo>
                        <a:lnTo>
                          <a:pt x="17" y="63"/>
                        </a:lnTo>
                        <a:lnTo>
                          <a:pt x="27" y="68"/>
                        </a:lnTo>
                        <a:lnTo>
                          <a:pt x="38" y="74"/>
                        </a:lnTo>
                        <a:lnTo>
                          <a:pt x="49" y="77"/>
                        </a:lnTo>
                        <a:lnTo>
                          <a:pt x="61" y="80"/>
                        </a:lnTo>
                        <a:lnTo>
                          <a:pt x="73" y="83"/>
                        </a:lnTo>
                        <a:lnTo>
                          <a:pt x="85" y="87"/>
                        </a:lnTo>
                        <a:close/>
                      </a:path>
                    </a:pathLst>
                  </a:custGeom>
                  <a:solidFill>
                    <a:srgbClr val="E3A68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52" name="Freeform 394"/>
                  <p:cNvSpPr>
                    <a:spLocks noChangeAspect="1"/>
                  </p:cNvSpPr>
                  <p:nvPr/>
                </p:nvSpPr>
                <p:spPr bwMode="auto">
                  <a:xfrm>
                    <a:off x="3584" y="3721"/>
                    <a:ext cx="12" cy="6"/>
                  </a:xfrm>
                  <a:custGeom>
                    <a:avLst/>
                    <a:gdLst>
                      <a:gd name="T0" fmla="*/ 0 w 121"/>
                      <a:gd name="T1" fmla="*/ 0 h 56"/>
                      <a:gd name="T2" fmla="*/ 0 w 121"/>
                      <a:gd name="T3" fmla="*/ 0 h 56"/>
                      <a:gd name="T4" fmla="*/ 0 w 121"/>
                      <a:gd name="T5" fmla="*/ 0 h 56"/>
                      <a:gd name="T6" fmla="*/ 0 w 121"/>
                      <a:gd name="T7" fmla="*/ 0 h 56"/>
                      <a:gd name="T8" fmla="*/ 0 w 121"/>
                      <a:gd name="T9" fmla="*/ 0 h 56"/>
                      <a:gd name="T10" fmla="*/ 0 w 121"/>
                      <a:gd name="T11" fmla="*/ 0 h 56"/>
                      <a:gd name="T12" fmla="*/ 0 w 121"/>
                      <a:gd name="T13" fmla="*/ 0 h 56"/>
                      <a:gd name="T14" fmla="*/ 0 w 121"/>
                      <a:gd name="T15" fmla="*/ 0 h 56"/>
                      <a:gd name="T16" fmla="*/ 0 w 121"/>
                      <a:gd name="T17" fmla="*/ 0 h 56"/>
                      <a:gd name="T18" fmla="*/ 0 w 121"/>
                      <a:gd name="T19" fmla="*/ 0 h 56"/>
                      <a:gd name="T20" fmla="*/ 0 w 121"/>
                      <a:gd name="T21" fmla="*/ 0 h 56"/>
                      <a:gd name="T22" fmla="*/ 0 w 121"/>
                      <a:gd name="T23" fmla="*/ 0 h 56"/>
                      <a:gd name="T24" fmla="*/ 0 w 121"/>
                      <a:gd name="T25" fmla="*/ 0 h 56"/>
                      <a:gd name="T26" fmla="*/ 0 w 121"/>
                      <a:gd name="T27" fmla="*/ 0 h 56"/>
                      <a:gd name="T28" fmla="*/ 0 w 121"/>
                      <a:gd name="T29" fmla="*/ 0 h 56"/>
                      <a:gd name="T30" fmla="*/ 0 w 121"/>
                      <a:gd name="T31" fmla="*/ 0 h 56"/>
                      <a:gd name="T32" fmla="*/ 0 w 121"/>
                      <a:gd name="T33" fmla="*/ 0 h 56"/>
                      <a:gd name="T34" fmla="*/ 0 w 121"/>
                      <a:gd name="T35" fmla="*/ 0 h 56"/>
                      <a:gd name="T36" fmla="*/ 0 w 121"/>
                      <a:gd name="T37" fmla="*/ 0 h 56"/>
                      <a:gd name="T38" fmla="*/ 0 w 121"/>
                      <a:gd name="T39" fmla="*/ 0 h 56"/>
                      <a:gd name="T40" fmla="*/ 0 w 121"/>
                      <a:gd name="T41" fmla="*/ 0 h 56"/>
                      <a:gd name="T42" fmla="*/ 0 w 121"/>
                      <a:gd name="T43" fmla="*/ 0 h 56"/>
                      <a:gd name="T44" fmla="*/ 0 w 121"/>
                      <a:gd name="T45" fmla="*/ 0 h 56"/>
                      <a:gd name="T46" fmla="*/ 0 w 121"/>
                      <a:gd name="T47" fmla="*/ 0 h 56"/>
                      <a:gd name="T48" fmla="*/ 0 w 121"/>
                      <a:gd name="T49" fmla="*/ 0 h 56"/>
                      <a:gd name="T50" fmla="*/ 0 w 121"/>
                      <a:gd name="T51" fmla="*/ 0 h 56"/>
                      <a:gd name="T52" fmla="*/ 0 w 121"/>
                      <a:gd name="T53" fmla="*/ 0 h 56"/>
                      <a:gd name="T54" fmla="*/ 0 w 121"/>
                      <a:gd name="T55" fmla="*/ 0 h 56"/>
                      <a:gd name="T56" fmla="*/ 0 w 121"/>
                      <a:gd name="T57" fmla="*/ 0 h 5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w 121"/>
                      <a:gd name="T88" fmla="*/ 0 h 56"/>
                      <a:gd name="T89" fmla="*/ 121 w 121"/>
                      <a:gd name="T90" fmla="*/ 56 h 56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T87" t="T88" r="T89" b="T90"/>
                    <a:pathLst>
                      <a:path w="121" h="56">
                        <a:moveTo>
                          <a:pt x="43" y="56"/>
                        </a:moveTo>
                        <a:lnTo>
                          <a:pt x="52" y="56"/>
                        </a:lnTo>
                        <a:lnTo>
                          <a:pt x="62" y="56"/>
                        </a:lnTo>
                        <a:lnTo>
                          <a:pt x="72" y="56"/>
                        </a:lnTo>
                        <a:lnTo>
                          <a:pt x="82" y="56"/>
                        </a:lnTo>
                        <a:lnTo>
                          <a:pt x="90" y="55"/>
                        </a:lnTo>
                        <a:lnTo>
                          <a:pt x="100" y="54"/>
                        </a:lnTo>
                        <a:lnTo>
                          <a:pt x="110" y="51"/>
                        </a:lnTo>
                        <a:lnTo>
                          <a:pt x="120" y="47"/>
                        </a:lnTo>
                        <a:lnTo>
                          <a:pt x="121" y="42"/>
                        </a:lnTo>
                        <a:lnTo>
                          <a:pt x="121" y="37"/>
                        </a:lnTo>
                        <a:lnTo>
                          <a:pt x="120" y="31"/>
                        </a:lnTo>
                        <a:lnTo>
                          <a:pt x="120" y="25"/>
                        </a:lnTo>
                        <a:lnTo>
                          <a:pt x="108" y="19"/>
                        </a:lnTo>
                        <a:lnTo>
                          <a:pt x="96" y="12"/>
                        </a:lnTo>
                        <a:lnTo>
                          <a:pt x="83" y="7"/>
                        </a:lnTo>
                        <a:lnTo>
                          <a:pt x="69" y="3"/>
                        </a:lnTo>
                        <a:lnTo>
                          <a:pt x="54" y="0"/>
                        </a:lnTo>
                        <a:lnTo>
                          <a:pt x="40" y="0"/>
                        </a:lnTo>
                        <a:lnTo>
                          <a:pt x="25" y="2"/>
                        </a:lnTo>
                        <a:lnTo>
                          <a:pt x="10" y="9"/>
                        </a:lnTo>
                        <a:lnTo>
                          <a:pt x="1" y="18"/>
                        </a:lnTo>
                        <a:lnTo>
                          <a:pt x="0" y="25"/>
                        </a:lnTo>
                        <a:lnTo>
                          <a:pt x="3" y="32"/>
                        </a:lnTo>
                        <a:lnTo>
                          <a:pt x="9" y="39"/>
                        </a:lnTo>
                        <a:lnTo>
                          <a:pt x="16" y="43"/>
                        </a:lnTo>
                        <a:lnTo>
                          <a:pt x="26" y="48"/>
                        </a:lnTo>
                        <a:lnTo>
                          <a:pt x="34" y="52"/>
                        </a:lnTo>
                        <a:lnTo>
                          <a:pt x="43" y="56"/>
                        </a:lnTo>
                        <a:close/>
                      </a:path>
                    </a:pathLst>
                  </a:custGeom>
                  <a:solidFill>
                    <a:srgbClr val="E3A68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53" name="Freeform 395"/>
                  <p:cNvSpPr>
                    <a:spLocks noChangeAspect="1"/>
                  </p:cNvSpPr>
                  <p:nvPr/>
                </p:nvSpPr>
                <p:spPr bwMode="auto">
                  <a:xfrm>
                    <a:off x="3591" y="3728"/>
                    <a:ext cx="5" cy="1"/>
                  </a:xfrm>
                  <a:custGeom>
                    <a:avLst/>
                    <a:gdLst>
                      <a:gd name="T0" fmla="*/ 0 w 55"/>
                      <a:gd name="T1" fmla="*/ 0 h 16"/>
                      <a:gd name="T2" fmla="*/ 0 w 55"/>
                      <a:gd name="T3" fmla="*/ 0 h 16"/>
                      <a:gd name="T4" fmla="*/ 0 w 55"/>
                      <a:gd name="T5" fmla="*/ 0 h 16"/>
                      <a:gd name="T6" fmla="*/ 0 w 55"/>
                      <a:gd name="T7" fmla="*/ 0 h 16"/>
                      <a:gd name="T8" fmla="*/ 0 w 55"/>
                      <a:gd name="T9" fmla="*/ 0 h 16"/>
                      <a:gd name="T10" fmla="*/ 0 w 55"/>
                      <a:gd name="T11" fmla="*/ 0 h 16"/>
                      <a:gd name="T12" fmla="*/ 0 w 55"/>
                      <a:gd name="T13" fmla="*/ 0 h 16"/>
                      <a:gd name="T14" fmla="*/ 0 w 55"/>
                      <a:gd name="T15" fmla="*/ 0 h 16"/>
                      <a:gd name="T16" fmla="*/ 0 w 55"/>
                      <a:gd name="T17" fmla="*/ 0 h 16"/>
                      <a:gd name="T18" fmla="*/ 0 w 55"/>
                      <a:gd name="T19" fmla="*/ 0 h 16"/>
                      <a:gd name="T20" fmla="*/ 0 w 55"/>
                      <a:gd name="T21" fmla="*/ 0 h 16"/>
                      <a:gd name="T22" fmla="*/ 0 w 55"/>
                      <a:gd name="T23" fmla="*/ 0 h 16"/>
                      <a:gd name="T24" fmla="*/ 0 w 55"/>
                      <a:gd name="T25" fmla="*/ 0 h 16"/>
                      <a:gd name="T26" fmla="*/ 0 w 55"/>
                      <a:gd name="T27" fmla="*/ 0 h 16"/>
                      <a:gd name="T28" fmla="*/ 0 w 55"/>
                      <a:gd name="T29" fmla="*/ 0 h 16"/>
                      <a:gd name="T30" fmla="*/ 0 w 55"/>
                      <a:gd name="T31" fmla="*/ 0 h 16"/>
                      <a:gd name="T32" fmla="*/ 0 w 55"/>
                      <a:gd name="T33" fmla="*/ 0 h 1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55"/>
                      <a:gd name="T52" fmla="*/ 0 h 16"/>
                      <a:gd name="T53" fmla="*/ 55 w 55"/>
                      <a:gd name="T54" fmla="*/ 16 h 1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55" h="16">
                        <a:moveTo>
                          <a:pt x="55" y="0"/>
                        </a:moveTo>
                        <a:lnTo>
                          <a:pt x="48" y="1"/>
                        </a:lnTo>
                        <a:lnTo>
                          <a:pt x="42" y="3"/>
                        </a:lnTo>
                        <a:lnTo>
                          <a:pt x="35" y="5"/>
                        </a:lnTo>
                        <a:lnTo>
                          <a:pt x="29" y="7"/>
                        </a:lnTo>
                        <a:lnTo>
                          <a:pt x="21" y="7"/>
                        </a:lnTo>
                        <a:lnTo>
                          <a:pt x="14" y="7"/>
                        </a:lnTo>
                        <a:lnTo>
                          <a:pt x="7" y="6"/>
                        </a:lnTo>
                        <a:lnTo>
                          <a:pt x="0" y="6"/>
                        </a:lnTo>
                        <a:lnTo>
                          <a:pt x="7" y="6"/>
                        </a:lnTo>
                        <a:lnTo>
                          <a:pt x="14" y="9"/>
                        </a:lnTo>
                        <a:lnTo>
                          <a:pt x="22" y="11"/>
                        </a:lnTo>
                        <a:lnTo>
                          <a:pt x="30" y="14"/>
                        </a:lnTo>
                        <a:lnTo>
                          <a:pt x="36" y="16"/>
                        </a:lnTo>
                        <a:lnTo>
                          <a:pt x="43" y="14"/>
                        </a:lnTo>
                        <a:lnTo>
                          <a:pt x="48" y="9"/>
                        </a:lnTo>
                        <a:lnTo>
                          <a:pt x="55" y="0"/>
                        </a:lnTo>
                        <a:close/>
                      </a:path>
                    </a:pathLst>
                  </a:custGeom>
                  <a:solidFill>
                    <a:srgbClr val="94332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54" name="Freeform 396"/>
                  <p:cNvSpPr>
                    <a:spLocks noChangeAspect="1"/>
                  </p:cNvSpPr>
                  <p:nvPr/>
                </p:nvSpPr>
                <p:spPr bwMode="auto">
                  <a:xfrm>
                    <a:off x="3592" y="3736"/>
                    <a:ext cx="24" cy="8"/>
                  </a:xfrm>
                  <a:custGeom>
                    <a:avLst/>
                    <a:gdLst>
                      <a:gd name="T0" fmla="*/ 0 w 246"/>
                      <a:gd name="T1" fmla="*/ 0 h 81"/>
                      <a:gd name="T2" fmla="*/ 0 w 246"/>
                      <a:gd name="T3" fmla="*/ 0 h 81"/>
                      <a:gd name="T4" fmla="*/ 0 w 246"/>
                      <a:gd name="T5" fmla="*/ 0 h 81"/>
                      <a:gd name="T6" fmla="*/ 0 w 246"/>
                      <a:gd name="T7" fmla="*/ 0 h 81"/>
                      <a:gd name="T8" fmla="*/ 0 w 246"/>
                      <a:gd name="T9" fmla="*/ 0 h 81"/>
                      <a:gd name="T10" fmla="*/ 0 w 246"/>
                      <a:gd name="T11" fmla="*/ 0 h 81"/>
                      <a:gd name="T12" fmla="*/ 0 w 246"/>
                      <a:gd name="T13" fmla="*/ 0 h 81"/>
                      <a:gd name="T14" fmla="*/ 0 w 246"/>
                      <a:gd name="T15" fmla="*/ 0 h 81"/>
                      <a:gd name="T16" fmla="*/ 0 w 246"/>
                      <a:gd name="T17" fmla="*/ 0 h 81"/>
                      <a:gd name="T18" fmla="*/ 0 w 246"/>
                      <a:gd name="T19" fmla="*/ 0 h 81"/>
                      <a:gd name="T20" fmla="*/ 0 w 246"/>
                      <a:gd name="T21" fmla="*/ 0 h 81"/>
                      <a:gd name="T22" fmla="*/ 0 w 246"/>
                      <a:gd name="T23" fmla="*/ 0 h 81"/>
                      <a:gd name="T24" fmla="*/ 0 w 246"/>
                      <a:gd name="T25" fmla="*/ 0 h 81"/>
                      <a:gd name="T26" fmla="*/ 0 w 246"/>
                      <a:gd name="T27" fmla="*/ 0 h 81"/>
                      <a:gd name="T28" fmla="*/ 0 w 246"/>
                      <a:gd name="T29" fmla="*/ 0 h 81"/>
                      <a:gd name="T30" fmla="*/ 0 w 246"/>
                      <a:gd name="T31" fmla="*/ 0 h 81"/>
                      <a:gd name="T32" fmla="*/ 0 w 246"/>
                      <a:gd name="T33" fmla="*/ 0 h 81"/>
                      <a:gd name="T34" fmla="*/ 0 w 246"/>
                      <a:gd name="T35" fmla="*/ 0 h 81"/>
                      <a:gd name="T36" fmla="*/ 0 w 246"/>
                      <a:gd name="T37" fmla="*/ 0 h 81"/>
                      <a:gd name="T38" fmla="*/ 0 w 246"/>
                      <a:gd name="T39" fmla="*/ 0 h 81"/>
                      <a:gd name="T40" fmla="*/ 0 w 246"/>
                      <a:gd name="T41" fmla="*/ 0 h 81"/>
                      <a:gd name="T42" fmla="*/ 0 w 246"/>
                      <a:gd name="T43" fmla="*/ 0 h 81"/>
                      <a:gd name="T44" fmla="*/ 0 w 246"/>
                      <a:gd name="T45" fmla="*/ 0 h 81"/>
                      <a:gd name="T46" fmla="*/ 0 w 246"/>
                      <a:gd name="T47" fmla="*/ 0 h 81"/>
                      <a:gd name="T48" fmla="*/ 0 w 246"/>
                      <a:gd name="T49" fmla="*/ 0 h 81"/>
                      <a:gd name="T50" fmla="*/ 0 w 246"/>
                      <a:gd name="T51" fmla="*/ 0 h 81"/>
                      <a:gd name="T52" fmla="*/ 0 w 246"/>
                      <a:gd name="T53" fmla="*/ 0 h 81"/>
                      <a:gd name="T54" fmla="*/ 0 w 246"/>
                      <a:gd name="T55" fmla="*/ 0 h 81"/>
                      <a:gd name="T56" fmla="*/ 0 w 246"/>
                      <a:gd name="T57" fmla="*/ 0 h 81"/>
                      <a:gd name="T58" fmla="*/ 0 w 246"/>
                      <a:gd name="T59" fmla="*/ 0 h 81"/>
                      <a:gd name="T60" fmla="*/ 0 w 246"/>
                      <a:gd name="T61" fmla="*/ 0 h 81"/>
                      <a:gd name="T62" fmla="*/ 0 w 246"/>
                      <a:gd name="T63" fmla="*/ 0 h 81"/>
                      <a:gd name="T64" fmla="*/ 0 w 246"/>
                      <a:gd name="T65" fmla="*/ 0 h 81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246"/>
                      <a:gd name="T100" fmla="*/ 0 h 81"/>
                      <a:gd name="T101" fmla="*/ 246 w 246"/>
                      <a:gd name="T102" fmla="*/ 81 h 81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246" h="81">
                        <a:moveTo>
                          <a:pt x="59" y="77"/>
                        </a:moveTo>
                        <a:lnTo>
                          <a:pt x="79" y="79"/>
                        </a:lnTo>
                        <a:lnTo>
                          <a:pt x="102" y="81"/>
                        </a:lnTo>
                        <a:lnTo>
                          <a:pt x="126" y="80"/>
                        </a:lnTo>
                        <a:lnTo>
                          <a:pt x="152" y="79"/>
                        </a:lnTo>
                        <a:lnTo>
                          <a:pt x="177" y="75"/>
                        </a:lnTo>
                        <a:lnTo>
                          <a:pt x="202" y="68"/>
                        </a:lnTo>
                        <a:lnTo>
                          <a:pt x="225" y="60"/>
                        </a:lnTo>
                        <a:lnTo>
                          <a:pt x="246" y="50"/>
                        </a:lnTo>
                        <a:lnTo>
                          <a:pt x="244" y="40"/>
                        </a:lnTo>
                        <a:lnTo>
                          <a:pt x="240" y="33"/>
                        </a:lnTo>
                        <a:lnTo>
                          <a:pt x="234" y="29"/>
                        </a:lnTo>
                        <a:lnTo>
                          <a:pt x="227" y="25"/>
                        </a:lnTo>
                        <a:lnTo>
                          <a:pt x="218" y="22"/>
                        </a:lnTo>
                        <a:lnTo>
                          <a:pt x="211" y="20"/>
                        </a:lnTo>
                        <a:lnTo>
                          <a:pt x="202" y="17"/>
                        </a:lnTo>
                        <a:lnTo>
                          <a:pt x="196" y="14"/>
                        </a:lnTo>
                        <a:lnTo>
                          <a:pt x="172" y="12"/>
                        </a:lnTo>
                        <a:lnTo>
                          <a:pt x="149" y="10"/>
                        </a:lnTo>
                        <a:lnTo>
                          <a:pt x="127" y="6"/>
                        </a:lnTo>
                        <a:lnTo>
                          <a:pt x="105" y="2"/>
                        </a:lnTo>
                        <a:lnTo>
                          <a:pt x="82" y="0"/>
                        </a:lnTo>
                        <a:lnTo>
                          <a:pt x="60" y="1"/>
                        </a:lnTo>
                        <a:lnTo>
                          <a:pt x="36" y="6"/>
                        </a:lnTo>
                        <a:lnTo>
                          <a:pt x="12" y="17"/>
                        </a:lnTo>
                        <a:lnTo>
                          <a:pt x="2" y="29"/>
                        </a:lnTo>
                        <a:lnTo>
                          <a:pt x="0" y="40"/>
                        </a:lnTo>
                        <a:lnTo>
                          <a:pt x="3" y="49"/>
                        </a:lnTo>
                        <a:lnTo>
                          <a:pt x="12" y="56"/>
                        </a:lnTo>
                        <a:lnTo>
                          <a:pt x="22" y="62"/>
                        </a:lnTo>
                        <a:lnTo>
                          <a:pt x="35" y="68"/>
                        </a:lnTo>
                        <a:lnTo>
                          <a:pt x="47" y="73"/>
                        </a:lnTo>
                        <a:lnTo>
                          <a:pt x="59" y="77"/>
                        </a:lnTo>
                        <a:close/>
                      </a:path>
                    </a:pathLst>
                  </a:custGeom>
                  <a:solidFill>
                    <a:srgbClr val="F2C2A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55" name="Freeform 397"/>
                  <p:cNvSpPr>
                    <a:spLocks noChangeAspect="1"/>
                  </p:cNvSpPr>
                  <p:nvPr/>
                </p:nvSpPr>
                <p:spPr bwMode="auto">
                  <a:xfrm>
                    <a:off x="3594" y="3711"/>
                    <a:ext cx="13" cy="8"/>
                  </a:xfrm>
                  <a:custGeom>
                    <a:avLst/>
                    <a:gdLst>
                      <a:gd name="T0" fmla="*/ 0 w 122"/>
                      <a:gd name="T1" fmla="*/ 0 h 74"/>
                      <a:gd name="T2" fmla="*/ 0 w 122"/>
                      <a:gd name="T3" fmla="*/ 0 h 74"/>
                      <a:gd name="T4" fmla="*/ 0 w 122"/>
                      <a:gd name="T5" fmla="*/ 0 h 74"/>
                      <a:gd name="T6" fmla="*/ 0 w 122"/>
                      <a:gd name="T7" fmla="*/ 0 h 74"/>
                      <a:gd name="T8" fmla="*/ 0 w 122"/>
                      <a:gd name="T9" fmla="*/ 0 h 74"/>
                      <a:gd name="T10" fmla="*/ 0 w 122"/>
                      <a:gd name="T11" fmla="*/ 0 h 74"/>
                      <a:gd name="T12" fmla="*/ 0 w 122"/>
                      <a:gd name="T13" fmla="*/ 0 h 74"/>
                      <a:gd name="T14" fmla="*/ 0 w 122"/>
                      <a:gd name="T15" fmla="*/ 0 h 74"/>
                      <a:gd name="T16" fmla="*/ 0 w 122"/>
                      <a:gd name="T17" fmla="*/ 0 h 74"/>
                      <a:gd name="T18" fmla="*/ 0 w 122"/>
                      <a:gd name="T19" fmla="*/ 0 h 74"/>
                      <a:gd name="T20" fmla="*/ 0 w 122"/>
                      <a:gd name="T21" fmla="*/ 0 h 74"/>
                      <a:gd name="T22" fmla="*/ 0 w 122"/>
                      <a:gd name="T23" fmla="*/ 0 h 74"/>
                      <a:gd name="T24" fmla="*/ 0 w 122"/>
                      <a:gd name="T25" fmla="*/ 0 h 74"/>
                      <a:gd name="T26" fmla="*/ 0 w 122"/>
                      <a:gd name="T27" fmla="*/ 0 h 74"/>
                      <a:gd name="T28" fmla="*/ 0 w 122"/>
                      <a:gd name="T29" fmla="*/ 0 h 74"/>
                      <a:gd name="T30" fmla="*/ 0 w 122"/>
                      <a:gd name="T31" fmla="*/ 0 h 74"/>
                      <a:gd name="T32" fmla="*/ 0 w 122"/>
                      <a:gd name="T33" fmla="*/ 0 h 74"/>
                      <a:gd name="T34" fmla="*/ 0 w 122"/>
                      <a:gd name="T35" fmla="*/ 0 h 74"/>
                      <a:gd name="T36" fmla="*/ 0 w 122"/>
                      <a:gd name="T37" fmla="*/ 0 h 74"/>
                      <a:gd name="T38" fmla="*/ 0 w 122"/>
                      <a:gd name="T39" fmla="*/ 0 h 74"/>
                      <a:gd name="T40" fmla="*/ 0 w 122"/>
                      <a:gd name="T41" fmla="*/ 0 h 74"/>
                      <a:gd name="T42" fmla="*/ 0 w 122"/>
                      <a:gd name="T43" fmla="*/ 0 h 74"/>
                      <a:gd name="T44" fmla="*/ 0 w 122"/>
                      <a:gd name="T45" fmla="*/ 0 h 74"/>
                      <a:gd name="T46" fmla="*/ 0 w 122"/>
                      <a:gd name="T47" fmla="*/ 0 h 74"/>
                      <a:gd name="T48" fmla="*/ 0 w 122"/>
                      <a:gd name="T49" fmla="*/ 0 h 74"/>
                      <a:gd name="T50" fmla="*/ 0 w 122"/>
                      <a:gd name="T51" fmla="*/ 0 h 74"/>
                      <a:gd name="T52" fmla="*/ 0 w 122"/>
                      <a:gd name="T53" fmla="*/ 0 h 74"/>
                      <a:gd name="T54" fmla="*/ 0 w 122"/>
                      <a:gd name="T55" fmla="*/ 0 h 74"/>
                      <a:gd name="T56" fmla="*/ 0 w 122"/>
                      <a:gd name="T57" fmla="*/ 0 h 74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w 122"/>
                      <a:gd name="T88" fmla="*/ 0 h 74"/>
                      <a:gd name="T89" fmla="*/ 122 w 122"/>
                      <a:gd name="T90" fmla="*/ 74 h 74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T87" t="T88" r="T89" b="T90"/>
                    <a:pathLst>
                      <a:path w="122" h="74">
                        <a:moveTo>
                          <a:pt x="46" y="74"/>
                        </a:moveTo>
                        <a:lnTo>
                          <a:pt x="56" y="70"/>
                        </a:lnTo>
                        <a:lnTo>
                          <a:pt x="66" y="66"/>
                        </a:lnTo>
                        <a:lnTo>
                          <a:pt x="76" y="63"/>
                        </a:lnTo>
                        <a:lnTo>
                          <a:pt x="87" y="60"/>
                        </a:lnTo>
                        <a:lnTo>
                          <a:pt x="96" y="53"/>
                        </a:lnTo>
                        <a:lnTo>
                          <a:pt x="106" y="48"/>
                        </a:lnTo>
                        <a:lnTo>
                          <a:pt x="113" y="41"/>
                        </a:lnTo>
                        <a:lnTo>
                          <a:pt x="121" y="33"/>
                        </a:lnTo>
                        <a:lnTo>
                          <a:pt x="122" y="22"/>
                        </a:lnTo>
                        <a:lnTo>
                          <a:pt x="119" y="15"/>
                        </a:lnTo>
                        <a:lnTo>
                          <a:pt x="110" y="7"/>
                        </a:lnTo>
                        <a:lnTo>
                          <a:pt x="101" y="3"/>
                        </a:lnTo>
                        <a:lnTo>
                          <a:pt x="91" y="0"/>
                        </a:lnTo>
                        <a:lnTo>
                          <a:pt x="83" y="0"/>
                        </a:lnTo>
                        <a:lnTo>
                          <a:pt x="72" y="0"/>
                        </a:lnTo>
                        <a:lnTo>
                          <a:pt x="62" y="3"/>
                        </a:lnTo>
                        <a:lnTo>
                          <a:pt x="50" y="4"/>
                        </a:lnTo>
                        <a:lnTo>
                          <a:pt x="40" y="6"/>
                        </a:lnTo>
                        <a:lnTo>
                          <a:pt x="29" y="8"/>
                        </a:lnTo>
                        <a:lnTo>
                          <a:pt x="19" y="11"/>
                        </a:lnTo>
                        <a:lnTo>
                          <a:pt x="6" y="20"/>
                        </a:lnTo>
                        <a:lnTo>
                          <a:pt x="1" y="30"/>
                        </a:lnTo>
                        <a:lnTo>
                          <a:pt x="0" y="40"/>
                        </a:lnTo>
                        <a:lnTo>
                          <a:pt x="6" y="51"/>
                        </a:lnTo>
                        <a:lnTo>
                          <a:pt x="12" y="59"/>
                        </a:lnTo>
                        <a:lnTo>
                          <a:pt x="23" y="66"/>
                        </a:lnTo>
                        <a:lnTo>
                          <a:pt x="34" y="71"/>
                        </a:lnTo>
                        <a:lnTo>
                          <a:pt x="46" y="74"/>
                        </a:lnTo>
                        <a:close/>
                      </a:path>
                    </a:pathLst>
                  </a:custGeom>
                  <a:solidFill>
                    <a:srgbClr val="B86961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56" name="Freeform 398"/>
                  <p:cNvSpPr>
                    <a:spLocks noChangeAspect="1"/>
                  </p:cNvSpPr>
                  <p:nvPr/>
                </p:nvSpPr>
                <p:spPr bwMode="auto">
                  <a:xfrm>
                    <a:off x="3596" y="3728"/>
                    <a:ext cx="15" cy="7"/>
                  </a:xfrm>
                  <a:custGeom>
                    <a:avLst/>
                    <a:gdLst>
                      <a:gd name="T0" fmla="*/ 0 w 147"/>
                      <a:gd name="T1" fmla="*/ 0 h 64"/>
                      <a:gd name="T2" fmla="*/ 0 w 147"/>
                      <a:gd name="T3" fmla="*/ 0 h 64"/>
                      <a:gd name="T4" fmla="*/ 0 w 147"/>
                      <a:gd name="T5" fmla="*/ 0 h 64"/>
                      <a:gd name="T6" fmla="*/ 0 w 147"/>
                      <a:gd name="T7" fmla="*/ 0 h 64"/>
                      <a:gd name="T8" fmla="*/ 0 w 147"/>
                      <a:gd name="T9" fmla="*/ 0 h 64"/>
                      <a:gd name="T10" fmla="*/ 0 w 147"/>
                      <a:gd name="T11" fmla="*/ 0 h 64"/>
                      <a:gd name="T12" fmla="*/ 0 w 147"/>
                      <a:gd name="T13" fmla="*/ 0 h 64"/>
                      <a:gd name="T14" fmla="*/ 0 w 147"/>
                      <a:gd name="T15" fmla="*/ 0 h 64"/>
                      <a:gd name="T16" fmla="*/ 0 w 147"/>
                      <a:gd name="T17" fmla="*/ 0 h 64"/>
                      <a:gd name="T18" fmla="*/ 0 w 147"/>
                      <a:gd name="T19" fmla="*/ 0 h 64"/>
                      <a:gd name="T20" fmla="*/ 0 w 147"/>
                      <a:gd name="T21" fmla="*/ 0 h 64"/>
                      <a:gd name="T22" fmla="*/ 0 w 147"/>
                      <a:gd name="T23" fmla="*/ 0 h 64"/>
                      <a:gd name="T24" fmla="*/ 0 w 147"/>
                      <a:gd name="T25" fmla="*/ 0 h 64"/>
                      <a:gd name="T26" fmla="*/ 0 w 147"/>
                      <a:gd name="T27" fmla="*/ 0 h 64"/>
                      <a:gd name="T28" fmla="*/ 0 w 147"/>
                      <a:gd name="T29" fmla="*/ 0 h 64"/>
                      <a:gd name="T30" fmla="*/ 0 w 147"/>
                      <a:gd name="T31" fmla="*/ 0 h 64"/>
                      <a:gd name="T32" fmla="*/ 0 w 147"/>
                      <a:gd name="T33" fmla="*/ 0 h 64"/>
                      <a:gd name="T34" fmla="*/ 0 w 147"/>
                      <a:gd name="T35" fmla="*/ 0 h 64"/>
                      <a:gd name="T36" fmla="*/ 0 w 147"/>
                      <a:gd name="T37" fmla="*/ 0 h 64"/>
                      <a:gd name="T38" fmla="*/ 0 w 147"/>
                      <a:gd name="T39" fmla="*/ 0 h 64"/>
                      <a:gd name="T40" fmla="*/ 0 w 147"/>
                      <a:gd name="T41" fmla="*/ 0 h 64"/>
                      <a:gd name="T42" fmla="*/ 0 w 147"/>
                      <a:gd name="T43" fmla="*/ 0 h 64"/>
                      <a:gd name="T44" fmla="*/ 0 w 147"/>
                      <a:gd name="T45" fmla="*/ 0 h 64"/>
                      <a:gd name="T46" fmla="*/ 0 w 147"/>
                      <a:gd name="T47" fmla="*/ 0 h 64"/>
                      <a:gd name="T48" fmla="*/ 0 w 147"/>
                      <a:gd name="T49" fmla="*/ 0 h 64"/>
                      <a:gd name="T50" fmla="*/ 0 w 147"/>
                      <a:gd name="T51" fmla="*/ 0 h 64"/>
                      <a:gd name="T52" fmla="*/ 0 w 147"/>
                      <a:gd name="T53" fmla="*/ 0 h 64"/>
                      <a:gd name="T54" fmla="*/ 0 w 147"/>
                      <a:gd name="T55" fmla="*/ 0 h 64"/>
                      <a:gd name="T56" fmla="*/ 0 w 147"/>
                      <a:gd name="T57" fmla="*/ 0 h 64"/>
                      <a:gd name="T58" fmla="*/ 0 w 147"/>
                      <a:gd name="T59" fmla="*/ 0 h 64"/>
                      <a:gd name="T60" fmla="*/ 0 w 147"/>
                      <a:gd name="T61" fmla="*/ 0 h 64"/>
                      <a:gd name="T62" fmla="*/ 0 w 147"/>
                      <a:gd name="T63" fmla="*/ 0 h 64"/>
                      <a:gd name="T64" fmla="*/ 0 w 147"/>
                      <a:gd name="T65" fmla="*/ 0 h 64"/>
                      <a:gd name="T66" fmla="*/ 0 w 147"/>
                      <a:gd name="T67" fmla="*/ 0 h 64"/>
                      <a:gd name="T68" fmla="*/ 0 w 147"/>
                      <a:gd name="T69" fmla="*/ 0 h 64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147"/>
                      <a:gd name="T106" fmla="*/ 0 h 64"/>
                      <a:gd name="T107" fmla="*/ 147 w 147"/>
                      <a:gd name="T108" fmla="*/ 64 h 64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147" h="64">
                        <a:moveTo>
                          <a:pt x="50" y="64"/>
                        </a:moveTo>
                        <a:lnTo>
                          <a:pt x="61" y="61"/>
                        </a:lnTo>
                        <a:lnTo>
                          <a:pt x="72" y="61"/>
                        </a:lnTo>
                        <a:lnTo>
                          <a:pt x="83" y="61"/>
                        </a:lnTo>
                        <a:lnTo>
                          <a:pt x="94" y="63"/>
                        </a:lnTo>
                        <a:lnTo>
                          <a:pt x="104" y="62"/>
                        </a:lnTo>
                        <a:lnTo>
                          <a:pt x="115" y="62"/>
                        </a:lnTo>
                        <a:lnTo>
                          <a:pt x="125" y="59"/>
                        </a:lnTo>
                        <a:lnTo>
                          <a:pt x="136" y="53"/>
                        </a:lnTo>
                        <a:lnTo>
                          <a:pt x="143" y="44"/>
                        </a:lnTo>
                        <a:lnTo>
                          <a:pt x="147" y="34"/>
                        </a:lnTo>
                        <a:lnTo>
                          <a:pt x="146" y="23"/>
                        </a:lnTo>
                        <a:lnTo>
                          <a:pt x="141" y="15"/>
                        </a:lnTo>
                        <a:lnTo>
                          <a:pt x="132" y="7"/>
                        </a:lnTo>
                        <a:lnTo>
                          <a:pt x="122" y="3"/>
                        </a:lnTo>
                        <a:lnTo>
                          <a:pt x="108" y="1"/>
                        </a:lnTo>
                        <a:lnTo>
                          <a:pt x="95" y="3"/>
                        </a:lnTo>
                        <a:lnTo>
                          <a:pt x="80" y="4"/>
                        </a:lnTo>
                        <a:lnTo>
                          <a:pt x="67" y="5"/>
                        </a:lnTo>
                        <a:lnTo>
                          <a:pt x="54" y="4"/>
                        </a:lnTo>
                        <a:lnTo>
                          <a:pt x="43" y="0"/>
                        </a:lnTo>
                        <a:lnTo>
                          <a:pt x="31" y="4"/>
                        </a:lnTo>
                        <a:lnTo>
                          <a:pt x="20" y="7"/>
                        </a:lnTo>
                        <a:lnTo>
                          <a:pt x="13" y="8"/>
                        </a:lnTo>
                        <a:lnTo>
                          <a:pt x="9" y="11"/>
                        </a:lnTo>
                        <a:lnTo>
                          <a:pt x="4" y="15"/>
                        </a:lnTo>
                        <a:lnTo>
                          <a:pt x="1" y="22"/>
                        </a:lnTo>
                        <a:lnTo>
                          <a:pt x="0" y="30"/>
                        </a:lnTo>
                        <a:lnTo>
                          <a:pt x="3" y="38"/>
                        </a:lnTo>
                        <a:lnTo>
                          <a:pt x="8" y="43"/>
                        </a:lnTo>
                        <a:lnTo>
                          <a:pt x="16" y="49"/>
                        </a:lnTo>
                        <a:lnTo>
                          <a:pt x="24" y="52"/>
                        </a:lnTo>
                        <a:lnTo>
                          <a:pt x="33" y="56"/>
                        </a:lnTo>
                        <a:lnTo>
                          <a:pt x="42" y="60"/>
                        </a:lnTo>
                        <a:lnTo>
                          <a:pt x="50" y="64"/>
                        </a:lnTo>
                        <a:close/>
                      </a:path>
                    </a:pathLst>
                  </a:custGeom>
                  <a:solidFill>
                    <a:srgbClr val="B86961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57" name="Freeform 399"/>
                  <p:cNvSpPr>
                    <a:spLocks noChangeAspect="1"/>
                  </p:cNvSpPr>
                  <p:nvPr/>
                </p:nvSpPr>
                <p:spPr bwMode="auto">
                  <a:xfrm>
                    <a:off x="3598" y="3720"/>
                    <a:ext cx="12" cy="6"/>
                  </a:xfrm>
                  <a:custGeom>
                    <a:avLst/>
                    <a:gdLst>
                      <a:gd name="T0" fmla="*/ 0 w 121"/>
                      <a:gd name="T1" fmla="*/ 0 h 67"/>
                      <a:gd name="T2" fmla="*/ 0 w 121"/>
                      <a:gd name="T3" fmla="*/ 0 h 67"/>
                      <a:gd name="T4" fmla="*/ 0 w 121"/>
                      <a:gd name="T5" fmla="*/ 0 h 67"/>
                      <a:gd name="T6" fmla="*/ 0 w 121"/>
                      <a:gd name="T7" fmla="*/ 0 h 67"/>
                      <a:gd name="T8" fmla="*/ 0 w 121"/>
                      <a:gd name="T9" fmla="*/ 0 h 67"/>
                      <a:gd name="T10" fmla="*/ 0 w 121"/>
                      <a:gd name="T11" fmla="*/ 0 h 67"/>
                      <a:gd name="T12" fmla="*/ 0 w 121"/>
                      <a:gd name="T13" fmla="*/ 0 h 67"/>
                      <a:gd name="T14" fmla="*/ 0 w 121"/>
                      <a:gd name="T15" fmla="*/ 0 h 67"/>
                      <a:gd name="T16" fmla="*/ 0 w 121"/>
                      <a:gd name="T17" fmla="*/ 0 h 67"/>
                      <a:gd name="T18" fmla="*/ 0 w 121"/>
                      <a:gd name="T19" fmla="*/ 0 h 67"/>
                      <a:gd name="T20" fmla="*/ 0 w 121"/>
                      <a:gd name="T21" fmla="*/ 0 h 67"/>
                      <a:gd name="T22" fmla="*/ 0 w 121"/>
                      <a:gd name="T23" fmla="*/ 0 h 67"/>
                      <a:gd name="T24" fmla="*/ 0 w 121"/>
                      <a:gd name="T25" fmla="*/ 0 h 67"/>
                      <a:gd name="T26" fmla="*/ 0 w 121"/>
                      <a:gd name="T27" fmla="*/ 0 h 67"/>
                      <a:gd name="T28" fmla="*/ 0 w 121"/>
                      <a:gd name="T29" fmla="*/ 0 h 67"/>
                      <a:gd name="T30" fmla="*/ 0 w 121"/>
                      <a:gd name="T31" fmla="*/ 0 h 67"/>
                      <a:gd name="T32" fmla="*/ 0 w 121"/>
                      <a:gd name="T33" fmla="*/ 0 h 67"/>
                      <a:gd name="T34" fmla="*/ 0 w 121"/>
                      <a:gd name="T35" fmla="*/ 0 h 67"/>
                      <a:gd name="T36" fmla="*/ 0 w 121"/>
                      <a:gd name="T37" fmla="*/ 0 h 67"/>
                      <a:gd name="T38" fmla="*/ 0 w 121"/>
                      <a:gd name="T39" fmla="*/ 0 h 67"/>
                      <a:gd name="T40" fmla="*/ 0 w 121"/>
                      <a:gd name="T41" fmla="*/ 0 h 67"/>
                      <a:gd name="T42" fmla="*/ 0 w 121"/>
                      <a:gd name="T43" fmla="*/ 0 h 67"/>
                      <a:gd name="T44" fmla="*/ 0 w 121"/>
                      <a:gd name="T45" fmla="*/ 0 h 67"/>
                      <a:gd name="T46" fmla="*/ 0 w 121"/>
                      <a:gd name="T47" fmla="*/ 0 h 67"/>
                      <a:gd name="T48" fmla="*/ 0 w 121"/>
                      <a:gd name="T49" fmla="*/ 0 h 67"/>
                      <a:gd name="T50" fmla="*/ 0 w 121"/>
                      <a:gd name="T51" fmla="*/ 0 h 67"/>
                      <a:gd name="T52" fmla="*/ 0 w 121"/>
                      <a:gd name="T53" fmla="*/ 0 h 67"/>
                      <a:gd name="T54" fmla="*/ 0 w 121"/>
                      <a:gd name="T55" fmla="*/ 0 h 67"/>
                      <a:gd name="T56" fmla="*/ 0 w 121"/>
                      <a:gd name="T57" fmla="*/ 0 h 67"/>
                      <a:gd name="T58" fmla="*/ 0 w 121"/>
                      <a:gd name="T59" fmla="*/ 0 h 67"/>
                      <a:gd name="T60" fmla="*/ 0 w 121"/>
                      <a:gd name="T61" fmla="*/ 0 h 67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121"/>
                      <a:gd name="T94" fmla="*/ 0 h 67"/>
                      <a:gd name="T95" fmla="*/ 121 w 121"/>
                      <a:gd name="T96" fmla="*/ 67 h 67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121" h="67">
                        <a:moveTo>
                          <a:pt x="25" y="67"/>
                        </a:moveTo>
                        <a:lnTo>
                          <a:pt x="38" y="64"/>
                        </a:lnTo>
                        <a:lnTo>
                          <a:pt x="53" y="64"/>
                        </a:lnTo>
                        <a:lnTo>
                          <a:pt x="66" y="64"/>
                        </a:lnTo>
                        <a:lnTo>
                          <a:pt x="81" y="65"/>
                        </a:lnTo>
                        <a:lnTo>
                          <a:pt x="93" y="64"/>
                        </a:lnTo>
                        <a:lnTo>
                          <a:pt x="104" y="59"/>
                        </a:lnTo>
                        <a:lnTo>
                          <a:pt x="114" y="50"/>
                        </a:lnTo>
                        <a:lnTo>
                          <a:pt x="121" y="37"/>
                        </a:lnTo>
                        <a:lnTo>
                          <a:pt x="120" y="30"/>
                        </a:lnTo>
                        <a:lnTo>
                          <a:pt x="118" y="23"/>
                        </a:lnTo>
                        <a:lnTo>
                          <a:pt x="114" y="17"/>
                        </a:lnTo>
                        <a:lnTo>
                          <a:pt x="111" y="13"/>
                        </a:lnTo>
                        <a:lnTo>
                          <a:pt x="100" y="5"/>
                        </a:lnTo>
                        <a:lnTo>
                          <a:pt x="91" y="1"/>
                        </a:lnTo>
                        <a:lnTo>
                          <a:pt x="81" y="1"/>
                        </a:lnTo>
                        <a:lnTo>
                          <a:pt x="71" y="1"/>
                        </a:lnTo>
                        <a:lnTo>
                          <a:pt x="62" y="0"/>
                        </a:lnTo>
                        <a:lnTo>
                          <a:pt x="55" y="0"/>
                        </a:lnTo>
                        <a:lnTo>
                          <a:pt x="45" y="0"/>
                        </a:lnTo>
                        <a:lnTo>
                          <a:pt x="37" y="1"/>
                        </a:lnTo>
                        <a:lnTo>
                          <a:pt x="27" y="2"/>
                        </a:lnTo>
                        <a:lnTo>
                          <a:pt x="20" y="6"/>
                        </a:lnTo>
                        <a:lnTo>
                          <a:pt x="10" y="12"/>
                        </a:lnTo>
                        <a:lnTo>
                          <a:pt x="3" y="21"/>
                        </a:lnTo>
                        <a:lnTo>
                          <a:pt x="0" y="30"/>
                        </a:lnTo>
                        <a:lnTo>
                          <a:pt x="1" y="39"/>
                        </a:lnTo>
                        <a:lnTo>
                          <a:pt x="3" y="48"/>
                        </a:lnTo>
                        <a:lnTo>
                          <a:pt x="9" y="56"/>
                        </a:lnTo>
                        <a:lnTo>
                          <a:pt x="15" y="62"/>
                        </a:lnTo>
                        <a:lnTo>
                          <a:pt x="25" y="67"/>
                        </a:lnTo>
                        <a:close/>
                      </a:path>
                    </a:pathLst>
                  </a:custGeom>
                  <a:solidFill>
                    <a:srgbClr val="F2C2A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58" name="Freeform 400"/>
                  <p:cNvSpPr>
                    <a:spLocks noChangeAspect="1"/>
                  </p:cNvSpPr>
                  <p:nvPr/>
                </p:nvSpPr>
                <p:spPr bwMode="auto">
                  <a:xfrm>
                    <a:off x="3608" y="3712"/>
                    <a:ext cx="13" cy="8"/>
                  </a:xfrm>
                  <a:custGeom>
                    <a:avLst/>
                    <a:gdLst>
                      <a:gd name="T0" fmla="*/ 0 w 122"/>
                      <a:gd name="T1" fmla="*/ 0 h 80"/>
                      <a:gd name="T2" fmla="*/ 0 w 122"/>
                      <a:gd name="T3" fmla="*/ 0 h 80"/>
                      <a:gd name="T4" fmla="*/ 0 w 122"/>
                      <a:gd name="T5" fmla="*/ 0 h 80"/>
                      <a:gd name="T6" fmla="*/ 0 w 122"/>
                      <a:gd name="T7" fmla="*/ 0 h 80"/>
                      <a:gd name="T8" fmla="*/ 0 w 122"/>
                      <a:gd name="T9" fmla="*/ 0 h 80"/>
                      <a:gd name="T10" fmla="*/ 0 w 122"/>
                      <a:gd name="T11" fmla="*/ 0 h 80"/>
                      <a:gd name="T12" fmla="*/ 0 w 122"/>
                      <a:gd name="T13" fmla="*/ 0 h 80"/>
                      <a:gd name="T14" fmla="*/ 0 w 122"/>
                      <a:gd name="T15" fmla="*/ 0 h 80"/>
                      <a:gd name="T16" fmla="*/ 0 w 122"/>
                      <a:gd name="T17" fmla="*/ 0 h 80"/>
                      <a:gd name="T18" fmla="*/ 0 w 122"/>
                      <a:gd name="T19" fmla="*/ 0 h 80"/>
                      <a:gd name="T20" fmla="*/ 0 w 122"/>
                      <a:gd name="T21" fmla="*/ 0 h 80"/>
                      <a:gd name="T22" fmla="*/ 0 w 122"/>
                      <a:gd name="T23" fmla="*/ 0 h 80"/>
                      <a:gd name="T24" fmla="*/ 0 w 122"/>
                      <a:gd name="T25" fmla="*/ 0 h 80"/>
                      <a:gd name="T26" fmla="*/ 0 w 122"/>
                      <a:gd name="T27" fmla="*/ 0 h 80"/>
                      <a:gd name="T28" fmla="*/ 0 w 122"/>
                      <a:gd name="T29" fmla="*/ 0 h 80"/>
                      <a:gd name="T30" fmla="*/ 0 w 122"/>
                      <a:gd name="T31" fmla="*/ 0 h 80"/>
                      <a:gd name="T32" fmla="*/ 0 w 122"/>
                      <a:gd name="T33" fmla="*/ 0 h 80"/>
                      <a:gd name="T34" fmla="*/ 0 w 122"/>
                      <a:gd name="T35" fmla="*/ 0 h 80"/>
                      <a:gd name="T36" fmla="*/ 0 w 122"/>
                      <a:gd name="T37" fmla="*/ 0 h 80"/>
                      <a:gd name="T38" fmla="*/ 0 w 122"/>
                      <a:gd name="T39" fmla="*/ 0 h 80"/>
                      <a:gd name="T40" fmla="*/ 0 w 122"/>
                      <a:gd name="T41" fmla="*/ 0 h 80"/>
                      <a:gd name="T42" fmla="*/ 0 w 122"/>
                      <a:gd name="T43" fmla="*/ 0 h 80"/>
                      <a:gd name="T44" fmla="*/ 0 w 122"/>
                      <a:gd name="T45" fmla="*/ 0 h 80"/>
                      <a:gd name="T46" fmla="*/ 0 w 122"/>
                      <a:gd name="T47" fmla="*/ 0 h 80"/>
                      <a:gd name="T48" fmla="*/ 0 w 122"/>
                      <a:gd name="T49" fmla="*/ 0 h 80"/>
                      <a:gd name="T50" fmla="*/ 0 w 122"/>
                      <a:gd name="T51" fmla="*/ 0 h 80"/>
                      <a:gd name="T52" fmla="*/ 0 w 122"/>
                      <a:gd name="T53" fmla="*/ 0 h 80"/>
                      <a:gd name="T54" fmla="*/ 0 w 122"/>
                      <a:gd name="T55" fmla="*/ 0 h 80"/>
                      <a:gd name="T56" fmla="*/ 0 w 122"/>
                      <a:gd name="T57" fmla="*/ 0 h 80"/>
                      <a:gd name="T58" fmla="*/ 0 w 122"/>
                      <a:gd name="T59" fmla="*/ 0 h 80"/>
                      <a:gd name="T60" fmla="*/ 0 w 122"/>
                      <a:gd name="T61" fmla="*/ 0 h 80"/>
                      <a:gd name="T62" fmla="*/ 0 w 122"/>
                      <a:gd name="T63" fmla="*/ 0 h 80"/>
                      <a:gd name="T64" fmla="*/ 0 w 122"/>
                      <a:gd name="T65" fmla="*/ 0 h 80"/>
                      <a:gd name="T66" fmla="*/ 0 w 122"/>
                      <a:gd name="T67" fmla="*/ 0 h 80"/>
                      <a:gd name="T68" fmla="*/ 0 w 122"/>
                      <a:gd name="T69" fmla="*/ 0 h 80"/>
                      <a:gd name="T70" fmla="*/ 0 w 122"/>
                      <a:gd name="T71" fmla="*/ 0 h 80"/>
                      <a:gd name="T72" fmla="*/ 0 w 122"/>
                      <a:gd name="T73" fmla="*/ 0 h 80"/>
                      <a:gd name="T74" fmla="*/ 0 w 122"/>
                      <a:gd name="T75" fmla="*/ 0 h 80"/>
                      <a:gd name="T76" fmla="*/ 0 w 122"/>
                      <a:gd name="T77" fmla="*/ 0 h 8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122"/>
                      <a:gd name="T118" fmla="*/ 0 h 80"/>
                      <a:gd name="T119" fmla="*/ 122 w 122"/>
                      <a:gd name="T120" fmla="*/ 80 h 8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122" h="80">
                        <a:moveTo>
                          <a:pt x="50" y="80"/>
                        </a:moveTo>
                        <a:lnTo>
                          <a:pt x="57" y="80"/>
                        </a:lnTo>
                        <a:lnTo>
                          <a:pt x="65" y="80"/>
                        </a:lnTo>
                        <a:lnTo>
                          <a:pt x="72" y="79"/>
                        </a:lnTo>
                        <a:lnTo>
                          <a:pt x="81" y="78"/>
                        </a:lnTo>
                        <a:lnTo>
                          <a:pt x="89" y="76"/>
                        </a:lnTo>
                        <a:lnTo>
                          <a:pt x="96" y="74"/>
                        </a:lnTo>
                        <a:lnTo>
                          <a:pt x="104" y="71"/>
                        </a:lnTo>
                        <a:lnTo>
                          <a:pt x="113" y="67"/>
                        </a:lnTo>
                        <a:lnTo>
                          <a:pt x="116" y="62"/>
                        </a:lnTo>
                        <a:lnTo>
                          <a:pt x="119" y="57"/>
                        </a:lnTo>
                        <a:lnTo>
                          <a:pt x="119" y="51"/>
                        </a:lnTo>
                        <a:lnTo>
                          <a:pt x="121" y="45"/>
                        </a:lnTo>
                        <a:lnTo>
                          <a:pt x="119" y="39"/>
                        </a:lnTo>
                        <a:lnTo>
                          <a:pt x="119" y="32"/>
                        </a:lnTo>
                        <a:lnTo>
                          <a:pt x="119" y="26"/>
                        </a:lnTo>
                        <a:lnTo>
                          <a:pt x="122" y="20"/>
                        </a:lnTo>
                        <a:lnTo>
                          <a:pt x="110" y="15"/>
                        </a:lnTo>
                        <a:lnTo>
                          <a:pt x="98" y="9"/>
                        </a:lnTo>
                        <a:lnTo>
                          <a:pt x="84" y="5"/>
                        </a:lnTo>
                        <a:lnTo>
                          <a:pt x="72" y="3"/>
                        </a:lnTo>
                        <a:lnTo>
                          <a:pt x="58" y="0"/>
                        </a:lnTo>
                        <a:lnTo>
                          <a:pt x="45" y="1"/>
                        </a:lnTo>
                        <a:lnTo>
                          <a:pt x="31" y="5"/>
                        </a:lnTo>
                        <a:lnTo>
                          <a:pt x="17" y="12"/>
                        </a:lnTo>
                        <a:lnTo>
                          <a:pt x="11" y="15"/>
                        </a:lnTo>
                        <a:lnTo>
                          <a:pt x="8" y="18"/>
                        </a:lnTo>
                        <a:lnTo>
                          <a:pt x="5" y="22"/>
                        </a:lnTo>
                        <a:lnTo>
                          <a:pt x="4" y="27"/>
                        </a:lnTo>
                        <a:lnTo>
                          <a:pt x="2" y="35"/>
                        </a:lnTo>
                        <a:lnTo>
                          <a:pt x="1" y="45"/>
                        </a:lnTo>
                        <a:lnTo>
                          <a:pt x="0" y="52"/>
                        </a:lnTo>
                        <a:lnTo>
                          <a:pt x="3" y="59"/>
                        </a:lnTo>
                        <a:lnTo>
                          <a:pt x="9" y="63"/>
                        </a:lnTo>
                        <a:lnTo>
                          <a:pt x="16" y="68"/>
                        </a:lnTo>
                        <a:lnTo>
                          <a:pt x="24" y="72"/>
                        </a:lnTo>
                        <a:lnTo>
                          <a:pt x="33" y="75"/>
                        </a:lnTo>
                        <a:lnTo>
                          <a:pt x="42" y="77"/>
                        </a:lnTo>
                        <a:lnTo>
                          <a:pt x="50" y="80"/>
                        </a:lnTo>
                        <a:close/>
                      </a:path>
                    </a:pathLst>
                  </a:custGeom>
                  <a:solidFill>
                    <a:srgbClr val="94332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59" name="Freeform 401"/>
                  <p:cNvSpPr>
                    <a:spLocks noChangeAspect="1"/>
                  </p:cNvSpPr>
                  <p:nvPr/>
                </p:nvSpPr>
                <p:spPr bwMode="auto">
                  <a:xfrm>
                    <a:off x="3610" y="3722"/>
                    <a:ext cx="15" cy="8"/>
                  </a:xfrm>
                  <a:custGeom>
                    <a:avLst/>
                    <a:gdLst>
                      <a:gd name="T0" fmla="*/ 0 w 140"/>
                      <a:gd name="T1" fmla="*/ 0 h 81"/>
                      <a:gd name="T2" fmla="*/ 0 w 140"/>
                      <a:gd name="T3" fmla="*/ 0 h 81"/>
                      <a:gd name="T4" fmla="*/ 0 w 140"/>
                      <a:gd name="T5" fmla="*/ 0 h 81"/>
                      <a:gd name="T6" fmla="*/ 0 w 140"/>
                      <a:gd name="T7" fmla="*/ 0 h 81"/>
                      <a:gd name="T8" fmla="*/ 0 w 140"/>
                      <a:gd name="T9" fmla="*/ 0 h 81"/>
                      <a:gd name="T10" fmla="*/ 0 w 140"/>
                      <a:gd name="T11" fmla="*/ 0 h 81"/>
                      <a:gd name="T12" fmla="*/ 0 w 140"/>
                      <a:gd name="T13" fmla="*/ 0 h 81"/>
                      <a:gd name="T14" fmla="*/ 0 w 140"/>
                      <a:gd name="T15" fmla="*/ 0 h 81"/>
                      <a:gd name="T16" fmla="*/ 0 w 140"/>
                      <a:gd name="T17" fmla="*/ 0 h 81"/>
                      <a:gd name="T18" fmla="*/ 0 w 140"/>
                      <a:gd name="T19" fmla="*/ 0 h 81"/>
                      <a:gd name="T20" fmla="*/ 0 w 140"/>
                      <a:gd name="T21" fmla="*/ 0 h 81"/>
                      <a:gd name="T22" fmla="*/ 0 w 140"/>
                      <a:gd name="T23" fmla="*/ 0 h 81"/>
                      <a:gd name="T24" fmla="*/ 0 w 140"/>
                      <a:gd name="T25" fmla="*/ 0 h 81"/>
                      <a:gd name="T26" fmla="*/ 0 w 140"/>
                      <a:gd name="T27" fmla="*/ 0 h 81"/>
                      <a:gd name="T28" fmla="*/ 0 w 140"/>
                      <a:gd name="T29" fmla="*/ 0 h 81"/>
                      <a:gd name="T30" fmla="*/ 0 w 140"/>
                      <a:gd name="T31" fmla="*/ 0 h 81"/>
                      <a:gd name="T32" fmla="*/ 0 w 140"/>
                      <a:gd name="T33" fmla="*/ 0 h 81"/>
                      <a:gd name="T34" fmla="*/ 0 w 140"/>
                      <a:gd name="T35" fmla="*/ 0 h 81"/>
                      <a:gd name="T36" fmla="*/ 0 w 140"/>
                      <a:gd name="T37" fmla="*/ 0 h 81"/>
                      <a:gd name="T38" fmla="*/ 0 w 140"/>
                      <a:gd name="T39" fmla="*/ 0 h 81"/>
                      <a:gd name="T40" fmla="*/ 0 w 140"/>
                      <a:gd name="T41" fmla="*/ 0 h 81"/>
                      <a:gd name="T42" fmla="*/ 0 w 140"/>
                      <a:gd name="T43" fmla="*/ 0 h 81"/>
                      <a:gd name="T44" fmla="*/ 0 w 140"/>
                      <a:gd name="T45" fmla="*/ 0 h 81"/>
                      <a:gd name="T46" fmla="*/ 0 w 140"/>
                      <a:gd name="T47" fmla="*/ 0 h 81"/>
                      <a:gd name="T48" fmla="*/ 0 w 140"/>
                      <a:gd name="T49" fmla="*/ 0 h 81"/>
                      <a:gd name="T50" fmla="*/ 0 w 140"/>
                      <a:gd name="T51" fmla="*/ 0 h 81"/>
                      <a:gd name="T52" fmla="*/ 0 w 140"/>
                      <a:gd name="T53" fmla="*/ 0 h 81"/>
                      <a:gd name="T54" fmla="*/ 0 w 140"/>
                      <a:gd name="T55" fmla="*/ 0 h 81"/>
                      <a:gd name="T56" fmla="*/ 0 w 140"/>
                      <a:gd name="T57" fmla="*/ 0 h 81"/>
                      <a:gd name="T58" fmla="*/ 0 w 140"/>
                      <a:gd name="T59" fmla="*/ 0 h 81"/>
                      <a:gd name="T60" fmla="*/ 0 w 140"/>
                      <a:gd name="T61" fmla="*/ 0 h 81"/>
                      <a:gd name="T62" fmla="*/ 0 w 140"/>
                      <a:gd name="T63" fmla="*/ 0 h 81"/>
                      <a:gd name="T64" fmla="*/ 0 w 140"/>
                      <a:gd name="T65" fmla="*/ 0 h 81"/>
                      <a:gd name="T66" fmla="*/ 0 w 140"/>
                      <a:gd name="T67" fmla="*/ 0 h 81"/>
                      <a:gd name="T68" fmla="*/ 0 w 140"/>
                      <a:gd name="T69" fmla="*/ 0 h 81"/>
                      <a:gd name="T70" fmla="*/ 0 w 140"/>
                      <a:gd name="T71" fmla="*/ 0 h 81"/>
                      <a:gd name="T72" fmla="*/ 0 w 140"/>
                      <a:gd name="T73" fmla="*/ 0 h 81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140"/>
                      <a:gd name="T112" fmla="*/ 0 h 81"/>
                      <a:gd name="T113" fmla="*/ 140 w 140"/>
                      <a:gd name="T114" fmla="*/ 81 h 81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140" h="81">
                        <a:moveTo>
                          <a:pt x="43" y="79"/>
                        </a:moveTo>
                        <a:lnTo>
                          <a:pt x="52" y="80"/>
                        </a:lnTo>
                        <a:lnTo>
                          <a:pt x="62" y="81"/>
                        </a:lnTo>
                        <a:lnTo>
                          <a:pt x="73" y="80"/>
                        </a:lnTo>
                        <a:lnTo>
                          <a:pt x="84" y="79"/>
                        </a:lnTo>
                        <a:lnTo>
                          <a:pt x="94" y="76"/>
                        </a:lnTo>
                        <a:lnTo>
                          <a:pt x="105" y="73"/>
                        </a:lnTo>
                        <a:lnTo>
                          <a:pt x="114" y="69"/>
                        </a:lnTo>
                        <a:lnTo>
                          <a:pt x="124" y="66"/>
                        </a:lnTo>
                        <a:lnTo>
                          <a:pt x="129" y="57"/>
                        </a:lnTo>
                        <a:lnTo>
                          <a:pt x="135" y="50"/>
                        </a:lnTo>
                        <a:lnTo>
                          <a:pt x="139" y="43"/>
                        </a:lnTo>
                        <a:lnTo>
                          <a:pt x="140" y="35"/>
                        </a:lnTo>
                        <a:lnTo>
                          <a:pt x="130" y="30"/>
                        </a:lnTo>
                        <a:lnTo>
                          <a:pt x="124" y="26"/>
                        </a:lnTo>
                        <a:lnTo>
                          <a:pt x="118" y="21"/>
                        </a:lnTo>
                        <a:lnTo>
                          <a:pt x="115" y="15"/>
                        </a:lnTo>
                        <a:lnTo>
                          <a:pt x="110" y="9"/>
                        </a:lnTo>
                        <a:lnTo>
                          <a:pt x="106" y="4"/>
                        </a:lnTo>
                        <a:lnTo>
                          <a:pt x="99" y="0"/>
                        </a:lnTo>
                        <a:lnTo>
                          <a:pt x="93" y="0"/>
                        </a:lnTo>
                        <a:lnTo>
                          <a:pt x="81" y="1"/>
                        </a:lnTo>
                        <a:lnTo>
                          <a:pt x="71" y="2"/>
                        </a:lnTo>
                        <a:lnTo>
                          <a:pt x="60" y="2"/>
                        </a:lnTo>
                        <a:lnTo>
                          <a:pt x="50" y="4"/>
                        </a:lnTo>
                        <a:lnTo>
                          <a:pt x="40" y="5"/>
                        </a:lnTo>
                        <a:lnTo>
                          <a:pt x="31" y="10"/>
                        </a:lnTo>
                        <a:lnTo>
                          <a:pt x="25" y="15"/>
                        </a:lnTo>
                        <a:lnTo>
                          <a:pt x="19" y="24"/>
                        </a:lnTo>
                        <a:lnTo>
                          <a:pt x="6" y="32"/>
                        </a:lnTo>
                        <a:lnTo>
                          <a:pt x="1" y="41"/>
                        </a:lnTo>
                        <a:lnTo>
                          <a:pt x="0" y="50"/>
                        </a:lnTo>
                        <a:lnTo>
                          <a:pt x="5" y="59"/>
                        </a:lnTo>
                        <a:lnTo>
                          <a:pt x="13" y="66"/>
                        </a:lnTo>
                        <a:lnTo>
                          <a:pt x="23" y="72"/>
                        </a:lnTo>
                        <a:lnTo>
                          <a:pt x="33" y="77"/>
                        </a:lnTo>
                        <a:lnTo>
                          <a:pt x="43" y="79"/>
                        </a:lnTo>
                        <a:close/>
                      </a:path>
                    </a:pathLst>
                  </a:custGeom>
                  <a:solidFill>
                    <a:srgbClr val="94332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60" name="Freeform 402"/>
                  <p:cNvSpPr>
                    <a:spLocks noChangeAspect="1"/>
                  </p:cNvSpPr>
                  <p:nvPr/>
                </p:nvSpPr>
                <p:spPr bwMode="auto">
                  <a:xfrm>
                    <a:off x="3612" y="3707"/>
                    <a:ext cx="9" cy="4"/>
                  </a:xfrm>
                  <a:custGeom>
                    <a:avLst/>
                    <a:gdLst>
                      <a:gd name="T0" fmla="*/ 0 w 88"/>
                      <a:gd name="T1" fmla="*/ 0 h 42"/>
                      <a:gd name="T2" fmla="*/ 0 w 88"/>
                      <a:gd name="T3" fmla="*/ 0 h 42"/>
                      <a:gd name="T4" fmla="*/ 0 w 88"/>
                      <a:gd name="T5" fmla="*/ 0 h 42"/>
                      <a:gd name="T6" fmla="*/ 0 w 88"/>
                      <a:gd name="T7" fmla="*/ 0 h 42"/>
                      <a:gd name="T8" fmla="*/ 0 w 88"/>
                      <a:gd name="T9" fmla="*/ 0 h 42"/>
                      <a:gd name="T10" fmla="*/ 0 w 88"/>
                      <a:gd name="T11" fmla="*/ 0 h 42"/>
                      <a:gd name="T12" fmla="*/ 0 w 88"/>
                      <a:gd name="T13" fmla="*/ 0 h 42"/>
                      <a:gd name="T14" fmla="*/ 0 w 88"/>
                      <a:gd name="T15" fmla="*/ 0 h 42"/>
                      <a:gd name="T16" fmla="*/ 0 w 88"/>
                      <a:gd name="T17" fmla="*/ 0 h 42"/>
                      <a:gd name="T18" fmla="*/ 0 w 88"/>
                      <a:gd name="T19" fmla="*/ 0 h 42"/>
                      <a:gd name="T20" fmla="*/ 0 w 88"/>
                      <a:gd name="T21" fmla="*/ 0 h 42"/>
                      <a:gd name="T22" fmla="*/ 0 w 88"/>
                      <a:gd name="T23" fmla="*/ 0 h 42"/>
                      <a:gd name="T24" fmla="*/ 0 w 88"/>
                      <a:gd name="T25" fmla="*/ 0 h 42"/>
                      <a:gd name="T26" fmla="*/ 0 w 88"/>
                      <a:gd name="T27" fmla="*/ 0 h 42"/>
                      <a:gd name="T28" fmla="*/ 0 w 88"/>
                      <a:gd name="T29" fmla="*/ 0 h 42"/>
                      <a:gd name="T30" fmla="*/ 0 w 88"/>
                      <a:gd name="T31" fmla="*/ 0 h 42"/>
                      <a:gd name="T32" fmla="*/ 0 w 88"/>
                      <a:gd name="T33" fmla="*/ 0 h 42"/>
                      <a:gd name="T34" fmla="*/ 0 w 88"/>
                      <a:gd name="T35" fmla="*/ 0 h 42"/>
                      <a:gd name="T36" fmla="*/ 0 w 88"/>
                      <a:gd name="T37" fmla="*/ 0 h 42"/>
                      <a:gd name="T38" fmla="*/ 0 w 88"/>
                      <a:gd name="T39" fmla="*/ 0 h 42"/>
                      <a:gd name="T40" fmla="*/ 0 w 88"/>
                      <a:gd name="T41" fmla="*/ 0 h 42"/>
                      <a:gd name="T42" fmla="*/ 0 w 88"/>
                      <a:gd name="T43" fmla="*/ 0 h 42"/>
                      <a:gd name="T44" fmla="*/ 0 w 88"/>
                      <a:gd name="T45" fmla="*/ 0 h 42"/>
                      <a:gd name="T46" fmla="*/ 0 w 88"/>
                      <a:gd name="T47" fmla="*/ 0 h 42"/>
                      <a:gd name="T48" fmla="*/ 0 w 88"/>
                      <a:gd name="T49" fmla="*/ 0 h 42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8"/>
                      <a:gd name="T76" fmla="*/ 0 h 42"/>
                      <a:gd name="T77" fmla="*/ 88 w 88"/>
                      <a:gd name="T78" fmla="*/ 42 h 42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8" h="42">
                        <a:moveTo>
                          <a:pt x="22" y="42"/>
                        </a:moveTo>
                        <a:lnTo>
                          <a:pt x="28" y="41"/>
                        </a:lnTo>
                        <a:lnTo>
                          <a:pt x="36" y="41"/>
                        </a:lnTo>
                        <a:lnTo>
                          <a:pt x="45" y="40"/>
                        </a:lnTo>
                        <a:lnTo>
                          <a:pt x="54" y="40"/>
                        </a:lnTo>
                        <a:lnTo>
                          <a:pt x="62" y="38"/>
                        </a:lnTo>
                        <a:lnTo>
                          <a:pt x="71" y="36"/>
                        </a:lnTo>
                        <a:lnTo>
                          <a:pt x="79" y="33"/>
                        </a:lnTo>
                        <a:lnTo>
                          <a:pt x="88" y="31"/>
                        </a:lnTo>
                        <a:lnTo>
                          <a:pt x="83" y="22"/>
                        </a:lnTo>
                        <a:lnTo>
                          <a:pt x="74" y="12"/>
                        </a:lnTo>
                        <a:lnTo>
                          <a:pt x="68" y="7"/>
                        </a:lnTo>
                        <a:lnTo>
                          <a:pt x="62" y="3"/>
                        </a:lnTo>
                        <a:lnTo>
                          <a:pt x="56" y="0"/>
                        </a:lnTo>
                        <a:lnTo>
                          <a:pt x="49" y="0"/>
                        </a:lnTo>
                        <a:lnTo>
                          <a:pt x="43" y="0"/>
                        </a:lnTo>
                        <a:lnTo>
                          <a:pt x="36" y="1"/>
                        </a:lnTo>
                        <a:lnTo>
                          <a:pt x="29" y="2"/>
                        </a:lnTo>
                        <a:lnTo>
                          <a:pt x="23" y="6"/>
                        </a:lnTo>
                        <a:lnTo>
                          <a:pt x="11" y="10"/>
                        </a:lnTo>
                        <a:lnTo>
                          <a:pt x="2" y="20"/>
                        </a:lnTo>
                        <a:lnTo>
                          <a:pt x="0" y="27"/>
                        </a:lnTo>
                        <a:lnTo>
                          <a:pt x="4" y="33"/>
                        </a:lnTo>
                        <a:lnTo>
                          <a:pt x="12" y="38"/>
                        </a:lnTo>
                        <a:lnTo>
                          <a:pt x="22" y="42"/>
                        </a:lnTo>
                        <a:close/>
                      </a:path>
                    </a:pathLst>
                  </a:custGeom>
                  <a:solidFill>
                    <a:srgbClr val="94332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61" name="Freeform 403"/>
                  <p:cNvSpPr>
                    <a:spLocks noChangeAspect="1"/>
                  </p:cNvSpPr>
                  <p:nvPr/>
                </p:nvSpPr>
                <p:spPr bwMode="auto">
                  <a:xfrm>
                    <a:off x="3612" y="3731"/>
                    <a:ext cx="18" cy="7"/>
                  </a:xfrm>
                  <a:custGeom>
                    <a:avLst/>
                    <a:gdLst>
                      <a:gd name="T0" fmla="*/ 0 w 173"/>
                      <a:gd name="T1" fmla="*/ 0 h 69"/>
                      <a:gd name="T2" fmla="*/ 0 w 173"/>
                      <a:gd name="T3" fmla="*/ 0 h 69"/>
                      <a:gd name="T4" fmla="*/ 0 w 173"/>
                      <a:gd name="T5" fmla="*/ 0 h 69"/>
                      <a:gd name="T6" fmla="*/ 0 w 173"/>
                      <a:gd name="T7" fmla="*/ 0 h 69"/>
                      <a:gd name="T8" fmla="*/ 0 w 173"/>
                      <a:gd name="T9" fmla="*/ 0 h 69"/>
                      <a:gd name="T10" fmla="*/ 0 w 173"/>
                      <a:gd name="T11" fmla="*/ 0 h 69"/>
                      <a:gd name="T12" fmla="*/ 0 w 173"/>
                      <a:gd name="T13" fmla="*/ 0 h 69"/>
                      <a:gd name="T14" fmla="*/ 0 w 173"/>
                      <a:gd name="T15" fmla="*/ 0 h 69"/>
                      <a:gd name="T16" fmla="*/ 0 w 173"/>
                      <a:gd name="T17" fmla="*/ 0 h 69"/>
                      <a:gd name="T18" fmla="*/ 0 w 173"/>
                      <a:gd name="T19" fmla="*/ 0 h 69"/>
                      <a:gd name="T20" fmla="*/ 0 w 173"/>
                      <a:gd name="T21" fmla="*/ 0 h 69"/>
                      <a:gd name="T22" fmla="*/ 0 w 173"/>
                      <a:gd name="T23" fmla="*/ 0 h 69"/>
                      <a:gd name="T24" fmla="*/ 0 w 173"/>
                      <a:gd name="T25" fmla="*/ 0 h 69"/>
                      <a:gd name="T26" fmla="*/ 0 w 173"/>
                      <a:gd name="T27" fmla="*/ 0 h 69"/>
                      <a:gd name="T28" fmla="*/ 0 w 173"/>
                      <a:gd name="T29" fmla="*/ 0 h 69"/>
                      <a:gd name="T30" fmla="*/ 0 w 173"/>
                      <a:gd name="T31" fmla="*/ 0 h 69"/>
                      <a:gd name="T32" fmla="*/ 0 w 173"/>
                      <a:gd name="T33" fmla="*/ 0 h 69"/>
                      <a:gd name="T34" fmla="*/ 0 w 173"/>
                      <a:gd name="T35" fmla="*/ 0 h 69"/>
                      <a:gd name="T36" fmla="*/ 0 w 173"/>
                      <a:gd name="T37" fmla="*/ 0 h 69"/>
                      <a:gd name="T38" fmla="*/ 0 w 173"/>
                      <a:gd name="T39" fmla="*/ 0 h 69"/>
                      <a:gd name="T40" fmla="*/ 0 w 173"/>
                      <a:gd name="T41" fmla="*/ 0 h 69"/>
                      <a:gd name="T42" fmla="*/ 0 w 173"/>
                      <a:gd name="T43" fmla="*/ 0 h 69"/>
                      <a:gd name="T44" fmla="*/ 0 w 173"/>
                      <a:gd name="T45" fmla="*/ 0 h 69"/>
                      <a:gd name="T46" fmla="*/ 0 w 173"/>
                      <a:gd name="T47" fmla="*/ 0 h 69"/>
                      <a:gd name="T48" fmla="*/ 0 w 173"/>
                      <a:gd name="T49" fmla="*/ 0 h 69"/>
                      <a:gd name="T50" fmla="*/ 0 w 173"/>
                      <a:gd name="T51" fmla="*/ 0 h 69"/>
                      <a:gd name="T52" fmla="*/ 0 w 173"/>
                      <a:gd name="T53" fmla="*/ 0 h 69"/>
                      <a:gd name="T54" fmla="*/ 0 w 173"/>
                      <a:gd name="T55" fmla="*/ 0 h 69"/>
                      <a:gd name="T56" fmla="*/ 0 w 173"/>
                      <a:gd name="T57" fmla="*/ 0 h 69"/>
                      <a:gd name="T58" fmla="*/ 0 w 173"/>
                      <a:gd name="T59" fmla="*/ 0 h 69"/>
                      <a:gd name="T60" fmla="*/ 0 w 173"/>
                      <a:gd name="T61" fmla="*/ 0 h 69"/>
                      <a:gd name="T62" fmla="*/ 0 w 173"/>
                      <a:gd name="T63" fmla="*/ 0 h 69"/>
                      <a:gd name="T64" fmla="*/ 0 w 173"/>
                      <a:gd name="T65" fmla="*/ 0 h 69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73"/>
                      <a:gd name="T100" fmla="*/ 0 h 69"/>
                      <a:gd name="T101" fmla="*/ 173 w 173"/>
                      <a:gd name="T102" fmla="*/ 69 h 69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73" h="69">
                        <a:moveTo>
                          <a:pt x="52" y="69"/>
                        </a:moveTo>
                        <a:lnTo>
                          <a:pt x="68" y="68"/>
                        </a:lnTo>
                        <a:lnTo>
                          <a:pt x="86" y="67"/>
                        </a:lnTo>
                        <a:lnTo>
                          <a:pt x="102" y="65"/>
                        </a:lnTo>
                        <a:lnTo>
                          <a:pt x="120" y="62"/>
                        </a:lnTo>
                        <a:lnTo>
                          <a:pt x="135" y="58"/>
                        </a:lnTo>
                        <a:lnTo>
                          <a:pt x="150" y="51"/>
                        </a:lnTo>
                        <a:lnTo>
                          <a:pt x="163" y="43"/>
                        </a:lnTo>
                        <a:lnTo>
                          <a:pt x="173" y="33"/>
                        </a:lnTo>
                        <a:lnTo>
                          <a:pt x="169" y="24"/>
                        </a:lnTo>
                        <a:lnTo>
                          <a:pt x="166" y="17"/>
                        </a:lnTo>
                        <a:lnTo>
                          <a:pt x="159" y="13"/>
                        </a:lnTo>
                        <a:lnTo>
                          <a:pt x="154" y="10"/>
                        </a:lnTo>
                        <a:lnTo>
                          <a:pt x="145" y="6"/>
                        </a:lnTo>
                        <a:lnTo>
                          <a:pt x="139" y="4"/>
                        </a:lnTo>
                        <a:lnTo>
                          <a:pt x="130" y="2"/>
                        </a:lnTo>
                        <a:lnTo>
                          <a:pt x="123" y="0"/>
                        </a:lnTo>
                        <a:lnTo>
                          <a:pt x="106" y="2"/>
                        </a:lnTo>
                        <a:lnTo>
                          <a:pt x="87" y="4"/>
                        </a:lnTo>
                        <a:lnTo>
                          <a:pt x="68" y="5"/>
                        </a:lnTo>
                        <a:lnTo>
                          <a:pt x="52" y="9"/>
                        </a:lnTo>
                        <a:lnTo>
                          <a:pt x="34" y="12"/>
                        </a:lnTo>
                        <a:lnTo>
                          <a:pt x="20" y="20"/>
                        </a:lnTo>
                        <a:lnTo>
                          <a:pt x="8" y="29"/>
                        </a:lnTo>
                        <a:lnTo>
                          <a:pt x="0" y="44"/>
                        </a:lnTo>
                        <a:lnTo>
                          <a:pt x="7" y="45"/>
                        </a:lnTo>
                        <a:lnTo>
                          <a:pt x="14" y="47"/>
                        </a:lnTo>
                        <a:lnTo>
                          <a:pt x="20" y="50"/>
                        </a:lnTo>
                        <a:lnTo>
                          <a:pt x="27" y="55"/>
                        </a:lnTo>
                        <a:lnTo>
                          <a:pt x="32" y="58"/>
                        </a:lnTo>
                        <a:lnTo>
                          <a:pt x="39" y="62"/>
                        </a:lnTo>
                        <a:lnTo>
                          <a:pt x="45" y="66"/>
                        </a:lnTo>
                        <a:lnTo>
                          <a:pt x="52" y="69"/>
                        </a:lnTo>
                        <a:close/>
                      </a:path>
                    </a:pathLst>
                  </a:custGeom>
                  <a:solidFill>
                    <a:srgbClr val="94332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62" name="Freeform 404"/>
                  <p:cNvSpPr>
                    <a:spLocks noChangeAspect="1"/>
                  </p:cNvSpPr>
                  <p:nvPr/>
                </p:nvSpPr>
                <p:spPr bwMode="auto">
                  <a:xfrm>
                    <a:off x="3616" y="3741"/>
                    <a:ext cx="16" cy="6"/>
                  </a:xfrm>
                  <a:custGeom>
                    <a:avLst/>
                    <a:gdLst>
                      <a:gd name="T0" fmla="*/ 0 w 158"/>
                      <a:gd name="T1" fmla="*/ 0 h 63"/>
                      <a:gd name="T2" fmla="*/ 0 w 158"/>
                      <a:gd name="T3" fmla="*/ 0 h 63"/>
                      <a:gd name="T4" fmla="*/ 0 w 158"/>
                      <a:gd name="T5" fmla="*/ 0 h 63"/>
                      <a:gd name="T6" fmla="*/ 0 w 158"/>
                      <a:gd name="T7" fmla="*/ 0 h 63"/>
                      <a:gd name="T8" fmla="*/ 0 w 158"/>
                      <a:gd name="T9" fmla="*/ 0 h 63"/>
                      <a:gd name="T10" fmla="*/ 0 w 158"/>
                      <a:gd name="T11" fmla="*/ 0 h 63"/>
                      <a:gd name="T12" fmla="*/ 0 w 158"/>
                      <a:gd name="T13" fmla="*/ 0 h 63"/>
                      <a:gd name="T14" fmla="*/ 0 w 158"/>
                      <a:gd name="T15" fmla="*/ 0 h 63"/>
                      <a:gd name="T16" fmla="*/ 0 w 158"/>
                      <a:gd name="T17" fmla="*/ 0 h 63"/>
                      <a:gd name="T18" fmla="*/ 0 w 158"/>
                      <a:gd name="T19" fmla="*/ 0 h 63"/>
                      <a:gd name="T20" fmla="*/ 0 w 158"/>
                      <a:gd name="T21" fmla="*/ 0 h 63"/>
                      <a:gd name="T22" fmla="*/ 0 w 158"/>
                      <a:gd name="T23" fmla="*/ 0 h 63"/>
                      <a:gd name="T24" fmla="*/ 0 w 158"/>
                      <a:gd name="T25" fmla="*/ 0 h 63"/>
                      <a:gd name="T26" fmla="*/ 0 w 158"/>
                      <a:gd name="T27" fmla="*/ 0 h 63"/>
                      <a:gd name="T28" fmla="*/ 0 w 158"/>
                      <a:gd name="T29" fmla="*/ 0 h 63"/>
                      <a:gd name="T30" fmla="*/ 0 w 158"/>
                      <a:gd name="T31" fmla="*/ 0 h 63"/>
                      <a:gd name="T32" fmla="*/ 0 w 158"/>
                      <a:gd name="T33" fmla="*/ 0 h 63"/>
                      <a:gd name="T34" fmla="*/ 0 w 158"/>
                      <a:gd name="T35" fmla="*/ 0 h 63"/>
                      <a:gd name="T36" fmla="*/ 0 w 158"/>
                      <a:gd name="T37" fmla="*/ 0 h 63"/>
                      <a:gd name="T38" fmla="*/ 0 w 158"/>
                      <a:gd name="T39" fmla="*/ 0 h 63"/>
                      <a:gd name="T40" fmla="*/ 0 w 158"/>
                      <a:gd name="T41" fmla="*/ 0 h 63"/>
                      <a:gd name="T42" fmla="*/ 0 w 158"/>
                      <a:gd name="T43" fmla="*/ 0 h 63"/>
                      <a:gd name="T44" fmla="*/ 0 w 158"/>
                      <a:gd name="T45" fmla="*/ 0 h 63"/>
                      <a:gd name="T46" fmla="*/ 0 w 158"/>
                      <a:gd name="T47" fmla="*/ 0 h 63"/>
                      <a:gd name="T48" fmla="*/ 0 w 158"/>
                      <a:gd name="T49" fmla="*/ 0 h 63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158"/>
                      <a:gd name="T76" fmla="*/ 0 h 63"/>
                      <a:gd name="T77" fmla="*/ 158 w 158"/>
                      <a:gd name="T78" fmla="*/ 63 h 63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158" h="63">
                        <a:moveTo>
                          <a:pt x="56" y="63"/>
                        </a:moveTo>
                        <a:lnTo>
                          <a:pt x="69" y="61"/>
                        </a:lnTo>
                        <a:lnTo>
                          <a:pt x="86" y="61"/>
                        </a:lnTo>
                        <a:lnTo>
                          <a:pt x="100" y="59"/>
                        </a:lnTo>
                        <a:lnTo>
                          <a:pt x="116" y="56"/>
                        </a:lnTo>
                        <a:lnTo>
                          <a:pt x="128" y="49"/>
                        </a:lnTo>
                        <a:lnTo>
                          <a:pt x="140" y="42"/>
                        </a:lnTo>
                        <a:lnTo>
                          <a:pt x="150" y="31"/>
                        </a:lnTo>
                        <a:lnTo>
                          <a:pt x="158" y="19"/>
                        </a:lnTo>
                        <a:lnTo>
                          <a:pt x="143" y="10"/>
                        </a:lnTo>
                        <a:lnTo>
                          <a:pt x="127" y="4"/>
                        </a:lnTo>
                        <a:lnTo>
                          <a:pt x="109" y="1"/>
                        </a:lnTo>
                        <a:lnTo>
                          <a:pt x="91" y="1"/>
                        </a:lnTo>
                        <a:lnTo>
                          <a:pt x="73" y="0"/>
                        </a:lnTo>
                        <a:lnTo>
                          <a:pt x="54" y="2"/>
                        </a:lnTo>
                        <a:lnTo>
                          <a:pt x="34" y="4"/>
                        </a:lnTo>
                        <a:lnTo>
                          <a:pt x="18" y="8"/>
                        </a:lnTo>
                        <a:lnTo>
                          <a:pt x="4" y="16"/>
                        </a:lnTo>
                        <a:lnTo>
                          <a:pt x="0" y="26"/>
                        </a:lnTo>
                        <a:lnTo>
                          <a:pt x="1" y="35"/>
                        </a:lnTo>
                        <a:lnTo>
                          <a:pt x="9" y="44"/>
                        </a:lnTo>
                        <a:lnTo>
                          <a:pt x="19" y="49"/>
                        </a:lnTo>
                        <a:lnTo>
                          <a:pt x="31" y="56"/>
                        </a:lnTo>
                        <a:lnTo>
                          <a:pt x="43" y="59"/>
                        </a:lnTo>
                        <a:lnTo>
                          <a:pt x="56" y="63"/>
                        </a:lnTo>
                        <a:close/>
                      </a:path>
                    </a:pathLst>
                  </a:custGeom>
                  <a:solidFill>
                    <a:srgbClr val="B86961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63" name="Freeform 405"/>
                  <p:cNvSpPr>
                    <a:spLocks noChangeAspect="1"/>
                  </p:cNvSpPr>
                  <p:nvPr/>
                </p:nvSpPr>
                <p:spPr bwMode="auto">
                  <a:xfrm>
                    <a:off x="3618" y="3738"/>
                    <a:ext cx="10" cy="2"/>
                  </a:xfrm>
                  <a:custGeom>
                    <a:avLst/>
                    <a:gdLst>
                      <a:gd name="T0" fmla="*/ 0 w 91"/>
                      <a:gd name="T1" fmla="*/ 0 h 17"/>
                      <a:gd name="T2" fmla="*/ 0 w 91"/>
                      <a:gd name="T3" fmla="*/ 0 h 17"/>
                      <a:gd name="T4" fmla="*/ 0 w 91"/>
                      <a:gd name="T5" fmla="*/ 0 h 17"/>
                      <a:gd name="T6" fmla="*/ 0 w 91"/>
                      <a:gd name="T7" fmla="*/ 0 h 17"/>
                      <a:gd name="T8" fmla="*/ 0 w 91"/>
                      <a:gd name="T9" fmla="*/ 0 h 17"/>
                      <a:gd name="T10" fmla="*/ 0 w 91"/>
                      <a:gd name="T11" fmla="*/ 0 h 17"/>
                      <a:gd name="T12" fmla="*/ 0 w 91"/>
                      <a:gd name="T13" fmla="*/ 0 h 17"/>
                      <a:gd name="T14" fmla="*/ 0 w 91"/>
                      <a:gd name="T15" fmla="*/ 0 h 17"/>
                      <a:gd name="T16" fmla="*/ 0 w 91"/>
                      <a:gd name="T17" fmla="*/ 0 h 17"/>
                      <a:gd name="T18" fmla="*/ 0 w 91"/>
                      <a:gd name="T19" fmla="*/ 0 h 17"/>
                      <a:gd name="T20" fmla="*/ 0 w 91"/>
                      <a:gd name="T21" fmla="*/ 0 h 17"/>
                      <a:gd name="T22" fmla="*/ 0 w 91"/>
                      <a:gd name="T23" fmla="*/ 0 h 17"/>
                      <a:gd name="T24" fmla="*/ 0 w 91"/>
                      <a:gd name="T25" fmla="*/ 0 h 17"/>
                      <a:gd name="T26" fmla="*/ 0 w 91"/>
                      <a:gd name="T27" fmla="*/ 0 h 17"/>
                      <a:gd name="T28" fmla="*/ 0 w 91"/>
                      <a:gd name="T29" fmla="*/ 0 h 17"/>
                      <a:gd name="T30" fmla="*/ 0 w 91"/>
                      <a:gd name="T31" fmla="*/ 0 h 17"/>
                      <a:gd name="T32" fmla="*/ 0 w 91"/>
                      <a:gd name="T33" fmla="*/ 0 h 17"/>
                      <a:gd name="T34" fmla="*/ 0 w 91"/>
                      <a:gd name="T35" fmla="*/ 0 h 17"/>
                      <a:gd name="T36" fmla="*/ 0 w 91"/>
                      <a:gd name="T37" fmla="*/ 0 h 17"/>
                      <a:gd name="T38" fmla="*/ 0 w 91"/>
                      <a:gd name="T39" fmla="*/ 0 h 17"/>
                      <a:gd name="T40" fmla="*/ 0 w 91"/>
                      <a:gd name="T41" fmla="*/ 0 h 17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91"/>
                      <a:gd name="T64" fmla="*/ 0 h 17"/>
                      <a:gd name="T65" fmla="*/ 91 w 91"/>
                      <a:gd name="T66" fmla="*/ 17 h 17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91" h="17">
                        <a:moveTo>
                          <a:pt x="90" y="17"/>
                        </a:moveTo>
                        <a:lnTo>
                          <a:pt x="91" y="6"/>
                        </a:lnTo>
                        <a:lnTo>
                          <a:pt x="89" y="1"/>
                        </a:lnTo>
                        <a:lnTo>
                          <a:pt x="81" y="0"/>
                        </a:lnTo>
                        <a:lnTo>
                          <a:pt x="72" y="3"/>
                        </a:lnTo>
                        <a:lnTo>
                          <a:pt x="60" y="7"/>
                        </a:lnTo>
                        <a:lnTo>
                          <a:pt x="49" y="11"/>
                        </a:lnTo>
                        <a:lnTo>
                          <a:pt x="37" y="13"/>
                        </a:lnTo>
                        <a:lnTo>
                          <a:pt x="29" y="14"/>
                        </a:lnTo>
                        <a:lnTo>
                          <a:pt x="21" y="11"/>
                        </a:lnTo>
                        <a:lnTo>
                          <a:pt x="12" y="11"/>
                        </a:lnTo>
                        <a:lnTo>
                          <a:pt x="4" y="12"/>
                        </a:lnTo>
                        <a:lnTo>
                          <a:pt x="0" y="17"/>
                        </a:lnTo>
                        <a:lnTo>
                          <a:pt x="11" y="14"/>
                        </a:lnTo>
                        <a:lnTo>
                          <a:pt x="23" y="14"/>
                        </a:lnTo>
                        <a:lnTo>
                          <a:pt x="34" y="14"/>
                        </a:lnTo>
                        <a:lnTo>
                          <a:pt x="45" y="16"/>
                        </a:lnTo>
                        <a:lnTo>
                          <a:pt x="55" y="16"/>
                        </a:lnTo>
                        <a:lnTo>
                          <a:pt x="66" y="17"/>
                        </a:lnTo>
                        <a:lnTo>
                          <a:pt x="77" y="17"/>
                        </a:lnTo>
                        <a:lnTo>
                          <a:pt x="90" y="17"/>
                        </a:lnTo>
                        <a:close/>
                      </a:path>
                    </a:pathLst>
                  </a:custGeom>
                  <a:solidFill>
                    <a:srgbClr val="94332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64" name="Freeform 406"/>
                  <p:cNvSpPr>
                    <a:spLocks noChangeAspect="1"/>
                  </p:cNvSpPr>
                  <p:nvPr/>
                </p:nvSpPr>
                <p:spPr bwMode="auto">
                  <a:xfrm>
                    <a:off x="3622" y="3709"/>
                    <a:ext cx="8" cy="5"/>
                  </a:xfrm>
                  <a:custGeom>
                    <a:avLst/>
                    <a:gdLst>
                      <a:gd name="T0" fmla="*/ 0 w 77"/>
                      <a:gd name="T1" fmla="*/ 0 h 47"/>
                      <a:gd name="T2" fmla="*/ 0 w 77"/>
                      <a:gd name="T3" fmla="*/ 0 h 47"/>
                      <a:gd name="T4" fmla="*/ 0 w 77"/>
                      <a:gd name="T5" fmla="*/ 0 h 47"/>
                      <a:gd name="T6" fmla="*/ 0 w 77"/>
                      <a:gd name="T7" fmla="*/ 0 h 47"/>
                      <a:gd name="T8" fmla="*/ 0 w 77"/>
                      <a:gd name="T9" fmla="*/ 0 h 47"/>
                      <a:gd name="T10" fmla="*/ 0 w 77"/>
                      <a:gd name="T11" fmla="*/ 0 h 47"/>
                      <a:gd name="T12" fmla="*/ 0 w 77"/>
                      <a:gd name="T13" fmla="*/ 0 h 47"/>
                      <a:gd name="T14" fmla="*/ 0 w 77"/>
                      <a:gd name="T15" fmla="*/ 0 h 47"/>
                      <a:gd name="T16" fmla="*/ 0 w 77"/>
                      <a:gd name="T17" fmla="*/ 0 h 47"/>
                      <a:gd name="T18" fmla="*/ 0 w 77"/>
                      <a:gd name="T19" fmla="*/ 0 h 47"/>
                      <a:gd name="T20" fmla="*/ 0 w 77"/>
                      <a:gd name="T21" fmla="*/ 0 h 47"/>
                      <a:gd name="T22" fmla="*/ 0 w 77"/>
                      <a:gd name="T23" fmla="*/ 0 h 47"/>
                      <a:gd name="T24" fmla="*/ 0 w 77"/>
                      <a:gd name="T25" fmla="*/ 0 h 47"/>
                      <a:gd name="T26" fmla="*/ 0 w 77"/>
                      <a:gd name="T27" fmla="*/ 0 h 47"/>
                      <a:gd name="T28" fmla="*/ 0 w 77"/>
                      <a:gd name="T29" fmla="*/ 0 h 47"/>
                      <a:gd name="T30" fmla="*/ 0 w 77"/>
                      <a:gd name="T31" fmla="*/ 0 h 47"/>
                      <a:gd name="T32" fmla="*/ 0 w 77"/>
                      <a:gd name="T33" fmla="*/ 0 h 47"/>
                      <a:gd name="T34" fmla="*/ 0 w 77"/>
                      <a:gd name="T35" fmla="*/ 0 h 47"/>
                      <a:gd name="T36" fmla="*/ 0 w 77"/>
                      <a:gd name="T37" fmla="*/ 0 h 47"/>
                      <a:gd name="T38" fmla="*/ 0 w 77"/>
                      <a:gd name="T39" fmla="*/ 0 h 47"/>
                      <a:gd name="T40" fmla="*/ 0 w 77"/>
                      <a:gd name="T41" fmla="*/ 0 h 47"/>
                      <a:gd name="T42" fmla="*/ 0 w 77"/>
                      <a:gd name="T43" fmla="*/ 0 h 47"/>
                      <a:gd name="T44" fmla="*/ 0 w 77"/>
                      <a:gd name="T45" fmla="*/ 0 h 47"/>
                      <a:gd name="T46" fmla="*/ 0 w 77"/>
                      <a:gd name="T47" fmla="*/ 0 h 47"/>
                      <a:gd name="T48" fmla="*/ 0 w 77"/>
                      <a:gd name="T49" fmla="*/ 0 h 47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77"/>
                      <a:gd name="T76" fmla="*/ 0 h 47"/>
                      <a:gd name="T77" fmla="*/ 77 w 77"/>
                      <a:gd name="T78" fmla="*/ 47 h 47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77" h="47">
                        <a:moveTo>
                          <a:pt x="24" y="47"/>
                        </a:moveTo>
                        <a:lnTo>
                          <a:pt x="31" y="45"/>
                        </a:lnTo>
                        <a:lnTo>
                          <a:pt x="40" y="44"/>
                        </a:lnTo>
                        <a:lnTo>
                          <a:pt x="46" y="42"/>
                        </a:lnTo>
                        <a:lnTo>
                          <a:pt x="55" y="41"/>
                        </a:lnTo>
                        <a:lnTo>
                          <a:pt x="62" y="38"/>
                        </a:lnTo>
                        <a:lnTo>
                          <a:pt x="68" y="35"/>
                        </a:lnTo>
                        <a:lnTo>
                          <a:pt x="73" y="30"/>
                        </a:lnTo>
                        <a:lnTo>
                          <a:pt x="77" y="25"/>
                        </a:lnTo>
                        <a:lnTo>
                          <a:pt x="75" y="18"/>
                        </a:lnTo>
                        <a:lnTo>
                          <a:pt x="73" y="14"/>
                        </a:lnTo>
                        <a:lnTo>
                          <a:pt x="67" y="10"/>
                        </a:lnTo>
                        <a:lnTo>
                          <a:pt x="62" y="7"/>
                        </a:lnTo>
                        <a:lnTo>
                          <a:pt x="55" y="4"/>
                        </a:lnTo>
                        <a:lnTo>
                          <a:pt x="48" y="2"/>
                        </a:lnTo>
                        <a:lnTo>
                          <a:pt x="41" y="0"/>
                        </a:lnTo>
                        <a:lnTo>
                          <a:pt x="35" y="0"/>
                        </a:lnTo>
                        <a:lnTo>
                          <a:pt x="24" y="1"/>
                        </a:lnTo>
                        <a:lnTo>
                          <a:pt x="15" y="5"/>
                        </a:lnTo>
                        <a:lnTo>
                          <a:pt x="6" y="11"/>
                        </a:lnTo>
                        <a:lnTo>
                          <a:pt x="0" y="19"/>
                        </a:lnTo>
                        <a:lnTo>
                          <a:pt x="0" y="28"/>
                        </a:lnTo>
                        <a:lnTo>
                          <a:pt x="6" y="36"/>
                        </a:lnTo>
                        <a:lnTo>
                          <a:pt x="13" y="40"/>
                        </a:lnTo>
                        <a:lnTo>
                          <a:pt x="24" y="47"/>
                        </a:lnTo>
                        <a:close/>
                      </a:path>
                    </a:pathLst>
                  </a:custGeom>
                  <a:solidFill>
                    <a:srgbClr val="94332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65" name="Freeform 407"/>
                  <p:cNvSpPr>
                    <a:spLocks noChangeAspect="1"/>
                  </p:cNvSpPr>
                  <p:nvPr/>
                </p:nvSpPr>
                <p:spPr bwMode="auto">
                  <a:xfrm>
                    <a:off x="3623" y="3715"/>
                    <a:ext cx="11" cy="11"/>
                  </a:xfrm>
                  <a:custGeom>
                    <a:avLst/>
                    <a:gdLst>
                      <a:gd name="T0" fmla="*/ 0 w 114"/>
                      <a:gd name="T1" fmla="*/ 0 h 103"/>
                      <a:gd name="T2" fmla="*/ 0 w 114"/>
                      <a:gd name="T3" fmla="*/ 0 h 103"/>
                      <a:gd name="T4" fmla="*/ 0 w 114"/>
                      <a:gd name="T5" fmla="*/ 0 h 103"/>
                      <a:gd name="T6" fmla="*/ 0 w 114"/>
                      <a:gd name="T7" fmla="*/ 0 h 103"/>
                      <a:gd name="T8" fmla="*/ 0 w 114"/>
                      <a:gd name="T9" fmla="*/ 0 h 103"/>
                      <a:gd name="T10" fmla="*/ 0 w 114"/>
                      <a:gd name="T11" fmla="*/ 0 h 103"/>
                      <a:gd name="T12" fmla="*/ 0 w 114"/>
                      <a:gd name="T13" fmla="*/ 0 h 103"/>
                      <a:gd name="T14" fmla="*/ 0 w 114"/>
                      <a:gd name="T15" fmla="*/ 0 h 103"/>
                      <a:gd name="T16" fmla="*/ 0 w 114"/>
                      <a:gd name="T17" fmla="*/ 0 h 103"/>
                      <a:gd name="T18" fmla="*/ 0 w 114"/>
                      <a:gd name="T19" fmla="*/ 0 h 103"/>
                      <a:gd name="T20" fmla="*/ 0 w 114"/>
                      <a:gd name="T21" fmla="*/ 0 h 103"/>
                      <a:gd name="T22" fmla="*/ 0 w 114"/>
                      <a:gd name="T23" fmla="*/ 0 h 103"/>
                      <a:gd name="T24" fmla="*/ 0 w 114"/>
                      <a:gd name="T25" fmla="*/ 0 h 103"/>
                      <a:gd name="T26" fmla="*/ 0 w 114"/>
                      <a:gd name="T27" fmla="*/ 0 h 103"/>
                      <a:gd name="T28" fmla="*/ 0 w 114"/>
                      <a:gd name="T29" fmla="*/ 0 h 103"/>
                      <a:gd name="T30" fmla="*/ 0 w 114"/>
                      <a:gd name="T31" fmla="*/ 0 h 103"/>
                      <a:gd name="T32" fmla="*/ 0 w 114"/>
                      <a:gd name="T33" fmla="*/ 0 h 103"/>
                      <a:gd name="T34" fmla="*/ 0 w 114"/>
                      <a:gd name="T35" fmla="*/ 0 h 103"/>
                      <a:gd name="T36" fmla="*/ 0 w 114"/>
                      <a:gd name="T37" fmla="*/ 0 h 103"/>
                      <a:gd name="T38" fmla="*/ 0 w 114"/>
                      <a:gd name="T39" fmla="*/ 0 h 103"/>
                      <a:gd name="T40" fmla="*/ 0 w 114"/>
                      <a:gd name="T41" fmla="*/ 0 h 103"/>
                      <a:gd name="T42" fmla="*/ 0 w 114"/>
                      <a:gd name="T43" fmla="*/ 0 h 103"/>
                      <a:gd name="T44" fmla="*/ 0 w 114"/>
                      <a:gd name="T45" fmla="*/ 0 h 103"/>
                      <a:gd name="T46" fmla="*/ 0 w 114"/>
                      <a:gd name="T47" fmla="*/ 0 h 103"/>
                      <a:gd name="T48" fmla="*/ 0 w 114"/>
                      <a:gd name="T49" fmla="*/ 0 h 103"/>
                      <a:gd name="T50" fmla="*/ 0 w 114"/>
                      <a:gd name="T51" fmla="*/ 0 h 103"/>
                      <a:gd name="T52" fmla="*/ 0 w 114"/>
                      <a:gd name="T53" fmla="*/ 0 h 103"/>
                      <a:gd name="T54" fmla="*/ 0 w 114"/>
                      <a:gd name="T55" fmla="*/ 0 h 103"/>
                      <a:gd name="T56" fmla="*/ 0 w 114"/>
                      <a:gd name="T57" fmla="*/ 0 h 103"/>
                      <a:gd name="T58" fmla="*/ 0 w 114"/>
                      <a:gd name="T59" fmla="*/ 0 h 103"/>
                      <a:gd name="T60" fmla="*/ 0 w 114"/>
                      <a:gd name="T61" fmla="*/ 0 h 103"/>
                      <a:gd name="T62" fmla="*/ 0 w 114"/>
                      <a:gd name="T63" fmla="*/ 0 h 103"/>
                      <a:gd name="T64" fmla="*/ 0 w 114"/>
                      <a:gd name="T65" fmla="*/ 0 h 103"/>
                      <a:gd name="T66" fmla="*/ 0 w 114"/>
                      <a:gd name="T67" fmla="*/ 0 h 103"/>
                      <a:gd name="T68" fmla="*/ 0 w 114"/>
                      <a:gd name="T69" fmla="*/ 0 h 103"/>
                      <a:gd name="T70" fmla="*/ 0 w 114"/>
                      <a:gd name="T71" fmla="*/ 0 h 103"/>
                      <a:gd name="T72" fmla="*/ 0 w 114"/>
                      <a:gd name="T73" fmla="*/ 0 h 103"/>
                      <a:gd name="T74" fmla="*/ 0 w 114"/>
                      <a:gd name="T75" fmla="*/ 0 h 103"/>
                      <a:gd name="T76" fmla="*/ 0 w 114"/>
                      <a:gd name="T77" fmla="*/ 0 h 103"/>
                      <a:gd name="T78" fmla="*/ 0 w 114"/>
                      <a:gd name="T79" fmla="*/ 0 h 103"/>
                      <a:gd name="T80" fmla="*/ 0 w 114"/>
                      <a:gd name="T81" fmla="*/ 0 h 103"/>
                      <a:gd name="T82" fmla="*/ 0 w 114"/>
                      <a:gd name="T83" fmla="*/ 0 h 103"/>
                      <a:gd name="T84" fmla="*/ 0 w 114"/>
                      <a:gd name="T85" fmla="*/ 0 h 103"/>
                      <a:gd name="T86" fmla="*/ 0 w 114"/>
                      <a:gd name="T87" fmla="*/ 0 h 103"/>
                      <a:gd name="T88" fmla="*/ 0 w 114"/>
                      <a:gd name="T89" fmla="*/ 0 h 103"/>
                      <a:gd name="T90" fmla="*/ 0 w 114"/>
                      <a:gd name="T91" fmla="*/ 0 h 103"/>
                      <a:gd name="T92" fmla="*/ 0 w 114"/>
                      <a:gd name="T93" fmla="*/ 0 h 103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114"/>
                      <a:gd name="T142" fmla="*/ 0 h 103"/>
                      <a:gd name="T143" fmla="*/ 114 w 114"/>
                      <a:gd name="T144" fmla="*/ 103 h 103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114" h="103">
                        <a:moveTo>
                          <a:pt x="45" y="82"/>
                        </a:moveTo>
                        <a:lnTo>
                          <a:pt x="50" y="81"/>
                        </a:lnTo>
                        <a:lnTo>
                          <a:pt x="59" y="84"/>
                        </a:lnTo>
                        <a:lnTo>
                          <a:pt x="51" y="86"/>
                        </a:lnTo>
                        <a:lnTo>
                          <a:pt x="45" y="88"/>
                        </a:lnTo>
                        <a:lnTo>
                          <a:pt x="40" y="90"/>
                        </a:lnTo>
                        <a:lnTo>
                          <a:pt x="42" y="99"/>
                        </a:lnTo>
                        <a:lnTo>
                          <a:pt x="50" y="101"/>
                        </a:lnTo>
                        <a:lnTo>
                          <a:pt x="61" y="103"/>
                        </a:lnTo>
                        <a:lnTo>
                          <a:pt x="65" y="102"/>
                        </a:lnTo>
                        <a:lnTo>
                          <a:pt x="71" y="102"/>
                        </a:lnTo>
                        <a:lnTo>
                          <a:pt x="77" y="101"/>
                        </a:lnTo>
                        <a:lnTo>
                          <a:pt x="84" y="101"/>
                        </a:lnTo>
                        <a:lnTo>
                          <a:pt x="90" y="93"/>
                        </a:lnTo>
                        <a:lnTo>
                          <a:pt x="100" y="89"/>
                        </a:lnTo>
                        <a:lnTo>
                          <a:pt x="108" y="84"/>
                        </a:lnTo>
                        <a:lnTo>
                          <a:pt x="114" y="77"/>
                        </a:lnTo>
                        <a:lnTo>
                          <a:pt x="106" y="77"/>
                        </a:lnTo>
                        <a:lnTo>
                          <a:pt x="103" y="77"/>
                        </a:lnTo>
                        <a:lnTo>
                          <a:pt x="101" y="73"/>
                        </a:lnTo>
                        <a:lnTo>
                          <a:pt x="103" y="70"/>
                        </a:lnTo>
                        <a:lnTo>
                          <a:pt x="104" y="59"/>
                        </a:lnTo>
                        <a:lnTo>
                          <a:pt x="100" y="51"/>
                        </a:lnTo>
                        <a:lnTo>
                          <a:pt x="100" y="43"/>
                        </a:lnTo>
                        <a:lnTo>
                          <a:pt x="99" y="35"/>
                        </a:lnTo>
                        <a:lnTo>
                          <a:pt x="96" y="28"/>
                        </a:lnTo>
                        <a:lnTo>
                          <a:pt x="90" y="22"/>
                        </a:lnTo>
                        <a:lnTo>
                          <a:pt x="84" y="15"/>
                        </a:lnTo>
                        <a:lnTo>
                          <a:pt x="77" y="10"/>
                        </a:lnTo>
                        <a:lnTo>
                          <a:pt x="70" y="4"/>
                        </a:lnTo>
                        <a:lnTo>
                          <a:pt x="64" y="0"/>
                        </a:lnTo>
                        <a:lnTo>
                          <a:pt x="54" y="0"/>
                        </a:lnTo>
                        <a:lnTo>
                          <a:pt x="44" y="2"/>
                        </a:lnTo>
                        <a:lnTo>
                          <a:pt x="35" y="4"/>
                        </a:lnTo>
                        <a:lnTo>
                          <a:pt x="26" y="9"/>
                        </a:lnTo>
                        <a:lnTo>
                          <a:pt x="16" y="13"/>
                        </a:lnTo>
                        <a:lnTo>
                          <a:pt x="9" y="21"/>
                        </a:lnTo>
                        <a:lnTo>
                          <a:pt x="4" y="28"/>
                        </a:lnTo>
                        <a:lnTo>
                          <a:pt x="2" y="38"/>
                        </a:lnTo>
                        <a:lnTo>
                          <a:pt x="0" y="46"/>
                        </a:lnTo>
                        <a:lnTo>
                          <a:pt x="4" y="53"/>
                        </a:lnTo>
                        <a:lnTo>
                          <a:pt x="8" y="58"/>
                        </a:lnTo>
                        <a:lnTo>
                          <a:pt x="16" y="65"/>
                        </a:lnTo>
                        <a:lnTo>
                          <a:pt x="22" y="69"/>
                        </a:lnTo>
                        <a:lnTo>
                          <a:pt x="31" y="73"/>
                        </a:lnTo>
                        <a:lnTo>
                          <a:pt x="38" y="78"/>
                        </a:lnTo>
                        <a:lnTo>
                          <a:pt x="45" y="82"/>
                        </a:lnTo>
                        <a:close/>
                      </a:path>
                    </a:pathLst>
                  </a:custGeom>
                  <a:solidFill>
                    <a:srgbClr val="B86961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66" name="Freeform 408"/>
                  <p:cNvSpPr>
                    <a:spLocks noChangeAspect="1"/>
                  </p:cNvSpPr>
                  <p:nvPr/>
                </p:nvSpPr>
                <p:spPr bwMode="auto">
                  <a:xfrm>
                    <a:off x="3624" y="3726"/>
                    <a:ext cx="5" cy="4"/>
                  </a:xfrm>
                  <a:custGeom>
                    <a:avLst/>
                    <a:gdLst>
                      <a:gd name="T0" fmla="*/ 0 w 49"/>
                      <a:gd name="T1" fmla="*/ 0 h 33"/>
                      <a:gd name="T2" fmla="*/ 0 w 49"/>
                      <a:gd name="T3" fmla="*/ 0 h 33"/>
                      <a:gd name="T4" fmla="*/ 0 w 49"/>
                      <a:gd name="T5" fmla="*/ 0 h 33"/>
                      <a:gd name="T6" fmla="*/ 0 w 49"/>
                      <a:gd name="T7" fmla="*/ 0 h 33"/>
                      <a:gd name="T8" fmla="*/ 0 w 49"/>
                      <a:gd name="T9" fmla="*/ 0 h 33"/>
                      <a:gd name="T10" fmla="*/ 0 w 49"/>
                      <a:gd name="T11" fmla="*/ 0 h 33"/>
                      <a:gd name="T12" fmla="*/ 0 w 49"/>
                      <a:gd name="T13" fmla="*/ 0 h 33"/>
                      <a:gd name="T14" fmla="*/ 0 w 49"/>
                      <a:gd name="T15" fmla="*/ 0 h 33"/>
                      <a:gd name="T16" fmla="*/ 0 w 49"/>
                      <a:gd name="T17" fmla="*/ 0 h 33"/>
                      <a:gd name="T18" fmla="*/ 0 w 49"/>
                      <a:gd name="T19" fmla="*/ 0 h 33"/>
                      <a:gd name="T20" fmla="*/ 0 w 49"/>
                      <a:gd name="T21" fmla="*/ 0 h 33"/>
                      <a:gd name="T22" fmla="*/ 0 w 49"/>
                      <a:gd name="T23" fmla="*/ 0 h 33"/>
                      <a:gd name="T24" fmla="*/ 0 w 49"/>
                      <a:gd name="T25" fmla="*/ 0 h 33"/>
                      <a:gd name="T26" fmla="*/ 0 w 49"/>
                      <a:gd name="T27" fmla="*/ 0 h 33"/>
                      <a:gd name="T28" fmla="*/ 0 w 49"/>
                      <a:gd name="T29" fmla="*/ 0 h 33"/>
                      <a:gd name="T30" fmla="*/ 0 w 49"/>
                      <a:gd name="T31" fmla="*/ 0 h 33"/>
                      <a:gd name="T32" fmla="*/ 0 w 49"/>
                      <a:gd name="T33" fmla="*/ 0 h 33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49"/>
                      <a:gd name="T52" fmla="*/ 0 h 33"/>
                      <a:gd name="T53" fmla="*/ 49 w 49"/>
                      <a:gd name="T54" fmla="*/ 33 h 33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49" h="33">
                        <a:moveTo>
                          <a:pt x="49" y="14"/>
                        </a:moveTo>
                        <a:lnTo>
                          <a:pt x="47" y="6"/>
                        </a:lnTo>
                        <a:lnTo>
                          <a:pt x="41" y="2"/>
                        </a:lnTo>
                        <a:lnTo>
                          <a:pt x="32" y="0"/>
                        </a:lnTo>
                        <a:lnTo>
                          <a:pt x="24" y="0"/>
                        </a:lnTo>
                        <a:lnTo>
                          <a:pt x="20" y="8"/>
                        </a:lnTo>
                        <a:lnTo>
                          <a:pt x="15" y="15"/>
                        </a:lnTo>
                        <a:lnTo>
                          <a:pt x="7" y="21"/>
                        </a:lnTo>
                        <a:lnTo>
                          <a:pt x="0" y="27"/>
                        </a:lnTo>
                        <a:lnTo>
                          <a:pt x="6" y="26"/>
                        </a:lnTo>
                        <a:lnTo>
                          <a:pt x="15" y="28"/>
                        </a:lnTo>
                        <a:lnTo>
                          <a:pt x="24" y="31"/>
                        </a:lnTo>
                        <a:lnTo>
                          <a:pt x="32" y="33"/>
                        </a:lnTo>
                        <a:lnTo>
                          <a:pt x="39" y="32"/>
                        </a:lnTo>
                        <a:lnTo>
                          <a:pt x="46" y="30"/>
                        </a:lnTo>
                        <a:lnTo>
                          <a:pt x="48" y="24"/>
                        </a:lnTo>
                        <a:lnTo>
                          <a:pt x="49" y="14"/>
                        </a:lnTo>
                        <a:close/>
                      </a:path>
                    </a:pathLst>
                  </a:custGeom>
                  <a:solidFill>
                    <a:srgbClr val="94332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67" name="Freeform 409"/>
                  <p:cNvSpPr>
                    <a:spLocks noChangeAspect="1"/>
                  </p:cNvSpPr>
                  <p:nvPr/>
                </p:nvSpPr>
                <p:spPr bwMode="auto">
                  <a:xfrm>
                    <a:off x="3630" y="3734"/>
                    <a:ext cx="13" cy="7"/>
                  </a:xfrm>
                  <a:custGeom>
                    <a:avLst/>
                    <a:gdLst>
                      <a:gd name="T0" fmla="*/ 0 w 136"/>
                      <a:gd name="T1" fmla="*/ 0 h 66"/>
                      <a:gd name="T2" fmla="*/ 0 w 136"/>
                      <a:gd name="T3" fmla="*/ 0 h 66"/>
                      <a:gd name="T4" fmla="*/ 0 w 136"/>
                      <a:gd name="T5" fmla="*/ 0 h 66"/>
                      <a:gd name="T6" fmla="*/ 0 w 136"/>
                      <a:gd name="T7" fmla="*/ 0 h 66"/>
                      <a:gd name="T8" fmla="*/ 0 w 136"/>
                      <a:gd name="T9" fmla="*/ 0 h 66"/>
                      <a:gd name="T10" fmla="*/ 0 w 136"/>
                      <a:gd name="T11" fmla="*/ 0 h 66"/>
                      <a:gd name="T12" fmla="*/ 0 w 136"/>
                      <a:gd name="T13" fmla="*/ 0 h 66"/>
                      <a:gd name="T14" fmla="*/ 0 w 136"/>
                      <a:gd name="T15" fmla="*/ 0 h 66"/>
                      <a:gd name="T16" fmla="*/ 0 w 136"/>
                      <a:gd name="T17" fmla="*/ 0 h 66"/>
                      <a:gd name="T18" fmla="*/ 0 w 136"/>
                      <a:gd name="T19" fmla="*/ 0 h 66"/>
                      <a:gd name="T20" fmla="*/ 0 w 136"/>
                      <a:gd name="T21" fmla="*/ 0 h 66"/>
                      <a:gd name="T22" fmla="*/ 0 w 136"/>
                      <a:gd name="T23" fmla="*/ 0 h 66"/>
                      <a:gd name="T24" fmla="*/ 0 w 136"/>
                      <a:gd name="T25" fmla="*/ 0 h 66"/>
                      <a:gd name="T26" fmla="*/ 0 w 136"/>
                      <a:gd name="T27" fmla="*/ 0 h 66"/>
                      <a:gd name="T28" fmla="*/ 0 w 136"/>
                      <a:gd name="T29" fmla="*/ 0 h 66"/>
                      <a:gd name="T30" fmla="*/ 0 w 136"/>
                      <a:gd name="T31" fmla="*/ 0 h 66"/>
                      <a:gd name="T32" fmla="*/ 0 w 136"/>
                      <a:gd name="T33" fmla="*/ 0 h 66"/>
                      <a:gd name="T34" fmla="*/ 0 w 136"/>
                      <a:gd name="T35" fmla="*/ 0 h 66"/>
                      <a:gd name="T36" fmla="*/ 0 w 136"/>
                      <a:gd name="T37" fmla="*/ 0 h 66"/>
                      <a:gd name="T38" fmla="*/ 0 w 136"/>
                      <a:gd name="T39" fmla="*/ 0 h 66"/>
                      <a:gd name="T40" fmla="*/ 0 w 136"/>
                      <a:gd name="T41" fmla="*/ 0 h 66"/>
                      <a:gd name="T42" fmla="*/ 0 w 136"/>
                      <a:gd name="T43" fmla="*/ 0 h 66"/>
                      <a:gd name="T44" fmla="*/ 0 w 136"/>
                      <a:gd name="T45" fmla="*/ 0 h 66"/>
                      <a:gd name="T46" fmla="*/ 0 w 136"/>
                      <a:gd name="T47" fmla="*/ 0 h 66"/>
                      <a:gd name="T48" fmla="*/ 0 w 136"/>
                      <a:gd name="T49" fmla="*/ 0 h 66"/>
                      <a:gd name="T50" fmla="*/ 0 w 136"/>
                      <a:gd name="T51" fmla="*/ 0 h 66"/>
                      <a:gd name="T52" fmla="*/ 0 w 136"/>
                      <a:gd name="T53" fmla="*/ 0 h 66"/>
                      <a:gd name="T54" fmla="*/ 0 w 136"/>
                      <a:gd name="T55" fmla="*/ 0 h 66"/>
                      <a:gd name="T56" fmla="*/ 0 w 136"/>
                      <a:gd name="T57" fmla="*/ 0 h 66"/>
                      <a:gd name="T58" fmla="*/ 0 w 136"/>
                      <a:gd name="T59" fmla="*/ 0 h 66"/>
                      <a:gd name="T60" fmla="*/ 0 w 136"/>
                      <a:gd name="T61" fmla="*/ 0 h 66"/>
                      <a:gd name="T62" fmla="*/ 0 w 136"/>
                      <a:gd name="T63" fmla="*/ 0 h 66"/>
                      <a:gd name="T64" fmla="*/ 0 w 136"/>
                      <a:gd name="T65" fmla="*/ 0 h 66"/>
                      <a:gd name="T66" fmla="*/ 0 w 136"/>
                      <a:gd name="T67" fmla="*/ 0 h 66"/>
                      <a:gd name="T68" fmla="*/ 0 w 136"/>
                      <a:gd name="T69" fmla="*/ 0 h 66"/>
                      <a:gd name="T70" fmla="*/ 0 w 136"/>
                      <a:gd name="T71" fmla="*/ 0 h 66"/>
                      <a:gd name="T72" fmla="*/ 0 w 136"/>
                      <a:gd name="T73" fmla="*/ 0 h 66"/>
                      <a:gd name="T74" fmla="*/ 0 w 136"/>
                      <a:gd name="T75" fmla="*/ 0 h 66"/>
                      <a:gd name="T76" fmla="*/ 0 w 136"/>
                      <a:gd name="T77" fmla="*/ 0 h 6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136"/>
                      <a:gd name="T118" fmla="*/ 0 h 66"/>
                      <a:gd name="T119" fmla="*/ 136 w 136"/>
                      <a:gd name="T120" fmla="*/ 66 h 66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136" h="66">
                        <a:moveTo>
                          <a:pt x="99" y="60"/>
                        </a:moveTo>
                        <a:lnTo>
                          <a:pt x="108" y="55"/>
                        </a:lnTo>
                        <a:lnTo>
                          <a:pt x="118" y="49"/>
                        </a:lnTo>
                        <a:lnTo>
                          <a:pt x="127" y="44"/>
                        </a:lnTo>
                        <a:lnTo>
                          <a:pt x="136" y="36"/>
                        </a:lnTo>
                        <a:lnTo>
                          <a:pt x="134" y="29"/>
                        </a:lnTo>
                        <a:lnTo>
                          <a:pt x="133" y="23"/>
                        </a:lnTo>
                        <a:lnTo>
                          <a:pt x="130" y="17"/>
                        </a:lnTo>
                        <a:lnTo>
                          <a:pt x="128" y="13"/>
                        </a:lnTo>
                        <a:lnTo>
                          <a:pt x="124" y="7"/>
                        </a:lnTo>
                        <a:lnTo>
                          <a:pt x="119" y="4"/>
                        </a:lnTo>
                        <a:lnTo>
                          <a:pt x="114" y="1"/>
                        </a:lnTo>
                        <a:lnTo>
                          <a:pt x="108" y="0"/>
                        </a:lnTo>
                        <a:lnTo>
                          <a:pt x="99" y="0"/>
                        </a:lnTo>
                        <a:lnTo>
                          <a:pt x="91" y="0"/>
                        </a:lnTo>
                        <a:lnTo>
                          <a:pt x="82" y="0"/>
                        </a:lnTo>
                        <a:lnTo>
                          <a:pt x="73" y="2"/>
                        </a:lnTo>
                        <a:lnTo>
                          <a:pt x="64" y="2"/>
                        </a:lnTo>
                        <a:lnTo>
                          <a:pt x="55" y="4"/>
                        </a:lnTo>
                        <a:lnTo>
                          <a:pt x="48" y="5"/>
                        </a:lnTo>
                        <a:lnTo>
                          <a:pt x="42" y="9"/>
                        </a:lnTo>
                        <a:lnTo>
                          <a:pt x="45" y="12"/>
                        </a:lnTo>
                        <a:lnTo>
                          <a:pt x="45" y="16"/>
                        </a:lnTo>
                        <a:lnTo>
                          <a:pt x="36" y="22"/>
                        </a:lnTo>
                        <a:lnTo>
                          <a:pt x="28" y="21"/>
                        </a:lnTo>
                        <a:lnTo>
                          <a:pt x="19" y="20"/>
                        </a:lnTo>
                        <a:lnTo>
                          <a:pt x="12" y="25"/>
                        </a:lnTo>
                        <a:lnTo>
                          <a:pt x="5" y="30"/>
                        </a:lnTo>
                        <a:lnTo>
                          <a:pt x="2" y="39"/>
                        </a:lnTo>
                        <a:lnTo>
                          <a:pt x="0" y="47"/>
                        </a:lnTo>
                        <a:lnTo>
                          <a:pt x="1" y="55"/>
                        </a:lnTo>
                        <a:lnTo>
                          <a:pt x="10" y="57"/>
                        </a:lnTo>
                        <a:lnTo>
                          <a:pt x="21" y="60"/>
                        </a:lnTo>
                        <a:lnTo>
                          <a:pt x="32" y="62"/>
                        </a:lnTo>
                        <a:lnTo>
                          <a:pt x="46" y="66"/>
                        </a:lnTo>
                        <a:lnTo>
                          <a:pt x="58" y="66"/>
                        </a:lnTo>
                        <a:lnTo>
                          <a:pt x="71" y="66"/>
                        </a:lnTo>
                        <a:lnTo>
                          <a:pt x="84" y="63"/>
                        </a:lnTo>
                        <a:lnTo>
                          <a:pt x="99" y="60"/>
                        </a:lnTo>
                        <a:close/>
                      </a:path>
                    </a:pathLst>
                  </a:custGeom>
                  <a:solidFill>
                    <a:srgbClr val="E3A68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68" name="Freeform 410"/>
                  <p:cNvSpPr>
                    <a:spLocks noChangeAspect="1"/>
                  </p:cNvSpPr>
                  <p:nvPr/>
                </p:nvSpPr>
                <p:spPr bwMode="auto">
                  <a:xfrm>
                    <a:off x="3630" y="3725"/>
                    <a:ext cx="15" cy="8"/>
                  </a:xfrm>
                  <a:custGeom>
                    <a:avLst/>
                    <a:gdLst>
                      <a:gd name="T0" fmla="*/ 0 w 150"/>
                      <a:gd name="T1" fmla="*/ 0 h 78"/>
                      <a:gd name="T2" fmla="*/ 0 w 150"/>
                      <a:gd name="T3" fmla="*/ 0 h 78"/>
                      <a:gd name="T4" fmla="*/ 0 w 150"/>
                      <a:gd name="T5" fmla="*/ 0 h 78"/>
                      <a:gd name="T6" fmla="*/ 0 w 150"/>
                      <a:gd name="T7" fmla="*/ 0 h 78"/>
                      <a:gd name="T8" fmla="*/ 0 w 150"/>
                      <a:gd name="T9" fmla="*/ 0 h 78"/>
                      <a:gd name="T10" fmla="*/ 0 w 150"/>
                      <a:gd name="T11" fmla="*/ 0 h 78"/>
                      <a:gd name="T12" fmla="*/ 0 w 150"/>
                      <a:gd name="T13" fmla="*/ 0 h 78"/>
                      <a:gd name="T14" fmla="*/ 0 w 150"/>
                      <a:gd name="T15" fmla="*/ 0 h 78"/>
                      <a:gd name="T16" fmla="*/ 0 w 150"/>
                      <a:gd name="T17" fmla="*/ 0 h 78"/>
                      <a:gd name="T18" fmla="*/ 0 w 150"/>
                      <a:gd name="T19" fmla="*/ 0 h 78"/>
                      <a:gd name="T20" fmla="*/ 0 w 150"/>
                      <a:gd name="T21" fmla="*/ 0 h 78"/>
                      <a:gd name="T22" fmla="*/ 0 w 150"/>
                      <a:gd name="T23" fmla="*/ 0 h 78"/>
                      <a:gd name="T24" fmla="*/ 0 w 150"/>
                      <a:gd name="T25" fmla="*/ 0 h 78"/>
                      <a:gd name="T26" fmla="*/ 0 w 150"/>
                      <a:gd name="T27" fmla="*/ 0 h 78"/>
                      <a:gd name="T28" fmla="*/ 0 w 150"/>
                      <a:gd name="T29" fmla="*/ 0 h 78"/>
                      <a:gd name="T30" fmla="*/ 0 w 150"/>
                      <a:gd name="T31" fmla="*/ 0 h 78"/>
                      <a:gd name="T32" fmla="*/ 0 w 150"/>
                      <a:gd name="T33" fmla="*/ 0 h 78"/>
                      <a:gd name="T34" fmla="*/ 0 w 150"/>
                      <a:gd name="T35" fmla="*/ 0 h 78"/>
                      <a:gd name="T36" fmla="*/ 0 w 150"/>
                      <a:gd name="T37" fmla="*/ 0 h 78"/>
                      <a:gd name="T38" fmla="*/ 0 w 150"/>
                      <a:gd name="T39" fmla="*/ 0 h 78"/>
                      <a:gd name="T40" fmla="*/ 0 w 150"/>
                      <a:gd name="T41" fmla="*/ 0 h 78"/>
                      <a:gd name="T42" fmla="*/ 0 w 150"/>
                      <a:gd name="T43" fmla="*/ 0 h 78"/>
                      <a:gd name="T44" fmla="*/ 0 w 150"/>
                      <a:gd name="T45" fmla="*/ 0 h 78"/>
                      <a:gd name="T46" fmla="*/ 0 w 150"/>
                      <a:gd name="T47" fmla="*/ 0 h 78"/>
                      <a:gd name="T48" fmla="*/ 0 w 150"/>
                      <a:gd name="T49" fmla="*/ 0 h 78"/>
                      <a:gd name="T50" fmla="*/ 0 w 150"/>
                      <a:gd name="T51" fmla="*/ 0 h 78"/>
                      <a:gd name="T52" fmla="*/ 0 w 150"/>
                      <a:gd name="T53" fmla="*/ 0 h 78"/>
                      <a:gd name="T54" fmla="*/ 0 w 150"/>
                      <a:gd name="T55" fmla="*/ 0 h 78"/>
                      <a:gd name="T56" fmla="*/ 0 w 150"/>
                      <a:gd name="T57" fmla="*/ 0 h 78"/>
                      <a:gd name="T58" fmla="*/ 0 w 150"/>
                      <a:gd name="T59" fmla="*/ 0 h 78"/>
                      <a:gd name="T60" fmla="*/ 0 w 150"/>
                      <a:gd name="T61" fmla="*/ 0 h 78"/>
                      <a:gd name="T62" fmla="*/ 0 w 150"/>
                      <a:gd name="T63" fmla="*/ 0 h 78"/>
                      <a:gd name="T64" fmla="*/ 0 w 150"/>
                      <a:gd name="T65" fmla="*/ 0 h 78"/>
                      <a:gd name="T66" fmla="*/ 0 w 150"/>
                      <a:gd name="T67" fmla="*/ 0 h 78"/>
                      <a:gd name="T68" fmla="*/ 0 w 150"/>
                      <a:gd name="T69" fmla="*/ 0 h 78"/>
                      <a:gd name="T70" fmla="*/ 0 w 150"/>
                      <a:gd name="T71" fmla="*/ 0 h 78"/>
                      <a:gd name="T72" fmla="*/ 0 w 150"/>
                      <a:gd name="T73" fmla="*/ 0 h 78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150"/>
                      <a:gd name="T112" fmla="*/ 0 h 78"/>
                      <a:gd name="T113" fmla="*/ 150 w 150"/>
                      <a:gd name="T114" fmla="*/ 78 h 78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150" h="78">
                        <a:moveTo>
                          <a:pt x="34" y="78"/>
                        </a:moveTo>
                        <a:lnTo>
                          <a:pt x="46" y="78"/>
                        </a:lnTo>
                        <a:lnTo>
                          <a:pt x="61" y="78"/>
                        </a:lnTo>
                        <a:lnTo>
                          <a:pt x="76" y="76"/>
                        </a:lnTo>
                        <a:lnTo>
                          <a:pt x="92" y="74"/>
                        </a:lnTo>
                        <a:lnTo>
                          <a:pt x="106" y="70"/>
                        </a:lnTo>
                        <a:lnTo>
                          <a:pt x="122" y="65"/>
                        </a:lnTo>
                        <a:lnTo>
                          <a:pt x="134" y="58"/>
                        </a:lnTo>
                        <a:lnTo>
                          <a:pt x="147" y="50"/>
                        </a:lnTo>
                        <a:lnTo>
                          <a:pt x="148" y="39"/>
                        </a:lnTo>
                        <a:lnTo>
                          <a:pt x="150" y="29"/>
                        </a:lnTo>
                        <a:lnTo>
                          <a:pt x="149" y="20"/>
                        </a:lnTo>
                        <a:lnTo>
                          <a:pt x="142" y="14"/>
                        </a:lnTo>
                        <a:lnTo>
                          <a:pt x="132" y="11"/>
                        </a:lnTo>
                        <a:lnTo>
                          <a:pt x="122" y="7"/>
                        </a:lnTo>
                        <a:lnTo>
                          <a:pt x="112" y="4"/>
                        </a:lnTo>
                        <a:lnTo>
                          <a:pt x="102" y="3"/>
                        </a:lnTo>
                        <a:lnTo>
                          <a:pt x="92" y="1"/>
                        </a:lnTo>
                        <a:lnTo>
                          <a:pt x="82" y="1"/>
                        </a:lnTo>
                        <a:lnTo>
                          <a:pt x="74" y="1"/>
                        </a:lnTo>
                        <a:lnTo>
                          <a:pt x="65" y="3"/>
                        </a:lnTo>
                        <a:lnTo>
                          <a:pt x="59" y="0"/>
                        </a:lnTo>
                        <a:lnTo>
                          <a:pt x="55" y="0"/>
                        </a:lnTo>
                        <a:lnTo>
                          <a:pt x="48" y="0"/>
                        </a:lnTo>
                        <a:lnTo>
                          <a:pt x="43" y="3"/>
                        </a:lnTo>
                        <a:lnTo>
                          <a:pt x="36" y="6"/>
                        </a:lnTo>
                        <a:lnTo>
                          <a:pt x="30" y="9"/>
                        </a:lnTo>
                        <a:lnTo>
                          <a:pt x="23" y="12"/>
                        </a:lnTo>
                        <a:lnTo>
                          <a:pt x="18" y="14"/>
                        </a:lnTo>
                        <a:lnTo>
                          <a:pt x="8" y="22"/>
                        </a:lnTo>
                        <a:lnTo>
                          <a:pt x="3" y="31"/>
                        </a:lnTo>
                        <a:lnTo>
                          <a:pt x="0" y="41"/>
                        </a:lnTo>
                        <a:lnTo>
                          <a:pt x="2" y="52"/>
                        </a:lnTo>
                        <a:lnTo>
                          <a:pt x="5" y="61"/>
                        </a:lnTo>
                        <a:lnTo>
                          <a:pt x="13" y="69"/>
                        </a:lnTo>
                        <a:lnTo>
                          <a:pt x="22" y="74"/>
                        </a:lnTo>
                        <a:lnTo>
                          <a:pt x="34" y="78"/>
                        </a:lnTo>
                        <a:close/>
                      </a:path>
                    </a:pathLst>
                  </a:custGeom>
                  <a:solidFill>
                    <a:srgbClr val="E3A68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69" name="Freeform 411"/>
                  <p:cNvSpPr>
                    <a:spLocks noChangeAspect="1"/>
                  </p:cNvSpPr>
                  <p:nvPr/>
                </p:nvSpPr>
                <p:spPr bwMode="auto">
                  <a:xfrm>
                    <a:off x="3631" y="3706"/>
                    <a:ext cx="9" cy="4"/>
                  </a:xfrm>
                  <a:custGeom>
                    <a:avLst/>
                    <a:gdLst>
                      <a:gd name="T0" fmla="*/ 0 w 92"/>
                      <a:gd name="T1" fmla="*/ 0 h 48"/>
                      <a:gd name="T2" fmla="*/ 0 w 92"/>
                      <a:gd name="T3" fmla="*/ 0 h 48"/>
                      <a:gd name="T4" fmla="*/ 0 w 92"/>
                      <a:gd name="T5" fmla="*/ 0 h 48"/>
                      <a:gd name="T6" fmla="*/ 0 w 92"/>
                      <a:gd name="T7" fmla="*/ 0 h 48"/>
                      <a:gd name="T8" fmla="*/ 0 w 92"/>
                      <a:gd name="T9" fmla="*/ 0 h 48"/>
                      <a:gd name="T10" fmla="*/ 0 w 92"/>
                      <a:gd name="T11" fmla="*/ 0 h 48"/>
                      <a:gd name="T12" fmla="*/ 0 w 92"/>
                      <a:gd name="T13" fmla="*/ 0 h 48"/>
                      <a:gd name="T14" fmla="*/ 0 w 92"/>
                      <a:gd name="T15" fmla="*/ 0 h 48"/>
                      <a:gd name="T16" fmla="*/ 0 w 92"/>
                      <a:gd name="T17" fmla="*/ 0 h 48"/>
                      <a:gd name="T18" fmla="*/ 0 w 92"/>
                      <a:gd name="T19" fmla="*/ 0 h 48"/>
                      <a:gd name="T20" fmla="*/ 0 w 92"/>
                      <a:gd name="T21" fmla="*/ 0 h 48"/>
                      <a:gd name="T22" fmla="*/ 0 w 92"/>
                      <a:gd name="T23" fmla="*/ 0 h 48"/>
                      <a:gd name="T24" fmla="*/ 0 w 92"/>
                      <a:gd name="T25" fmla="*/ 0 h 48"/>
                      <a:gd name="T26" fmla="*/ 0 w 92"/>
                      <a:gd name="T27" fmla="*/ 0 h 48"/>
                      <a:gd name="T28" fmla="*/ 0 w 92"/>
                      <a:gd name="T29" fmla="*/ 0 h 48"/>
                      <a:gd name="T30" fmla="*/ 0 w 92"/>
                      <a:gd name="T31" fmla="*/ 0 h 48"/>
                      <a:gd name="T32" fmla="*/ 0 w 92"/>
                      <a:gd name="T33" fmla="*/ 0 h 48"/>
                      <a:gd name="T34" fmla="*/ 0 w 92"/>
                      <a:gd name="T35" fmla="*/ 0 h 48"/>
                      <a:gd name="T36" fmla="*/ 0 w 92"/>
                      <a:gd name="T37" fmla="*/ 0 h 48"/>
                      <a:gd name="T38" fmla="*/ 0 w 92"/>
                      <a:gd name="T39" fmla="*/ 0 h 48"/>
                      <a:gd name="T40" fmla="*/ 0 w 92"/>
                      <a:gd name="T41" fmla="*/ 0 h 48"/>
                      <a:gd name="T42" fmla="*/ 0 w 92"/>
                      <a:gd name="T43" fmla="*/ 0 h 48"/>
                      <a:gd name="T44" fmla="*/ 0 w 92"/>
                      <a:gd name="T45" fmla="*/ 0 h 48"/>
                      <a:gd name="T46" fmla="*/ 0 w 92"/>
                      <a:gd name="T47" fmla="*/ 0 h 48"/>
                      <a:gd name="T48" fmla="*/ 0 w 92"/>
                      <a:gd name="T49" fmla="*/ 0 h 48"/>
                      <a:gd name="T50" fmla="*/ 0 w 92"/>
                      <a:gd name="T51" fmla="*/ 0 h 48"/>
                      <a:gd name="T52" fmla="*/ 0 w 92"/>
                      <a:gd name="T53" fmla="*/ 0 h 48"/>
                      <a:gd name="T54" fmla="*/ 0 w 92"/>
                      <a:gd name="T55" fmla="*/ 0 h 48"/>
                      <a:gd name="T56" fmla="*/ 0 w 92"/>
                      <a:gd name="T57" fmla="*/ 0 h 48"/>
                      <a:gd name="T58" fmla="*/ 0 w 92"/>
                      <a:gd name="T59" fmla="*/ 0 h 48"/>
                      <a:gd name="T60" fmla="*/ 0 w 92"/>
                      <a:gd name="T61" fmla="*/ 0 h 48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92"/>
                      <a:gd name="T94" fmla="*/ 0 h 48"/>
                      <a:gd name="T95" fmla="*/ 92 w 92"/>
                      <a:gd name="T96" fmla="*/ 48 h 48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92" h="48">
                        <a:moveTo>
                          <a:pt x="37" y="48"/>
                        </a:moveTo>
                        <a:lnTo>
                          <a:pt x="45" y="46"/>
                        </a:lnTo>
                        <a:lnTo>
                          <a:pt x="52" y="44"/>
                        </a:lnTo>
                        <a:lnTo>
                          <a:pt x="60" y="42"/>
                        </a:lnTo>
                        <a:lnTo>
                          <a:pt x="68" y="41"/>
                        </a:lnTo>
                        <a:lnTo>
                          <a:pt x="73" y="37"/>
                        </a:lnTo>
                        <a:lnTo>
                          <a:pt x="80" y="34"/>
                        </a:lnTo>
                        <a:lnTo>
                          <a:pt x="85" y="30"/>
                        </a:lnTo>
                        <a:lnTo>
                          <a:pt x="92" y="26"/>
                        </a:lnTo>
                        <a:lnTo>
                          <a:pt x="90" y="18"/>
                        </a:lnTo>
                        <a:lnTo>
                          <a:pt x="81" y="9"/>
                        </a:lnTo>
                        <a:lnTo>
                          <a:pt x="74" y="5"/>
                        </a:lnTo>
                        <a:lnTo>
                          <a:pt x="69" y="2"/>
                        </a:lnTo>
                        <a:lnTo>
                          <a:pt x="62" y="0"/>
                        </a:lnTo>
                        <a:lnTo>
                          <a:pt x="57" y="1"/>
                        </a:lnTo>
                        <a:lnTo>
                          <a:pt x="48" y="1"/>
                        </a:lnTo>
                        <a:lnTo>
                          <a:pt x="40" y="1"/>
                        </a:lnTo>
                        <a:lnTo>
                          <a:pt x="33" y="2"/>
                        </a:lnTo>
                        <a:lnTo>
                          <a:pt x="26" y="6"/>
                        </a:lnTo>
                        <a:lnTo>
                          <a:pt x="18" y="8"/>
                        </a:lnTo>
                        <a:lnTo>
                          <a:pt x="12" y="12"/>
                        </a:lnTo>
                        <a:lnTo>
                          <a:pt x="6" y="17"/>
                        </a:lnTo>
                        <a:lnTo>
                          <a:pt x="2" y="23"/>
                        </a:lnTo>
                        <a:lnTo>
                          <a:pt x="0" y="30"/>
                        </a:lnTo>
                        <a:lnTo>
                          <a:pt x="1" y="36"/>
                        </a:lnTo>
                        <a:lnTo>
                          <a:pt x="3" y="40"/>
                        </a:lnTo>
                        <a:lnTo>
                          <a:pt x="10" y="43"/>
                        </a:lnTo>
                        <a:lnTo>
                          <a:pt x="15" y="44"/>
                        </a:lnTo>
                        <a:lnTo>
                          <a:pt x="23" y="45"/>
                        </a:lnTo>
                        <a:lnTo>
                          <a:pt x="29" y="45"/>
                        </a:lnTo>
                        <a:lnTo>
                          <a:pt x="37" y="48"/>
                        </a:lnTo>
                        <a:close/>
                      </a:path>
                    </a:pathLst>
                  </a:custGeom>
                  <a:solidFill>
                    <a:srgbClr val="94332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70" name="Freeform 412"/>
                  <p:cNvSpPr>
                    <a:spLocks noChangeAspect="1"/>
                  </p:cNvSpPr>
                  <p:nvPr/>
                </p:nvSpPr>
                <p:spPr bwMode="auto">
                  <a:xfrm>
                    <a:off x="3634" y="3712"/>
                    <a:ext cx="10" cy="3"/>
                  </a:xfrm>
                  <a:custGeom>
                    <a:avLst/>
                    <a:gdLst>
                      <a:gd name="T0" fmla="*/ 0 w 96"/>
                      <a:gd name="T1" fmla="*/ 0 h 37"/>
                      <a:gd name="T2" fmla="*/ 0 w 96"/>
                      <a:gd name="T3" fmla="*/ 0 h 37"/>
                      <a:gd name="T4" fmla="*/ 0 w 96"/>
                      <a:gd name="T5" fmla="*/ 0 h 37"/>
                      <a:gd name="T6" fmla="*/ 0 w 96"/>
                      <a:gd name="T7" fmla="*/ 0 h 37"/>
                      <a:gd name="T8" fmla="*/ 0 w 96"/>
                      <a:gd name="T9" fmla="*/ 0 h 37"/>
                      <a:gd name="T10" fmla="*/ 0 w 96"/>
                      <a:gd name="T11" fmla="*/ 0 h 37"/>
                      <a:gd name="T12" fmla="*/ 0 w 96"/>
                      <a:gd name="T13" fmla="*/ 0 h 37"/>
                      <a:gd name="T14" fmla="*/ 0 w 96"/>
                      <a:gd name="T15" fmla="*/ 0 h 37"/>
                      <a:gd name="T16" fmla="*/ 0 w 96"/>
                      <a:gd name="T17" fmla="*/ 0 h 37"/>
                      <a:gd name="T18" fmla="*/ 0 w 96"/>
                      <a:gd name="T19" fmla="*/ 0 h 37"/>
                      <a:gd name="T20" fmla="*/ 0 w 96"/>
                      <a:gd name="T21" fmla="*/ 0 h 37"/>
                      <a:gd name="T22" fmla="*/ 0 w 96"/>
                      <a:gd name="T23" fmla="*/ 0 h 37"/>
                      <a:gd name="T24" fmla="*/ 0 w 96"/>
                      <a:gd name="T25" fmla="*/ 0 h 37"/>
                      <a:gd name="T26" fmla="*/ 0 w 96"/>
                      <a:gd name="T27" fmla="*/ 0 h 37"/>
                      <a:gd name="T28" fmla="*/ 0 w 96"/>
                      <a:gd name="T29" fmla="*/ 0 h 37"/>
                      <a:gd name="T30" fmla="*/ 0 w 96"/>
                      <a:gd name="T31" fmla="*/ 0 h 37"/>
                      <a:gd name="T32" fmla="*/ 0 w 96"/>
                      <a:gd name="T33" fmla="*/ 0 h 37"/>
                      <a:gd name="T34" fmla="*/ 0 w 96"/>
                      <a:gd name="T35" fmla="*/ 0 h 37"/>
                      <a:gd name="T36" fmla="*/ 0 w 96"/>
                      <a:gd name="T37" fmla="*/ 0 h 37"/>
                      <a:gd name="T38" fmla="*/ 0 w 96"/>
                      <a:gd name="T39" fmla="*/ 0 h 37"/>
                      <a:gd name="T40" fmla="*/ 0 w 96"/>
                      <a:gd name="T41" fmla="*/ 0 h 37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96"/>
                      <a:gd name="T64" fmla="*/ 0 h 37"/>
                      <a:gd name="T65" fmla="*/ 96 w 96"/>
                      <a:gd name="T66" fmla="*/ 37 h 37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96" h="37">
                        <a:moveTo>
                          <a:pt x="91" y="37"/>
                        </a:moveTo>
                        <a:lnTo>
                          <a:pt x="96" y="30"/>
                        </a:lnTo>
                        <a:lnTo>
                          <a:pt x="95" y="24"/>
                        </a:lnTo>
                        <a:lnTo>
                          <a:pt x="92" y="17"/>
                        </a:lnTo>
                        <a:lnTo>
                          <a:pt x="91" y="12"/>
                        </a:lnTo>
                        <a:lnTo>
                          <a:pt x="81" y="6"/>
                        </a:lnTo>
                        <a:lnTo>
                          <a:pt x="71" y="3"/>
                        </a:lnTo>
                        <a:lnTo>
                          <a:pt x="59" y="0"/>
                        </a:lnTo>
                        <a:lnTo>
                          <a:pt x="48" y="0"/>
                        </a:lnTo>
                        <a:lnTo>
                          <a:pt x="35" y="0"/>
                        </a:lnTo>
                        <a:lnTo>
                          <a:pt x="23" y="2"/>
                        </a:lnTo>
                        <a:lnTo>
                          <a:pt x="10" y="5"/>
                        </a:lnTo>
                        <a:lnTo>
                          <a:pt x="0" y="12"/>
                        </a:lnTo>
                        <a:lnTo>
                          <a:pt x="3" y="26"/>
                        </a:lnTo>
                        <a:lnTo>
                          <a:pt x="10" y="35"/>
                        </a:lnTo>
                        <a:lnTo>
                          <a:pt x="21" y="37"/>
                        </a:lnTo>
                        <a:lnTo>
                          <a:pt x="35" y="36"/>
                        </a:lnTo>
                        <a:lnTo>
                          <a:pt x="48" y="34"/>
                        </a:lnTo>
                        <a:lnTo>
                          <a:pt x="63" y="31"/>
                        </a:lnTo>
                        <a:lnTo>
                          <a:pt x="77" y="31"/>
                        </a:lnTo>
                        <a:lnTo>
                          <a:pt x="91" y="37"/>
                        </a:lnTo>
                        <a:close/>
                      </a:path>
                    </a:pathLst>
                  </a:custGeom>
                  <a:solidFill>
                    <a:srgbClr val="94332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71" name="Freeform 413"/>
                  <p:cNvSpPr>
                    <a:spLocks noChangeAspect="1"/>
                  </p:cNvSpPr>
                  <p:nvPr/>
                </p:nvSpPr>
                <p:spPr bwMode="auto">
                  <a:xfrm>
                    <a:off x="3635" y="3717"/>
                    <a:ext cx="10" cy="6"/>
                  </a:xfrm>
                  <a:custGeom>
                    <a:avLst/>
                    <a:gdLst>
                      <a:gd name="T0" fmla="*/ 0 w 97"/>
                      <a:gd name="T1" fmla="*/ 0 h 58"/>
                      <a:gd name="T2" fmla="*/ 0 w 97"/>
                      <a:gd name="T3" fmla="*/ 0 h 58"/>
                      <a:gd name="T4" fmla="*/ 0 w 97"/>
                      <a:gd name="T5" fmla="*/ 0 h 58"/>
                      <a:gd name="T6" fmla="*/ 0 w 97"/>
                      <a:gd name="T7" fmla="*/ 0 h 58"/>
                      <a:gd name="T8" fmla="*/ 0 w 97"/>
                      <a:gd name="T9" fmla="*/ 0 h 58"/>
                      <a:gd name="T10" fmla="*/ 0 w 97"/>
                      <a:gd name="T11" fmla="*/ 0 h 58"/>
                      <a:gd name="T12" fmla="*/ 0 w 97"/>
                      <a:gd name="T13" fmla="*/ 0 h 58"/>
                      <a:gd name="T14" fmla="*/ 0 w 97"/>
                      <a:gd name="T15" fmla="*/ 0 h 58"/>
                      <a:gd name="T16" fmla="*/ 0 w 97"/>
                      <a:gd name="T17" fmla="*/ 0 h 58"/>
                      <a:gd name="T18" fmla="*/ 0 w 97"/>
                      <a:gd name="T19" fmla="*/ 0 h 58"/>
                      <a:gd name="T20" fmla="*/ 0 w 97"/>
                      <a:gd name="T21" fmla="*/ 0 h 58"/>
                      <a:gd name="T22" fmla="*/ 0 w 97"/>
                      <a:gd name="T23" fmla="*/ 0 h 58"/>
                      <a:gd name="T24" fmla="*/ 0 w 97"/>
                      <a:gd name="T25" fmla="*/ 0 h 58"/>
                      <a:gd name="T26" fmla="*/ 0 w 97"/>
                      <a:gd name="T27" fmla="*/ 0 h 58"/>
                      <a:gd name="T28" fmla="*/ 0 w 97"/>
                      <a:gd name="T29" fmla="*/ 0 h 58"/>
                      <a:gd name="T30" fmla="*/ 0 w 97"/>
                      <a:gd name="T31" fmla="*/ 0 h 58"/>
                      <a:gd name="T32" fmla="*/ 0 w 97"/>
                      <a:gd name="T33" fmla="*/ 0 h 58"/>
                      <a:gd name="T34" fmla="*/ 0 w 97"/>
                      <a:gd name="T35" fmla="*/ 0 h 58"/>
                      <a:gd name="T36" fmla="*/ 0 w 97"/>
                      <a:gd name="T37" fmla="*/ 0 h 58"/>
                      <a:gd name="T38" fmla="*/ 0 w 97"/>
                      <a:gd name="T39" fmla="*/ 0 h 58"/>
                      <a:gd name="T40" fmla="*/ 0 w 97"/>
                      <a:gd name="T41" fmla="*/ 0 h 58"/>
                      <a:gd name="T42" fmla="*/ 0 w 97"/>
                      <a:gd name="T43" fmla="*/ 0 h 58"/>
                      <a:gd name="T44" fmla="*/ 0 w 97"/>
                      <a:gd name="T45" fmla="*/ 0 h 58"/>
                      <a:gd name="T46" fmla="*/ 0 w 97"/>
                      <a:gd name="T47" fmla="*/ 0 h 58"/>
                      <a:gd name="T48" fmla="*/ 0 w 97"/>
                      <a:gd name="T49" fmla="*/ 0 h 58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97"/>
                      <a:gd name="T76" fmla="*/ 0 h 58"/>
                      <a:gd name="T77" fmla="*/ 97 w 97"/>
                      <a:gd name="T78" fmla="*/ 58 h 58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97" h="58">
                        <a:moveTo>
                          <a:pt x="39" y="58"/>
                        </a:moveTo>
                        <a:lnTo>
                          <a:pt x="45" y="55"/>
                        </a:lnTo>
                        <a:lnTo>
                          <a:pt x="55" y="54"/>
                        </a:lnTo>
                        <a:lnTo>
                          <a:pt x="64" y="51"/>
                        </a:lnTo>
                        <a:lnTo>
                          <a:pt x="74" y="50"/>
                        </a:lnTo>
                        <a:lnTo>
                          <a:pt x="81" y="47"/>
                        </a:lnTo>
                        <a:lnTo>
                          <a:pt x="88" y="44"/>
                        </a:lnTo>
                        <a:lnTo>
                          <a:pt x="94" y="37"/>
                        </a:lnTo>
                        <a:lnTo>
                          <a:pt x="97" y="30"/>
                        </a:lnTo>
                        <a:lnTo>
                          <a:pt x="95" y="11"/>
                        </a:lnTo>
                        <a:lnTo>
                          <a:pt x="88" y="2"/>
                        </a:lnTo>
                        <a:lnTo>
                          <a:pt x="76" y="0"/>
                        </a:lnTo>
                        <a:lnTo>
                          <a:pt x="62" y="2"/>
                        </a:lnTo>
                        <a:lnTo>
                          <a:pt x="44" y="4"/>
                        </a:lnTo>
                        <a:lnTo>
                          <a:pt x="28" y="9"/>
                        </a:lnTo>
                        <a:lnTo>
                          <a:pt x="13" y="9"/>
                        </a:lnTo>
                        <a:lnTo>
                          <a:pt x="0" y="6"/>
                        </a:lnTo>
                        <a:lnTo>
                          <a:pt x="3" y="12"/>
                        </a:lnTo>
                        <a:lnTo>
                          <a:pt x="4" y="21"/>
                        </a:lnTo>
                        <a:lnTo>
                          <a:pt x="5" y="29"/>
                        </a:lnTo>
                        <a:lnTo>
                          <a:pt x="8" y="39"/>
                        </a:lnTo>
                        <a:lnTo>
                          <a:pt x="10" y="46"/>
                        </a:lnTo>
                        <a:lnTo>
                          <a:pt x="17" y="52"/>
                        </a:lnTo>
                        <a:lnTo>
                          <a:pt x="26" y="56"/>
                        </a:lnTo>
                        <a:lnTo>
                          <a:pt x="39" y="58"/>
                        </a:lnTo>
                        <a:close/>
                      </a:path>
                    </a:pathLst>
                  </a:custGeom>
                  <a:solidFill>
                    <a:srgbClr val="94332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72" name="Freeform 414"/>
                  <p:cNvSpPr>
                    <a:spLocks noChangeAspect="1"/>
                  </p:cNvSpPr>
                  <p:nvPr/>
                </p:nvSpPr>
                <p:spPr bwMode="auto">
                  <a:xfrm>
                    <a:off x="3643" y="3738"/>
                    <a:ext cx="11" cy="6"/>
                  </a:xfrm>
                  <a:custGeom>
                    <a:avLst/>
                    <a:gdLst>
                      <a:gd name="T0" fmla="*/ 0 w 117"/>
                      <a:gd name="T1" fmla="*/ 0 h 64"/>
                      <a:gd name="T2" fmla="*/ 0 w 117"/>
                      <a:gd name="T3" fmla="*/ 0 h 64"/>
                      <a:gd name="T4" fmla="*/ 0 w 117"/>
                      <a:gd name="T5" fmla="*/ 0 h 64"/>
                      <a:gd name="T6" fmla="*/ 0 w 117"/>
                      <a:gd name="T7" fmla="*/ 0 h 64"/>
                      <a:gd name="T8" fmla="*/ 0 w 117"/>
                      <a:gd name="T9" fmla="*/ 0 h 64"/>
                      <a:gd name="T10" fmla="*/ 0 w 117"/>
                      <a:gd name="T11" fmla="*/ 0 h 64"/>
                      <a:gd name="T12" fmla="*/ 0 w 117"/>
                      <a:gd name="T13" fmla="*/ 0 h 64"/>
                      <a:gd name="T14" fmla="*/ 0 w 117"/>
                      <a:gd name="T15" fmla="*/ 0 h 64"/>
                      <a:gd name="T16" fmla="*/ 0 w 117"/>
                      <a:gd name="T17" fmla="*/ 0 h 64"/>
                      <a:gd name="T18" fmla="*/ 0 w 117"/>
                      <a:gd name="T19" fmla="*/ 0 h 64"/>
                      <a:gd name="T20" fmla="*/ 0 w 117"/>
                      <a:gd name="T21" fmla="*/ 0 h 64"/>
                      <a:gd name="T22" fmla="*/ 0 w 117"/>
                      <a:gd name="T23" fmla="*/ 0 h 64"/>
                      <a:gd name="T24" fmla="*/ 0 w 117"/>
                      <a:gd name="T25" fmla="*/ 0 h 64"/>
                      <a:gd name="T26" fmla="*/ 0 w 117"/>
                      <a:gd name="T27" fmla="*/ 0 h 64"/>
                      <a:gd name="T28" fmla="*/ 0 w 117"/>
                      <a:gd name="T29" fmla="*/ 0 h 64"/>
                      <a:gd name="T30" fmla="*/ 0 w 117"/>
                      <a:gd name="T31" fmla="*/ 0 h 64"/>
                      <a:gd name="T32" fmla="*/ 0 w 117"/>
                      <a:gd name="T33" fmla="*/ 0 h 64"/>
                      <a:gd name="T34" fmla="*/ 0 w 117"/>
                      <a:gd name="T35" fmla="*/ 0 h 64"/>
                      <a:gd name="T36" fmla="*/ 0 w 117"/>
                      <a:gd name="T37" fmla="*/ 0 h 64"/>
                      <a:gd name="T38" fmla="*/ 0 w 117"/>
                      <a:gd name="T39" fmla="*/ 0 h 64"/>
                      <a:gd name="T40" fmla="*/ 0 w 117"/>
                      <a:gd name="T41" fmla="*/ 0 h 64"/>
                      <a:gd name="T42" fmla="*/ 0 w 117"/>
                      <a:gd name="T43" fmla="*/ 0 h 64"/>
                      <a:gd name="T44" fmla="*/ 0 w 117"/>
                      <a:gd name="T45" fmla="*/ 0 h 64"/>
                      <a:gd name="T46" fmla="*/ 0 w 117"/>
                      <a:gd name="T47" fmla="*/ 0 h 64"/>
                      <a:gd name="T48" fmla="*/ 0 w 117"/>
                      <a:gd name="T49" fmla="*/ 0 h 64"/>
                      <a:gd name="T50" fmla="*/ 0 w 117"/>
                      <a:gd name="T51" fmla="*/ 0 h 64"/>
                      <a:gd name="T52" fmla="*/ 0 w 117"/>
                      <a:gd name="T53" fmla="*/ 0 h 64"/>
                      <a:gd name="T54" fmla="*/ 0 w 117"/>
                      <a:gd name="T55" fmla="*/ 0 h 64"/>
                      <a:gd name="T56" fmla="*/ 0 w 117"/>
                      <a:gd name="T57" fmla="*/ 0 h 64"/>
                      <a:gd name="T58" fmla="*/ 0 w 117"/>
                      <a:gd name="T59" fmla="*/ 0 h 64"/>
                      <a:gd name="T60" fmla="*/ 0 w 117"/>
                      <a:gd name="T61" fmla="*/ 0 h 64"/>
                      <a:gd name="T62" fmla="*/ 0 w 117"/>
                      <a:gd name="T63" fmla="*/ 0 h 64"/>
                      <a:gd name="T64" fmla="*/ 0 w 117"/>
                      <a:gd name="T65" fmla="*/ 0 h 64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17"/>
                      <a:gd name="T100" fmla="*/ 0 h 64"/>
                      <a:gd name="T101" fmla="*/ 117 w 117"/>
                      <a:gd name="T102" fmla="*/ 64 h 64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17" h="64">
                        <a:moveTo>
                          <a:pt x="22" y="63"/>
                        </a:moveTo>
                        <a:lnTo>
                          <a:pt x="32" y="64"/>
                        </a:lnTo>
                        <a:lnTo>
                          <a:pt x="45" y="64"/>
                        </a:lnTo>
                        <a:lnTo>
                          <a:pt x="57" y="63"/>
                        </a:lnTo>
                        <a:lnTo>
                          <a:pt x="70" y="61"/>
                        </a:lnTo>
                        <a:lnTo>
                          <a:pt x="82" y="56"/>
                        </a:lnTo>
                        <a:lnTo>
                          <a:pt x="94" y="52"/>
                        </a:lnTo>
                        <a:lnTo>
                          <a:pt x="105" y="46"/>
                        </a:lnTo>
                        <a:lnTo>
                          <a:pt x="117" y="41"/>
                        </a:lnTo>
                        <a:lnTo>
                          <a:pt x="113" y="34"/>
                        </a:lnTo>
                        <a:lnTo>
                          <a:pt x="111" y="28"/>
                        </a:lnTo>
                        <a:lnTo>
                          <a:pt x="109" y="21"/>
                        </a:lnTo>
                        <a:lnTo>
                          <a:pt x="108" y="15"/>
                        </a:lnTo>
                        <a:lnTo>
                          <a:pt x="104" y="8"/>
                        </a:lnTo>
                        <a:lnTo>
                          <a:pt x="101" y="5"/>
                        </a:lnTo>
                        <a:lnTo>
                          <a:pt x="93" y="1"/>
                        </a:lnTo>
                        <a:lnTo>
                          <a:pt x="85" y="2"/>
                        </a:lnTo>
                        <a:lnTo>
                          <a:pt x="71" y="0"/>
                        </a:lnTo>
                        <a:lnTo>
                          <a:pt x="59" y="1"/>
                        </a:lnTo>
                        <a:lnTo>
                          <a:pt x="47" y="2"/>
                        </a:lnTo>
                        <a:lnTo>
                          <a:pt x="37" y="6"/>
                        </a:lnTo>
                        <a:lnTo>
                          <a:pt x="26" y="9"/>
                        </a:lnTo>
                        <a:lnTo>
                          <a:pt x="17" y="13"/>
                        </a:lnTo>
                        <a:lnTo>
                          <a:pt x="8" y="19"/>
                        </a:lnTo>
                        <a:lnTo>
                          <a:pt x="0" y="27"/>
                        </a:lnTo>
                        <a:lnTo>
                          <a:pt x="4" y="30"/>
                        </a:lnTo>
                        <a:lnTo>
                          <a:pt x="6" y="37"/>
                        </a:lnTo>
                        <a:lnTo>
                          <a:pt x="6" y="42"/>
                        </a:lnTo>
                        <a:lnTo>
                          <a:pt x="6" y="49"/>
                        </a:lnTo>
                        <a:lnTo>
                          <a:pt x="6" y="53"/>
                        </a:lnTo>
                        <a:lnTo>
                          <a:pt x="8" y="58"/>
                        </a:lnTo>
                        <a:lnTo>
                          <a:pt x="12" y="61"/>
                        </a:lnTo>
                        <a:lnTo>
                          <a:pt x="22" y="63"/>
                        </a:lnTo>
                        <a:close/>
                      </a:path>
                    </a:pathLst>
                  </a:custGeom>
                  <a:solidFill>
                    <a:srgbClr val="94332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73" name="Freeform 415"/>
                  <p:cNvSpPr>
                    <a:spLocks noChangeAspect="1"/>
                  </p:cNvSpPr>
                  <p:nvPr/>
                </p:nvSpPr>
                <p:spPr bwMode="auto">
                  <a:xfrm>
                    <a:off x="3643" y="3705"/>
                    <a:ext cx="13" cy="7"/>
                  </a:xfrm>
                  <a:custGeom>
                    <a:avLst/>
                    <a:gdLst>
                      <a:gd name="T0" fmla="*/ 0 w 131"/>
                      <a:gd name="T1" fmla="*/ 0 h 69"/>
                      <a:gd name="T2" fmla="*/ 0 w 131"/>
                      <a:gd name="T3" fmla="*/ 0 h 69"/>
                      <a:gd name="T4" fmla="*/ 0 w 131"/>
                      <a:gd name="T5" fmla="*/ 0 h 69"/>
                      <a:gd name="T6" fmla="*/ 0 w 131"/>
                      <a:gd name="T7" fmla="*/ 0 h 69"/>
                      <a:gd name="T8" fmla="*/ 0 w 131"/>
                      <a:gd name="T9" fmla="*/ 0 h 69"/>
                      <a:gd name="T10" fmla="*/ 0 w 131"/>
                      <a:gd name="T11" fmla="*/ 0 h 69"/>
                      <a:gd name="T12" fmla="*/ 0 w 131"/>
                      <a:gd name="T13" fmla="*/ 0 h 69"/>
                      <a:gd name="T14" fmla="*/ 0 w 131"/>
                      <a:gd name="T15" fmla="*/ 0 h 69"/>
                      <a:gd name="T16" fmla="*/ 0 w 131"/>
                      <a:gd name="T17" fmla="*/ 0 h 69"/>
                      <a:gd name="T18" fmla="*/ 0 w 131"/>
                      <a:gd name="T19" fmla="*/ 0 h 69"/>
                      <a:gd name="T20" fmla="*/ 0 w 131"/>
                      <a:gd name="T21" fmla="*/ 0 h 69"/>
                      <a:gd name="T22" fmla="*/ 0 w 131"/>
                      <a:gd name="T23" fmla="*/ 0 h 69"/>
                      <a:gd name="T24" fmla="*/ 0 w 131"/>
                      <a:gd name="T25" fmla="*/ 0 h 69"/>
                      <a:gd name="T26" fmla="*/ 0 w 131"/>
                      <a:gd name="T27" fmla="*/ 0 h 69"/>
                      <a:gd name="T28" fmla="*/ 0 w 131"/>
                      <a:gd name="T29" fmla="*/ 0 h 69"/>
                      <a:gd name="T30" fmla="*/ 0 w 131"/>
                      <a:gd name="T31" fmla="*/ 0 h 69"/>
                      <a:gd name="T32" fmla="*/ 0 w 131"/>
                      <a:gd name="T33" fmla="*/ 0 h 69"/>
                      <a:gd name="T34" fmla="*/ 0 w 131"/>
                      <a:gd name="T35" fmla="*/ 0 h 69"/>
                      <a:gd name="T36" fmla="*/ 0 w 131"/>
                      <a:gd name="T37" fmla="*/ 0 h 69"/>
                      <a:gd name="T38" fmla="*/ 0 w 131"/>
                      <a:gd name="T39" fmla="*/ 0 h 69"/>
                      <a:gd name="T40" fmla="*/ 0 w 131"/>
                      <a:gd name="T41" fmla="*/ 0 h 69"/>
                      <a:gd name="T42" fmla="*/ 0 w 131"/>
                      <a:gd name="T43" fmla="*/ 0 h 69"/>
                      <a:gd name="T44" fmla="*/ 0 w 131"/>
                      <a:gd name="T45" fmla="*/ 0 h 69"/>
                      <a:gd name="T46" fmla="*/ 0 w 131"/>
                      <a:gd name="T47" fmla="*/ 0 h 69"/>
                      <a:gd name="T48" fmla="*/ 0 w 131"/>
                      <a:gd name="T49" fmla="*/ 0 h 69"/>
                      <a:gd name="T50" fmla="*/ 0 w 131"/>
                      <a:gd name="T51" fmla="*/ 0 h 69"/>
                      <a:gd name="T52" fmla="*/ 0 w 131"/>
                      <a:gd name="T53" fmla="*/ 0 h 69"/>
                      <a:gd name="T54" fmla="*/ 0 w 131"/>
                      <a:gd name="T55" fmla="*/ 0 h 69"/>
                      <a:gd name="T56" fmla="*/ 0 w 131"/>
                      <a:gd name="T57" fmla="*/ 0 h 69"/>
                      <a:gd name="T58" fmla="*/ 0 w 131"/>
                      <a:gd name="T59" fmla="*/ 0 h 69"/>
                      <a:gd name="T60" fmla="*/ 0 w 131"/>
                      <a:gd name="T61" fmla="*/ 0 h 69"/>
                      <a:gd name="T62" fmla="*/ 0 w 131"/>
                      <a:gd name="T63" fmla="*/ 0 h 69"/>
                      <a:gd name="T64" fmla="*/ 0 w 131"/>
                      <a:gd name="T65" fmla="*/ 0 h 69"/>
                      <a:gd name="T66" fmla="*/ 0 w 131"/>
                      <a:gd name="T67" fmla="*/ 0 h 69"/>
                      <a:gd name="T68" fmla="*/ 0 w 131"/>
                      <a:gd name="T69" fmla="*/ 0 h 69"/>
                      <a:gd name="T70" fmla="*/ 0 w 131"/>
                      <a:gd name="T71" fmla="*/ 0 h 69"/>
                      <a:gd name="T72" fmla="*/ 0 w 131"/>
                      <a:gd name="T73" fmla="*/ 0 h 69"/>
                      <a:gd name="T74" fmla="*/ 0 w 131"/>
                      <a:gd name="T75" fmla="*/ 0 h 69"/>
                      <a:gd name="T76" fmla="*/ 0 w 131"/>
                      <a:gd name="T77" fmla="*/ 0 h 69"/>
                      <a:gd name="T78" fmla="*/ 0 w 131"/>
                      <a:gd name="T79" fmla="*/ 0 h 69"/>
                      <a:gd name="T80" fmla="*/ 0 w 131"/>
                      <a:gd name="T81" fmla="*/ 0 h 69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31"/>
                      <a:gd name="T124" fmla="*/ 0 h 69"/>
                      <a:gd name="T125" fmla="*/ 131 w 131"/>
                      <a:gd name="T126" fmla="*/ 69 h 69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31" h="69">
                        <a:moveTo>
                          <a:pt x="32" y="66"/>
                        </a:moveTo>
                        <a:lnTo>
                          <a:pt x="40" y="68"/>
                        </a:lnTo>
                        <a:lnTo>
                          <a:pt x="47" y="69"/>
                        </a:lnTo>
                        <a:lnTo>
                          <a:pt x="55" y="68"/>
                        </a:lnTo>
                        <a:lnTo>
                          <a:pt x="64" y="68"/>
                        </a:lnTo>
                        <a:lnTo>
                          <a:pt x="72" y="66"/>
                        </a:lnTo>
                        <a:lnTo>
                          <a:pt x="80" y="66"/>
                        </a:lnTo>
                        <a:lnTo>
                          <a:pt x="89" y="63"/>
                        </a:lnTo>
                        <a:lnTo>
                          <a:pt x="100" y="63"/>
                        </a:lnTo>
                        <a:lnTo>
                          <a:pt x="103" y="59"/>
                        </a:lnTo>
                        <a:lnTo>
                          <a:pt x="110" y="55"/>
                        </a:lnTo>
                        <a:lnTo>
                          <a:pt x="115" y="50"/>
                        </a:lnTo>
                        <a:lnTo>
                          <a:pt x="121" y="46"/>
                        </a:lnTo>
                        <a:lnTo>
                          <a:pt x="125" y="40"/>
                        </a:lnTo>
                        <a:lnTo>
                          <a:pt x="129" y="35"/>
                        </a:lnTo>
                        <a:lnTo>
                          <a:pt x="131" y="28"/>
                        </a:lnTo>
                        <a:lnTo>
                          <a:pt x="131" y="22"/>
                        </a:lnTo>
                        <a:lnTo>
                          <a:pt x="123" y="14"/>
                        </a:lnTo>
                        <a:lnTo>
                          <a:pt x="116" y="9"/>
                        </a:lnTo>
                        <a:lnTo>
                          <a:pt x="108" y="4"/>
                        </a:lnTo>
                        <a:lnTo>
                          <a:pt x="100" y="2"/>
                        </a:lnTo>
                        <a:lnTo>
                          <a:pt x="89" y="0"/>
                        </a:lnTo>
                        <a:lnTo>
                          <a:pt x="79" y="1"/>
                        </a:lnTo>
                        <a:lnTo>
                          <a:pt x="69" y="1"/>
                        </a:lnTo>
                        <a:lnTo>
                          <a:pt x="59" y="3"/>
                        </a:lnTo>
                        <a:lnTo>
                          <a:pt x="51" y="4"/>
                        </a:lnTo>
                        <a:lnTo>
                          <a:pt x="43" y="6"/>
                        </a:lnTo>
                        <a:lnTo>
                          <a:pt x="35" y="7"/>
                        </a:lnTo>
                        <a:lnTo>
                          <a:pt x="28" y="9"/>
                        </a:lnTo>
                        <a:lnTo>
                          <a:pt x="20" y="10"/>
                        </a:lnTo>
                        <a:lnTo>
                          <a:pt x="12" y="13"/>
                        </a:lnTo>
                        <a:lnTo>
                          <a:pt x="6" y="17"/>
                        </a:lnTo>
                        <a:lnTo>
                          <a:pt x="1" y="25"/>
                        </a:lnTo>
                        <a:lnTo>
                          <a:pt x="0" y="32"/>
                        </a:lnTo>
                        <a:lnTo>
                          <a:pt x="1" y="39"/>
                        </a:lnTo>
                        <a:lnTo>
                          <a:pt x="3" y="46"/>
                        </a:lnTo>
                        <a:lnTo>
                          <a:pt x="7" y="52"/>
                        </a:lnTo>
                        <a:lnTo>
                          <a:pt x="10" y="56"/>
                        </a:lnTo>
                        <a:lnTo>
                          <a:pt x="17" y="60"/>
                        </a:lnTo>
                        <a:lnTo>
                          <a:pt x="23" y="63"/>
                        </a:lnTo>
                        <a:lnTo>
                          <a:pt x="32" y="66"/>
                        </a:lnTo>
                        <a:close/>
                      </a:path>
                    </a:pathLst>
                  </a:custGeom>
                  <a:solidFill>
                    <a:srgbClr val="B86961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74" name="Freeform 416"/>
                  <p:cNvSpPr>
                    <a:spLocks noChangeAspect="1"/>
                  </p:cNvSpPr>
                  <p:nvPr/>
                </p:nvSpPr>
                <p:spPr bwMode="auto">
                  <a:xfrm>
                    <a:off x="3644" y="3730"/>
                    <a:ext cx="15" cy="7"/>
                  </a:xfrm>
                  <a:custGeom>
                    <a:avLst/>
                    <a:gdLst>
                      <a:gd name="T0" fmla="*/ 0 w 141"/>
                      <a:gd name="T1" fmla="*/ 0 h 68"/>
                      <a:gd name="T2" fmla="*/ 0 w 141"/>
                      <a:gd name="T3" fmla="*/ 0 h 68"/>
                      <a:gd name="T4" fmla="*/ 0 w 141"/>
                      <a:gd name="T5" fmla="*/ 0 h 68"/>
                      <a:gd name="T6" fmla="*/ 0 w 141"/>
                      <a:gd name="T7" fmla="*/ 0 h 68"/>
                      <a:gd name="T8" fmla="*/ 0 w 141"/>
                      <a:gd name="T9" fmla="*/ 0 h 68"/>
                      <a:gd name="T10" fmla="*/ 0 w 141"/>
                      <a:gd name="T11" fmla="*/ 0 h 68"/>
                      <a:gd name="T12" fmla="*/ 0 w 141"/>
                      <a:gd name="T13" fmla="*/ 0 h 68"/>
                      <a:gd name="T14" fmla="*/ 0 w 141"/>
                      <a:gd name="T15" fmla="*/ 0 h 68"/>
                      <a:gd name="T16" fmla="*/ 0 w 141"/>
                      <a:gd name="T17" fmla="*/ 0 h 68"/>
                      <a:gd name="T18" fmla="*/ 0 w 141"/>
                      <a:gd name="T19" fmla="*/ 0 h 68"/>
                      <a:gd name="T20" fmla="*/ 0 w 141"/>
                      <a:gd name="T21" fmla="*/ 0 h 68"/>
                      <a:gd name="T22" fmla="*/ 0 w 141"/>
                      <a:gd name="T23" fmla="*/ 0 h 68"/>
                      <a:gd name="T24" fmla="*/ 0 w 141"/>
                      <a:gd name="T25" fmla="*/ 0 h 68"/>
                      <a:gd name="T26" fmla="*/ 0 w 141"/>
                      <a:gd name="T27" fmla="*/ 0 h 68"/>
                      <a:gd name="T28" fmla="*/ 0 w 141"/>
                      <a:gd name="T29" fmla="*/ 0 h 68"/>
                      <a:gd name="T30" fmla="*/ 0 w 141"/>
                      <a:gd name="T31" fmla="*/ 0 h 68"/>
                      <a:gd name="T32" fmla="*/ 0 w 141"/>
                      <a:gd name="T33" fmla="*/ 0 h 68"/>
                      <a:gd name="T34" fmla="*/ 0 w 141"/>
                      <a:gd name="T35" fmla="*/ 0 h 68"/>
                      <a:gd name="T36" fmla="*/ 0 w 141"/>
                      <a:gd name="T37" fmla="*/ 0 h 68"/>
                      <a:gd name="T38" fmla="*/ 0 w 141"/>
                      <a:gd name="T39" fmla="*/ 0 h 68"/>
                      <a:gd name="T40" fmla="*/ 0 w 141"/>
                      <a:gd name="T41" fmla="*/ 0 h 68"/>
                      <a:gd name="T42" fmla="*/ 0 w 141"/>
                      <a:gd name="T43" fmla="*/ 0 h 68"/>
                      <a:gd name="T44" fmla="*/ 0 w 141"/>
                      <a:gd name="T45" fmla="*/ 0 h 68"/>
                      <a:gd name="T46" fmla="*/ 0 w 141"/>
                      <a:gd name="T47" fmla="*/ 0 h 68"/>
                      <a:gd name="T48" fmla="*/ 0 w 141"/>
                      <a:gd name="T49" fmla="*/ 0 h 68"/>
                      <a:gd name="T50" fmla="*/ 0 w 141"/>
                      <a:gd name="T51" fmla="*/ 0 h 68"/>
                      <a:gd name="T52" fmla="*/ 0 w 141"/>
                      <a:gd name="T53" fmla="*/ 0 h 68"/>
                      <a:gd name="T54" fmla="*/ 0 w 141"/>
                      <a:gd name="T55" fmla="*/ 0 h 68"/>
                      <a:gd name="T56" fmla="*/ 0 w 141"/>
                      <a:gd name="T57" fmla="*/ 0 h 68"/>
                      <a:gd name="T58" fmla="*/ 0 w 141"/>
                      <a:gd name="T59" fmla="*/ 0 h 68"/>
                      <a:gd name="T60" fmla="*/ 0 w 141"/>
                      <a:gd name="T61" fmla="*/ 0 h 68"/>
                      <a:gd name="T62" fmla="*/ 0 w 141"/>
                      <a:gd name="T63" fmla="*/ 0 h 68"/>
                      <a:gd name="T64" fmla="*/ 0 w 141"/>
                      <a:gd name="T65" fmla="*/ 0 h 68"/>
                      <a:gd name="T66" fmla="*/ 0 w 141"/>
                      <a:gd name="T67" fmla="*/ 0 h 68"/>
                      <a:gd name="T68" fmla="*/ 0 w 141"/>
                      <a:gd name="T69" fmla="*/ 0 h 68"/>
                      <a:gd name="T70" fmla="*/ 0 w 141"/>
                      <a:gd name="T71" fmla="*/ 0 h 68"/>
                      <a:gd name="T72" fmla="*/ 0 w 141"/>
                      <a:gd name="T73" fmla="*/ 0 h 68"/>
                      <a:gd name="T74" fmla="*/ 0 w 141"/>
                      <a:gd name="T75" fmla="*/ 0 h 68"/>
                      <a:gd name="T76" fmla="*/ 0 w 141"/>
                      <a:gd name="T77" fmla="*/ 0 h 68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141"/>
                      <a:gd name="T118" fmla="*/ 0 h 68"/>
                      <a:gd name="T119" fmla="*/ 141 w 141"/>
                      <a:gd name="T120" fmla="*/ 68 h 68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141" h="68">
                        <a:moveTo>
                          <a:pt x="86" y="68"/>
                        </a:moveTo>
                        <a:lnTo>
                          <a:pt x="94" y="65"/>
                        </a:lnTo>
                        <a:lnTo>
                          <a:pt x="102" y="64"/>
                        </a:lnTo>
                        <a:lnTo>
                          <a:pt x="108" y="60"/>
                        </a:lnTo>
                        <a:lnTo>
                          <a:pt x="116" y="59"/>
                        </a:lnTo>
                        <a:lnTo>
                          <a:pt x="123" y="56"/>
                        </a:lnTo>
                        <a:lnTo>
                          <a:pt x="129" y="53"/>
                        </a:lnTo>
                        <a:lnTo>
                          <a:pt x="135" y="47"/>
                        </a:lnTo>
                        <a:lnTo>
                          <a:pt x="141" y="43"/>
                        </a:lnTo>
                        <a:lnTo>
                          <a:pt x="137" y="35"/>
                        </a:lnTo>
                        <a:lnTo>
                          <a:pt x="136" y="28"/>
                        </a:lnTo>
                        <a:lnTo>
                          <a:pt x="135" y="22"/>
                        </a:lnTo>
                        <a:lnTo>
                          <a:pt x="133" y="15"/>
                        </a:lnTo>
                        <a:lnTo>
                          <a:pt x="130" y="9"/>
                        </a:lnTo>
                        <a:lnTo>
                          <a:pt x="127" y="5"/>
                        </a:lnTo>
                        <a:lnTo>
                          <a:pt x="120" y="2"/>
                        </a:lnTo>
                        <a:lnTo>
                          <a:pt x="110" y="2"/>
                        </a:lnTo>
                        <a:lnTo>
                          <a:pt x="96" y="1"/>
                        </a:lnTo>
                        <a:lnTo>
                          <a:pt x="83" y="1"/>
                        </a:lnTo>
                        <a:lnTo>
                          <a:pt x="70" y="0"/>
                        </a:lnTo>
                        <a:lnTo>
                          <a:pt x="58" y="0"/>
                        </a:lnTo>
                        <a:lnTo>
                          <a:pt x="45" y="0"/>
                        </a:lnTo>
                        <a:lnTo>
                          <a:pt x="31" y="4"/>
                        </a:lnTo>
                        <a:lnTo>
                          <a:pt x="19" y="9"/>
                        </a:lnTo>
                        <a:lnTo>
                          <a:pt x="10" y="19"/>
                        </a:lnTo>
                        <a:lnTo>
                          <a:pt x="3" y="24"/>
                        </a:lnTo>
                        <a:lnTo>
                          <a:pt x="1" y="31"/>
                        </a:lnTo>
                        <a:lnTo>
                          <a:pt x="0" y="36"/>
                        </a:lnTo>
                        <a:lnTo>
                          <a:pt x="2" y="43"/>
                        </a:lnTo>
                        <a:lnTo>
                          <a:pt x="6" y="54"/>
                        </a:lnTo>
                        <a:lnTo>
                          <a:pt x="15" y="65"/>
                        </a:lnTo>
                        <a:lnTo>
                          <a:pt x="23" y="66"/>
                        </a:lnTo>
                        <a:lnTo>
                          <a:pt x="31" y="67"/>
                        </a:lnTo>
                        <a:lnTo>
                          <a:pt x="39" y="67"/>
                        </a:lnTo>
                        <a:lnTo>
                          <a:pt x="49" y="68"/>
                        </a:lnTo>
                        <a:lnTo>
                          <a:pt x="58" y="68"/>
                        </a:lnTo>
                        <a:lnTo>
                          <a:pt x="67" y="68"/>
                        </a:lnTo>
                        <a:lnTo>
                          <a:pt x="76" y="68"/>
                        </a:lnTo>
                        <a:lnTo>
                          <a:pt x="86" y="68"/>
                        </a:lnTo>
                        <a:close/>
                      </a:path>
                    </a:pathLst>
                  </a:custGeom>
                  <a:solidFill>
                    <a:srgbClr val="E3A68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75" name="Freeform 417"/>
                  <p:cNvSpPr>
                    <a:spLocks noChangeAspect="1"/>
                  </p:cNvSpPr>
                  <p:nvPr/>
                </p:nvSpPr>
                <p:spPr bwMode="auto">
                  <a:xfrm>
                    <a:off x="3646" y="3721"/>
                    <a:ext cx="15" cy="7"/>
                  </a:xfrm>
                  <a:custGeom>
                    <a:avLst/>
                    <a:gdLst>
                      <a:gd name="T0" fmla="*/ 0 w 151"/>
                      <a:gd name="T1" fmla="*/ 0 h 67"/>
                      <a:gd name="T2" fmla="*/ 0 w 151"/>
                      <a:gd name="T3" fmla="*/ 0 h 67"/>
                      <a:gd name="T4" fmla="*/ 0 w 151"/>
                      <a:gd name="T5" fmla="*/ 0 h 67"/>
                      <a:gd name="T6" fmla="*/ 0 w 151"/>
                      <a:gd name="T7" fmla="*/ 0 h 67"/>
                      <a:gd name="T8" fmla="*/ 0 w 151"/>
                      <a:gd name="T9" fmla="*/ 0 h 67"/>
                      <a:gd name="T10" fmla="*/ 0 w 151"/>
                      <a:gd name="T11" fmla="*/ 0 h 67"/>
                      <a:gd name="T12" fmla="*/ 0 w 151"/>
                      <a:gd name="T13" fmla="*/ 0 h 67"/>
                      <a:gd name="T14" fmla="*/ 0 w 151"/>
                      <a:gd name="T15" fmla="*/ 0 h 67"/>
                      <a:gd name="T16" fmla="*/ 0 w 151"/>
                      <a:gd name="T17" fmla="*/ 0 h 67"/>
                      <a:gd name="T18" fmla="*/ 0 w 151"/>
                      <a:gd name="T19" fmla="*/ 0 h 67"/>
                      <a:gd name="T20" fmla="*/ 0 w 151"/>
                      <a:gd name="T21" fmla="*/ 0 h 67"/>
                      <a:gd name="T22" fmla="*/ 0 w 151"/>
                      <a:gd name="T23" fmla="*/ 0 h 67"/>
                      <a:gd name="T24" fmla="*/ 0 w 151"/>
                      <a:gd name="T25" fmla="*/ 0 h 67"/>
                      <a:gd name="T26" fmla="*/ 0 w 151"/>
                      <a:gd name="T27" fmla="*/ 0 h 67"/>
                      <a:gd name="T28" fmla="*/ 0 w 151"/>
                      <a:gd name="T29" fmla="*/ 0 h 67"/>
                      <a:gd name="T30" fmla="*/ 0 w 151"/>
                      <a:gd name="T31" fmla="*/ 0 h 67"/>
                      <a:gd name="T32" fmla="*/ 0 w 151"/>
                      <a:gd name="T33" fmla="*/ 0 h 67"/>
                      <a:gd name="T34" fmla="*/ 0 w 151"/>
                      <a:gd name="T35" fmla="*/ 0 h 67"/>
                      <a:gd name="T36" fmla="*/ 0 w 151"/>
                      <a:gd name="T37" fmla="*/ 0 h 67"/>
                      <a:gd name="T38" fmla="*/ 0 w 151"/>
                      <a:gd name="T39" fmla="*/ 0 h 67"/>
                      <a:gd name="T40" fmla="*/ 0 w 151"/>
                      <a:gd name="T41" fmla="*/ 0 h 67"/>
                      <a:gd name="T42" fmla="*/ 0 w 151"/>
                      <a:gd name="T43" fmla="*/ 0 h 67"/>
                      <a:gd name="T44" fmla="*/ 0 w 151"/>
                      <a:gd name="T45" fmla="*/ 0 h 67"/>
                      <a:gd name="T46" fmla="*/ 0 w 151"/>
                      <a:gd name="T47" fmla="*/ 0 h 67"/>
                      <a:gd name="T48" fmla="*/ 0 w 151"/>
                      <a:gd name="T49" fmla="*/ 0 h 67"/>
                      <a:gd name="T50" fmla="*/ 0 w 151"/>
                      <a:gd name="T51" fmla="*/ 0 h 67"/>
                      <a:gd name="T52" fmla="*/ 0 w 151"/>
                      <a:gd name="T53" fmla="*/ 0 h 67"/>
                      <a:gd name="T54" fmla="*/ 0 w 151"/>
                      <a:gd name="T55" fmla="*/ 0 h 67"/>
                      <a:gd name="T56" fmla="*/ 0 w 151"/>
                      <a:gd name="T57" fmla="*/ 0 h 67"/>
                      <a:gd name="T58" fmla="*/ 0 w 151"/>
                      <a:gd name="T59" fmla="*/ 0 h 67"/>
                      <a:gd name="T60" fmla="*/ 0 w 151"/>
                      <a:gd name="T61" fmla="*/ 0 h 67"/>
                      <a:gd name="T62" fmla="*/ 0 w 151"/>
                      <a:gd name="T63" fmla="*/ 0 h 67"/>
                      <a:gd name="T64" fmla="*/ 0 w 151"/>
                      <a:gd name="T65" fmla="*/ 0 h 67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51"/>
                      <a:gd name="T100" fmla="*/ 0 h 67"/>
                      <a:gd name="T101" fmla="*/ 151 w 151"/>
                      <a:gd name="T102" fmla="*/ 67 h 67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51" h="67">
                        <a:moveTo>
                          <a:pt x="38" y="66"/>
                        </a:moveTo>
                        <a:lnTo>
                          <a:pt x="50" y="67"/>
                        </a:lnTo>
                        <a:lnTo>
                          <a:pt x="64" y="67"/>
                        </a:lnTo>
                        <a:lnTo>
                          <a:pt x="78" y="66"/>
                        </a:lnTo>
                        <a:lnTo>
                          <a:pt x="93" y="65"/>
                        </a:lnTo>
                        <a:lnTo>
                          <a:pt x="106" y="62"/>
                        </a:lnTo>
                        <a:lnTo>
                          <a:pt x="121" y="58"/>
                        </a:lnTo>
                        <a:lnTo>
                          <a:pt x="134" y="54"/>
                        </a:lnTo>
                        <a:lnTo>
                          <a:pt x="148" y="50"/>
                        </a:lnTo>
                        <a:lnTo>
                          <a:pt x="151" y="39"/>
                        </a:lnTo>
                        <a:lnTo>
                          <a:pt x="151" y="32"/>
                        </a:lnTo>
                        <a:lnTo>
                          <a:pt x="148" y="26"/>
                        </a:lnTo>
                        <a:lnTo>
                          <a:pt x="144" y="20"/>
                        </a:lnTo>
                        <a:lnTo>
                          <a:pt x="136" y="15"/>
                        </a:lnTo>
                        <a:lnTo>
                          <a:pt x="129" y="10"/>
                        </a:lnTo>
                        <a:lnTo>
                          <a:pt x="123" y="5"/>
                        </a:lnTo>
                        <a:lnTo>
                          <a:pt x="117" y="0"/>
                        </a:lnTo>
                        <a:lnTo>
                          <a:pt x="101" y="4"/>
                        </a:lnTo>
                        <a:lnTo>
                          <a:pt x="86" y="5"/>
                        </a:lnTo>
                        <a:lnTo>
                          <a:pt x="69" y="4"/>
                        </a:lnTo>
                        <a:lnTo>
                          <a:pt x="54" y="4"/>
                        </a:lnTo>
                        <a:lnTo>
                          <a:pt x="37" y="2"/>
                        </a:lnTo>
                        <a:lnTo>
                          <a:pt x="23" y="6"/>
                        </a:lnTo>
                        <a:lnTo>
                          <a:pt x="10" y="12"/>
                        </a:lnTo>
                        <a:lnTo>
                          <a:pt x="0" y="24"/>
                        </a:lnTo>
                        <a:lnTo>
                          <a:pt x="0" y="32"/>
                        </a:lnTo>
                        <a:lnTo>
                          <a:pt x="3" y="39"/>
                        </a:lnTo>
                        <a:lnTo>
                          <a:pt x="5" y="44"/>
                        </a:lnTo>
                        <a:lnTo>
                          <a:pt x="11" y="50"/>
                        </a:lnTo>
                        <a:lnTo>
                          <a:pt x="15" y="53"/>
                        </a:lnTo>
                        <a:lnTo>
                          <a:pt x="23" y="57"/>
                        </a:lnTo>
                        <a:lnTo>
                          <a:pt x="30" y="62"/>
                        </a:lnTo>
                        <a:lnTo>
                          <a:pt x="38" y="66"/>
                        </a:lnTo>
                        <a:close/>
                      </a:path>
                    </a:pathLst>
                  </a:custGeom>
                  <a:solidFill>
                    <a:srgbClr val="F2C2A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76" name="Freeform 418"/>
                  <p:cNvSpPr>
                    <a:spLocks noChangeAspect="1"/>
                  </p:cNvSpPr>
                  <p:nvPr/>
                </p:nvSpPr>
                <p:spPr bwMode="auto">
                  <a:xfrm>
                    <a:off x="3646" y="3713"/>
                    <a:ext cx="16" cy="7"/>
                  </a:xfrm>
                  <a:custGeom>
                    <a:avLst/>
                    <a:gdLst>
                      <a:gd name="T0" fmla="*/ 0 w 157"/>
                      <a:gd name="T1" fmla="*/ 0 h 74"/>
                      <a:gd name="T2" fmla="*/ 0 w 157"/>
                      <a:gd name="T3" fmla="*/ 0 h 74"/>
                      <a:gd name="T4" fmla="*/ 0 w 157"/>
                      <a:gd name="T5" fmla="*/ 0 h 74"/>
                      <a:gd name="T6" fmla="*/ 0 w 157"/>
                      <a:gd name="T7" fmla="*/ 0 h 74"/>
                      <a:gd name="T8" fmla="*/ 0 w 157"/>
                      <a:gd name="T9" fmla="*/ 0 h 74"/>
                      <a:gd name="T10" fmla="*/ 0 w 157"/>
                      <a:gd name="T11" fmla="*/ 0 h 74"/>
                      <a:gd name="T12" fmla="*/ 0 w 157"/>
                      <a:gd name="T13" fmla="*/ 0 h 74"/>
                      <a:gd name="T14" fmla="*/ 0 w 157"/>
                      <a:gd name="T15" fmla="*/ 0 h 74"/>
                      <a:gd name="T16" fmla="*/ 0 w 157"/>
                      <a:gd name="T17" fmla="*/ 0 h 74"/>
                      <a:gd name="T18" fmla="*/ 0 w 157"/>
                      <a:gd name="T19" fmla="*/ 0 h 74"/>
                      <a:gd name="T20" fmla="*/ 0 w 157"/>
                      <a:gd name="T21" fmla="*/ 0 h 74"/>
                      <a:gd name="T22" fmla="*/ 0 w 157"/>
                      <a:gd name="T23" fmla="*/ 0 h 74"/>
                      <a:gd name="T24" fmla="*/ 0 w 157"/>
                      <a:gd name="T25" fmla="*/ 0 h 74"/>
                      <a:gd name="T26" fmla="*/ 0 w 157"/>
                      <a:gd name="T27" fmla="*/ 0 h 74"/>
                      <a:gd name="T28" fmla="*/ 0 w 157"/>
                      <a:gd name="T29" fmla="*/ 0 h 74"/>
                      <a:gd name="T30" fmla="*/ 0 w 157"/>
                      <a:gd name="T31" fmla="*/ 0 h 74"/>
                      <a:gd name="T32" fmla="*/ 0 w 157"/>
                      <a:gd name="T33" fmla="*/ 0 h 74"/>
                      <a:gd name="T34" fmla="*/ 0 w 157"/>
                      <a:gd name="T35" fmla="*/ 0 h 74"/>
                      <a:gd name="T36" fmla="*/ 0 w 157"/>
                      <a:gd name="T37" fmla="*/ 0 h 74"/>
                      <a:gd name="T38" fmla="*/ 0 w 157"/>
                      <a:gd name="T39" fmla="*/ 0 h 74"/>
                      <a:gd name="T40" fmla="*/ 0 w 157"/>
                      <a:gd name="T41" fmla="*/ 0 h 74"/>
                      <a:gd name="T42" fmla="*/ 0 w 157"/>
                      <a:gd name="T43" fmla="*/ 0 h 74"/>
                      <a:gd name="T44" fmla="*/ 0 w 157"/>
                      <a:gd name="T45" fmla="*/ 0 h 74"/>
                      <a:gd name="T46" fmla="*/ 0 w 157"/>
                      <a:gd name="T47" fmla="*/ 0 h 74"/>
                      <a:gd name="T48" fmla="*/ 0 w 157"/>
                      <a:gd name="T49" fmla="*/ 0 h 74"/>
                      <a:gd name="T50" fmla="*/ 0 w 157"/>
                      <a:gd name="T51" fmla="*/ 0 h 74"/>
                      <a:gd name="T52" fmla="*/ 0 w 157"/>
                      <a:gd name="T53" fmla="*/ 0 h 74"/>
                      <a:gd name="T54" fmla="*/ 0 w 157"/>
                      <a:gd name="T55" fmla="*/ 0 h 74"/>
                      <a:gd name="T56" fmla="*/ 0 w 157"/>
                      <a:gd name="T57" fmla="*/ 0 h 74"/>
                      <a:gd name="T58" fmla="*/ 0 w 157"/>
                      <a:gd name="T59" fmla="*/ 0 h 74"/>
                      <a:gd name="T60" fmla="*/ 0 w 157"/>
                      <a:gd name="T61" fmla="*/ 0 h 74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157"/>
                      <a:gd name="T94" fmla="*/ 0 h 74"/>
                      <a:gd name="T95" fmla="*/ 157 w 157"/>
                      <a:gd name="T96" fmla="*/ 74 h 74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157" h="74">
                        <a:moveTo>
                          <a:pt x="115" y="72"/>
                        </a:moveTo>
                        <a:lnTo>
                          <a:pt x="121" y="67"/>
                        </a:lnTo>
                        <a:lnTo>
                          <a:pt x="127" y="64"/>
                        </a:lnTo>
                        <a:lnTo>
                          <a:pt x="133" y="61"/>
                        </a:lnTo>
                        <a:lnTo>
                          <a:pt x="140" y="58"/>
                        </a:lnTo>
                        <a:lnTo>
                          <a:pt x="149" y="49"/>
                        </a:lnTo>
                        <a:lnTo>
                          <a:pt x="157" y="39"/>
                        </a:lnTo>
                        <a:lnTo>
                          <a:pt x="154" y="30"/>
                        </a:lnTo>
                        <a:lnTo>
                          <a:pt x="151" y="23"/>
                        </a:lnTo>
                        <a:lnTo>
                          <a:pt x="144" y="16"/>
                        </a:lnTo>
                        <a:lnTo>
                          <a:pt x="138" y="11"/>
                        </a:lnTo>
                        <a:lnTo>
                          <a:pt x="130" y="6"/>
                        </a:lnTo>
                        <a:lnTo>
                          <a:pt x="122" y="4"/>
                        </a:lnTo>
                        <a:lnTo>
                          <a:pt x="113" y="0"/>
                        </a:lnTo>
                        <a:lnTo>
                          <a:pt x="104" y="0"/>
                        </a:lnTo>
                        <a:lnTo>
                          <a:pt x="89" y="4"/>
                        </a:lnTo>
                        <a:lnTo>
                          <a:pt x="74" y="6"/>
                        </a:lnTo>
                        <a:lnTo>
                          <a:pt x="57" y="8"/>
                        </a:lnTo>
                        <a:lnTo>
                          <a:pt x="42" y="11"/>
                        </a:lnTo>
                        <a:lnTo>
                          <a:pt x="27" y="15"/>
                        </a:lnTo>
                        <a:lnTo>
                          <a:pt x="14" y="21"/>
                        </a:lnTo>
                        <a:lnTo>
                          <a:pt x="5" y="30"/>
                        </a:lnTo>
                        <a:lnTo>
                          <a:pt x="0" y="44"/>
                        </a:lnTo>
                        <a:lnTo>
                          <a:pt x="3" y="63"/>
                        </a:lnTo>
                        <a:lnTo>
                          <a:pt x="13" y="72"/>
                        </a:lnTo>
                        <a:lnTo>
                          <a:pt x="28" y="74"/>
                        </a:lnTo>
                        <a:lnTo>
                          <a:pt x="46" y="73"/>
                        </a:lnTo>
                        <a:lnTo>
                          <a:pt x="65" y="68"/>
                        </a:lnTo>
                        <a:lnTo>
                          <a:pt x="84" y="65"/>
                        </a:lnTo>
                        <a:lnTo>
                          <a:pt x="101" y="65"/>
                        </a:lnTo>
                        <a:lnTo>
                          <a:pt x="115" y="72"/>
                        </a:lnTo>
                        <a:close/>
                      </a:path>
                    </a:pathLst>
                  </a:custGeom>
                  <a:solidFill>
                    <a:srgbClr val="E3A68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77" name="Freeform 419"/>
                  <p:cNvSpPr>
                    <a:spLocks noChangeAspect="1"/>
                  </p:cNvSpPr>
                  <p:nvPr/>
                </p:nvSpPr>
                <p:spPr bwMode="auto">
                  <a:xfrm>
                    <a:off x="3655" y="3737"/>
                    <a:ext cx="11" cy="5"/>
                  </a:xfrm>
                  <a:custGeom>
                    <a:avLst/>
                    <a:gdLst>
                      <a:gd name="T0" fmla="*/ 0 w 110"/>
                      <a:gd name="T1" fmla="*/ 0 h 49"/>
                      <a:gd name="T2" fmla="*/ 0 w 110"/>
                      <a:gd name="T3" fmla="*/ 0 h 49"/>
                      <a:gd name="T4" fmla="*/ 0 w 110"/>
                      <a:gd name="T5" fmla="*/ 0 h 49"/>
                      <a:gd name="T6" fmla="*/ 0 w 110"/>
                      <a:gd name="T7" fmla="*/ 0 h 49"/>
                      <a:gd name="T8" fmla="*/ 0 w 110"/>
                      <a:gd name="T9" fmla="*/ 0 h 49"/>
                      <a:gd name="T10" fmla="*/ 0 w 110"/>
                      <a:gd name="T11" fmla="*/ 0 h 49"/>
                      <a:gd name="T12" fmla="*/ 0 w 110"/>
                      <a:gd name="T13" fmla="*/ 0 h 49"/>
                      <a:gd name="T14" fmla="*/ 0 w 110"/>
                      <a:gd name="T15" fmla="*/ 0 h 49"/>
                      <a:gd name="T16" fmla="*/ 0 w 110"/>
                      <a:gd name="T17" fmla="*/ 0 h 49"/>
                      <a:gd name="T18" fmla="*/ 0 w 110"/>
                      <a:gd name="T19" fmla="*/ 0 h 49"/>
                      <a:gd name="T20" fmla="*/ 0 w 110"/>
                      <a:gd name="T21" fmla="*/ 0 h 49"/>
                      <a:gd name="T22" fmla="*/ 0 w 110"/>
                      <a:gd name="T23" fmla="*/ 0 h 49"/>
                      <a:gd name="T24" fmla="*/ 0 w 110"/>
                      <a:gd name="T25" fmla="*/ 0 h 49"/>
                      <a:gd name="T26" fmla="*/ 0 w 110"/>
                      <a:gd name="T27" fmla="*/ 0 h 49"/>
                      <a:gd name="T28" fmla="*/ 0 w 110"/>
                      <a:gd name="T29" fmla="*/ 0 h 49"/>
                      <a:gd name="T30" fmla="*/ 0 w 110"/>
                      <a:gd name="T31" fmla="*/ 0 h 49"/>
                      <a:gd name="T32" fmla="*/ 0 w 110"/>
                      <a:gd name="T33" fmla="*/ 0 h 49"/>
                      <a:gd name="T34" fmla="*/ 0 w 110"/>
                      <a:gd name="T35" fmla="*/ 0 h 49"/>
                      <a:gd name="T36" fmla="*/ 0 w 110"/>
                      <a:gd name="T37" fmla="*/ 0 h 49"/>
                      <a:gd name="T38" fmla="*/ 0 w 110"/>
                      <a:gd name="T39" fmla="*/ 0 h 49"/>
                      <a:gd name="T40" fmla="*/ 0 w 110"/>
                      <a:gd name="T41" fmla="*/ 0 h 49"/>
                      <a:gd name="T42" fmla="*/ 0 w 110"/>
                      <a:gd name="T43" fmla="*/ 0 h 49"/>
                      <a:gd name="T44" fmla="*/ 0 w 110"/>
                      <a:gd name="T45" fmla="*/ 0 h 49"/>
                      <a:gd name="T46" fmla="*/ 0 w 110"/>
                      <a:gd name="T47" fmla="*/ 0 h 49"/>
                      <a:gd name="T48" fmla="*/ 0 w 110"/>
                      <a:gd name="T49" fmla="*/ 0 h 49"/>
                      <a:gd name="T50" fmla="*/ 0 w 110"/>
                      <a:gd name="T51" fmla="*/ 0 h 49"/>
                      <a:gd name="T52" fmla="*/ 0 w 110"/>
                      <a:gd name="T53" fmla="*/ 0 h 49"/>
                      <a:gd name="T54" fmla="*/ 0 w 110"/>
                      <a:gd name="T55" fmla="*/ 0 h 49"/>
                      <a:gd name="T56" fmla="*/ 0 w 110"/>
                      <a:gd name="T57" fmla="*/ 0 h 49"/>
                      <a:gd name="T58" fmla="*/ 0 w 110"/>
                      <a:gd name="T59" fmla="*/ 0 h 49"/>
                      <a:gd name="T60" fmla="*/ 0 w 110"/>
                      <a:gd name="T61" fmla="*/ 0 h 49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110"/>
                      <a:gd name="T94" fmla="*/ 0 h 49"/>
                      <a:gd name="T95" fmla="*/ 110 w 110"/>
                      <a:gd name="T96" fmla="*/ 49 h 49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110" h="49">
                        <a:moveTo>
                          <a:pt x="64" y="49"/>
                        </a:moveTo>
                        <a:lnTo>
                          <a:pt x="71" y="46"/>
                        </a:lnTo>
                        <a:lnTo>
                          <a:pt x="79" y="45"/>
                        </a:lnTo>
                        <a:lnTo>
                          <a:pt x="88" y="43"/>
                        </a:lnTo>
                        <a:lnTo>
                          <a:pt x="97" y="42"/>
                        </a:lnTo>
                        <a:lnTo>
                          <a:pt x="104" y="37"/>
                        </a:lnTo>
                        <a:lnTo>
                          <a:pt x="109" y="33"/>
                        </a:lnTo>
                        <a:lnTo>
                          <a:pt x="110" y="26"/>
                        </a:lnTo>
                        <a:lnTo>
                          <a:pt x="108" y="19"/>
                        </a:lnTo>
                        <a:lnTo>
                          <a:pt x="109" y="14"/>
                        </a:lnTo>
                        <a:lnTo>
                          <a:pt x="110" y="11"/>
                        </a:lnTo>
                        <a:lnTo>
                          <a:pt x="99" y="9"/>
                        </a:lnTo>
                        <a:lnTo>
                          <a:pt x="90" y="7"/>
                        </a:lnTo>
                        <a:lnTo>
                          <a:pt x="81" y="3"/>
                        </a:lnTo>
                        <a:lnTo>
                          <a:pt x="72" y="2"/>
                        </a:lnTo>
                        <a:lnTo>
                          <a:pt x="62" y="0"/>
                        </a:lnTo>
                        <a:lnTo>
                          <a:pt x="53" y="0"/>
                        </a:lnTo>
                        <a:lnTo>
                          <a:pt x="42" y="1"/>
                        </a:lnTo>
                        <a:lnTo>
                          <a:pt x="31" y="5"/>
                        </a:lnTo>
                        <a:lnTo>
                          <a:pt x="28" y="13"/>
                        </a:lnTo>
                        <a:lnTo>
                          <a:pt x="19" y="16"/>
                        </a:lnTo>
                        <a:lnTo>
                          <a:pt x="8" y="18"/>
                        </a:lnTo>
                        <a:lnTo>
                          <a:pt x="0" y="22"/>
                        </a:lnTo>
                        <a:lnTo>
                          <a:pt x="0" y="32"/>
                        </a:lnTo>
                        <a:lnTo>
                          <a:pt x="6" y="40"/>
                        </a:lnTo>
                        <a:lnTo>
                          <a:pt x="13" y="44"/>
                        </a:lnTo>
                        <a:lnTo>
                          <a:pt x="22" y="47"/>
                        </a:lnTo>
                        <a:lnTo>
                          <a:pt x="32" y="48"/>
                        </a:lnTo>
                        <a:lnTo>
                          <a:pt x="44" y="49"/>
                        </a:lnTo>
                        <a:lnTo>
                          <a:pt x="54" y="49"/>
                        </a:lnTo>
                        <a:lnTo>
                          <a:pt x="64" y="49"/>
                        </a:lnTo>
                        <a:close/>
                      </a:path>
                    </a:pathLst>
                  </a:custGeom>
                  <a:solidFill>
                    <a:srgbClr val="B86961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78" name="Freeform 420"/>
                  <p:cNvSpPr>
                    <a:spLocks noChangeAspect="1"/>
                  </p:cNvSpPr>
                  <p:nvPr/>
                </p:nvSpPr>
                <p:spPr bwMode="auto">
                  <a:xfrm>
                    <a:off x="3657" y="3706"/>
                    <a:ext cx="13" cy="5"/>
                  </a:xfrm>
                  <a:custGeom>
                    <a:avLst/>
                    <a:gdLst>
                      <a:gd name="T0" fmla="*/ 0 w 133"/>
                      <a:gd name="T1" fmla="*/ 0 h 52"/>
                      <a:gd name="T2" fmla="*/ 0 w 133"/>
                      <a:gd name="T3" fmla="*/ 0 h 52"/>
                      <a:gd name="T4" fmla="*/ 0 w 133"/>
                      <a:gd name="T5" fmla="*/ 0 h 52"/>
                      <a:gd name="T6" fmla="*/ 0 w 133"/>
                      <a:gd name="T7" fmla="*/ 0 h 52"/>
                      <a:gd name="T8" fmla="*/ 0 w 133"/>
                      <a:gd name="T9" fmla="*/ 0 h 52"/>
                      <a:gd name="T10" fmla="*/ 0 w 133"/>
                      <a:gd name="T11" fmla="*/ 0 h 52"/>
                      <a:gd name="T12" fmla="*/ 0 w 133"/>
                      <a:gd name="T13" fmla="*/ 0 h 52"/>
                      <a:gd name="T14" fmla="*/ 0 w 133"/>
                      <a:gd name="T15" fmla="*/ 0 h 52"/>
                      <a:gd name="T16" fmla="*/ 0 w 133"/>
                      <a:gd name="T17" fmla="*/ 0 h 52"/>
                      <a:gd name="T18" fmla="*/ 0 w 133"/>
                      <a:gd name="T19" fmla="*/ 0 h 52"/>
                      <a:gd name="T20" fmla="*/ 0 w 133"/>
                      <a:gd name="T21" fmla="*/ 0 h 52"/>
                      <a:gd name="T22" fmla="*/ 0 w 133"/>
                      <a:gd name="T23" fmla="*/ 0 h 52"/>
                      <a:gd name="T24" fmla="*/ 0 w 133"/>
                      <a:gd name="T25" fmla="*/ 0 h 52"/>
                      <a:gd name="T26" fmla="*/ 0 w 133"/>
                      <a:gd name="T27" fmla="*/ 0 h 52"/>
                      <a:gd name="T28" fmla="*/ 0 w 133"/>
                      <a:gd name="T29" fmla="*/ 0 h 52"/>
                      <a:gd name="T30" fmla="*/ 0 w 133"/>
                      <a:gd name="T31" fmla="*/ 0 h 52"/>
                      <a:gd name="T32" fmla="*/ 0 w 133"/>
                      <a:gd name="T33" fmla="*/ 0 h 52"/>
                      <a:gd name="T34" fmla="*/ 0 w 133"/>
                      <a:gd name="T35" fmla="*/ 0 h 52"/>
                      <a:gd name="T36" fmla="*/ 0 w 133"/>
                      <a:gd name="T37" fmla="*/ 0 h 52"/>
                      <a:gd name="T38" fmla="*/ 0 w 133"/>
                      <a:gd name="T39" fmla="*/ 0 h 52"/>
                      <a:gd name="T40" fmla="*/ 0 w 133"/>
                      <a:gd name="T41" fmla="*/ 0 h 52"/>
                      <a:gd name="T42" fmla="*/ 0 w 133"/>
                      <a:gd name="T43" fmla="*/ 0 h 52"/>
                      <a:gd name="T44" fmla="*/ 0 w 133"/>
                      <a:gd name="T45" fmla="*/ 0 h 52"/>
                      <a:gd name="T46" fmla="*/ 0 w 133"/>
                      <a:gd name="T47" fmla="*/ 0 h 52"/>
                      <a:gd name="T48" fmla="*/ 0 w 133"/>
                      <a:gd name="T49" fmla="*/ 0 h 52"/>
                      <a:gd name="T50" fmla="*/ 0 w 133"/>
                      <a:gd name="T51" fmla="*/ 0 h 52"/>
                      <a:gd name="T52" fmla="*/ 0 w 133"/>
                      <a:gd name="T53" fmla="*/ 0 h 52"/>
                      <a:gd name="T54" fmla="*/ 0 w 133"/>
                      <a:gd name="T55" fmla="*/ 0 h 52"/>
                      <a:gd name="T56" fmla="*/ 0 w 133"/>
                      <a:gd name="T57" fmla="*/ 0 h 52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w 133"/>
                      <a:gd name="T88" fmla="*/ 0 h 52"/>
                      <a:gd name="T89" fmla="*/ 133 w 133"/>
                      <a:gd name="T90" fmla="*/ 52 h 52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T87" t="T88" r="T89" b="T90"/>
                    <a:pathLst>
                      <a:path w="133" h="52">
                        <a:moveTo>
                          <a:pt x="87" y="50"/>
                        </a:moveTo>
                        <a:lnTo>
                          <a:pt x="91" y="44"/>
                        </a:lnTo>
                        <a:lnTo>
                          <a:pt x="100" y="40"/>
                        </a:lnTo>
                        <a:lnTo>
                          <a:pt x="110" y="38"/>
                        </a:lnTo>
                        <a:lnTo>
                          <a:pt x="120" y="37"/>
                        </a:lnTo>
                        <a:lnTo>
                          <a:pt x="127" y="34"/>
                        </a:lnTo>
                        <a:lnTo>
                          <a:pt x="132" y="30"/>
                        </a:lnTo>
                        <a:lnTo>
                          <a:pt x="133" y="24"/>
                        </a:lnTo>
                        <a:lnTo>
                          <a:pt x="128" y="17"/>
                        </a:lnTo>
                        <a:lnTo>
                          <a:pt x="114" y="9"/>
                        </a:lnTo>
                        <a:lnTo>
                          <a:pt x="100" y="4"/>
                        </a:lnTo>
                        <a:lnTo>
                          <a:pt x="86" y="1"/>
                        </a:lnTo>
                        <a:lnTo>
                          <a:pt x="71" y="0"/>
                        </a:lnTo>
                        <a:lnTo>
                          <a:pt x="56" y="0"/>
                        </a:lnTo>
                        <a:lnTo>
                          <a:pt x="41" y="1"/>
                        </a:lnTo>
                        <a:lnTo>
                          <a:pt x="25" y="3"/>
                        </a:lnTo>
                        <a:lnTo>
                          <a:pt x="10" y="6"/>
                        </a:lnTo>
                        <a:lnTo>
                          <a:pt x="8" y="15"/>
                        </a:lnTo>
                        <a:lnTo>
                          <a:pt x="3" y="25"/>
                        </a:lnTo>
                        <a:lnTo>
                          <a:pt x="0" y="34"/>
                        </a:lnTo>
                        <a:lnTo>
                          <a:pt x="4" y="42"/>
                        </a:lnTo>
                        <a:lnTo>
                          <a:pt x="12" y="47"/>
                        </a:lnTo>
                        <a:lnTo>
                          <a:pt x="22" y="50"/>
                        </a:lnTo>
                        <a:lnTo>
                          <a:pt x="32" y="51"/>
                        </a:lnTo>
                        <a:lnTo>
                          <a:pt x="44" y="52"/>
                        </a:lnTo>
                        <a:lnTo>
                          <a:pt x="54" y="50"/>
                        </a:lnTo>
                        <a:lnTo>
                          <a:pt x="66" y="50"/>
                        </a:lnTo>
                        <a:lnTo>
                          <a:pt x="76" y="49"/>
                        </a:lnTo>
                        <a:lnTo>
                          <a:pt x="87" y="50"/>
                        </a:lnTo>
                        <a:close/>
                      </a:path>
                    </a:pathLst>
                  </a:custGeom>
                  <a:solidFill>
                    <a:srgbClr val="94332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79" name="Freeform 421"/>
                  <p:cNvSpPr>
                    <a:spLocks noChangeAspect="1"/>
                  </p:cNvSpPr>
                  <p:nvPr/>
                </p:nvSpPr>
                <p:spPr bwMode="auto">
                  <a:xfrm>
                    <a:off x="3658" y="3728"/>
                    <a:ext cx="5" cy="2"/>
                  </a:xfrm>
                  <a:custGeom>
                    <a:avLst/>
                    <a:gdLst>
                      <a:gd name="T0" fmla="*/ 0 w 44"/>
                      <a:gd name="T1" fmla="*/ 0 h 25"/>
                      <a:gd name="T2" fmla="*/ 0 w 44"/>
                      <a:gd name="T3" fmla="*/ 0 h 25"/>
                      <a:gd name="T4" fmla="*/ 0 w 44"/>
                      <a:gd name="T5" fmla="*/ 0 h 25"/>
                      <a:gd name="T6" fmla="*/ 0 w 44"/>
                      <a:gd name="T7" fmla="*/ 0 h 25"/>
                      <a:gd name="T8" fmla="*/ 0 w 44"/>
                      <a:gd name="T9" fmla="*/ 0 h 25"/>
                      <a:gd name="T10" fmla="*/ 0 w 44"/>
                      <a:gd name="T11" fmla="*/ 0 h 25"/>
                      <a:gd name="T12" fmla="*/ 0 w 44"/>
                      <a:gd name="T13" fmla="*/ 0 h 25"/>
                      <a:gd name="T14" fmla="*/ 0 w 44"/>
                      <a:gd name="T15" fmla="*/ 0 h 25"/>
                      <a:gd name="T16" fmla="*/ 0 w 44"/>
                      <a:gd name="T17" fmla="*/ 0 h 25"/>
                      <a:gd name="T18" fmla="*/ 0 w 44"/>
                      <a:gd name="T19" fmla="*/ 0 h 25"/>
                      <a:gd name="T20" fmla="*/ 0 w 44"/>
                      <a:gd name="T21" fmla="*/ 0 h 25"/>
                      <a:gd name="T22" fmla="*/ 0 w 44"/>
                      <a:gd name="T23" fmla="*/ 0 h 25"/>
                      <a:gd name="T24" fmla="*/ 0 w 44"/>
                      <a:gd name="T25" fmla="*/ 0 h 25"/>
                      <a:gd name="T26" fmla="*/ 0 w 44"/>
                      <a:gd name="T27" fmla="*/ 0 h 25"/>
                      <a:gd name="T28" fmla="*/ 0 w 44"/>
                      <a:gd name="T29" fmla="*/ 0 h 25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44"/>
                      <a:gd name="T46" fmla="*/ 0 h 25"/>
                      <a:gd name="T47" fmla="*/ 44 w 44"/>
                      <a:gd name="T48" fmla="*/ 25 h 25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44" h="25">
                        <a:moveTo>
                          <a:pt x="44" y="16"/>
                        </a:moveTo>
                        <a:lnTo>
                          <a:pt x="38" y="8"/>
                        </a:lnTo>
                        <a:lnTo>
                          <a:pt x="36" y="0"/>
                        </a:lnTo>
                        <a:lnTo>
                          <a:pt x="31" y="3"/>
                        </a:lnTo>
                        <a:lnTo>
                          <a:pt x="23" y="6"/>
                        </a:lnTo>
                        <a:lnTo>
                          <a:pt x="14" y="9"/>
                        </a:lnTo>
                        <a:lnTo>
                          <a:pt x="8" y="11"/>
                        </a:lnTo>
                        <a:lnTo>
                          <a:pt x="2" y="12"/>
                        </a:lnTo>
                        <a:lnTo>
                          <a:pt x="0" y="15"/>
                        </a:lnTo>
                        <a:lnTo>
                          <a:pt x="4" y="19"/>
                        </a:lnTo>
                        <a:lnTo>
                          <a:pt x="16" y="25"/>
                        </a:lnTo>
                        <a:lnTo>
                          <a:pt x="23" y="21"/>
                        </a:lnTo>
                        <a:lnTo>
                          <a:pt x="30" y="21"/>
                        </a:lnTo>
                        <a:lnTo>
                          <a:pt x="36" y="19"/>
                        </a:lnTo>
                        <a:lnTo>
                          <a:pt x="44" y="16"/>
                        </a:lnTo>
                        <a:close/>
                      </a:path>
                    </a:pathLst>
                  </a:custGeom>
                  <a:solidFill>
                    <a:srgbClr val="94332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80" name="Freeform 422"/>
                  <p:cNvSpPr>
                    <a:spLocks noChangeAspect="1"/>
                  </p:cNvSpPr>
                  <p:nvPr/>
                </p:nvSpPr>
                <p:spPr bwMode="auto">
                  <a:xfrm>
                    <a:off x="3660" y="3731"/>
                    <a:ext cx="15" cy="5"/>
                  </a:xfrm>
                  <a:custGeom>
                    <a:avLst/>
                    <a:gdLst>
                      <a:gd name="T0" fmla="*/ 0 w 141"/>
                      <a:gd name="T1" fmla="*/ 0 h 55"/>
                      <a:gd name="T2" fmla="*/ 0 w 141"/>
                      <a:gd name="T3" fmla="*/ 0 h 55"/>
                      <a:gd name="T4" fmla="*/ 0 w 141"/>
                      <a:gd name="T5" fmla="*/ 0 h 55"/>
                      <a:gd name="T6" fmla="*/ 0 w 141"/>
                      <a:gd name="T7" fmla="*/ 0 h 55"/>
                      <a:gd name="T8" fmla="*/ 0 w 141"/>
                      <a:gd name="T9" fmla="*/ 0 h 55"/>
                      <a:gd name="T10" fmla="*/ 0 w 141"/>
                      <a:gd name="T11" fmla="*/ 0 h 55"/>
                      <a:gd name="T12" fmla="*/ 0 w 141"/>
                      <a:gd name="T13" fmla="*/ 0 h 55"/>
                      <a:gd name="T14" fmla="*/ 0 w 141"/>
                      <a:gd name="T15" fmla="*/ 0 h 55"/>
                      <a:gd name="T16" fmla="*/ 0 w 141"/>
                      <a:gd name="T17" fmla="*/ 0 h 55"/>
                      <a:gd name="T18" fmla="*/ 0 w 141"/>
                      <a:gd name="T19" fmla="*/ 0 h 55"/>
                      <a:gd name="T20" fmla="*/ 0 w 141"/>
                      <a:gd name="T21" fmla="*/ 0 h 55"/>
                      <a:gd name="T22" fmla="*/ 0 w 141"/>
                      <a:gd name="T23" fmla="*/ 0 h 55"/>
                      <a:gd name="T24" fmla="*/ 0 w 141"/>
                      <a:gd name="T25" fmla="*/ 0 h 55"/>
                      <a:gd name="T26" fmla="*/ 0 w 141"/>
                      <a:gd name="T27" fmla="*/ 0 h 55"/>
                      <a:gd name="T28" fmla="*/ 0 w 141"/>
                      <a:gd name="T29" fmla="*/ 0 h 55"/>
                      <a:gd name="T30" fmla="*/ 0 w 141"/>
                      <a:gd name="T31" fmla="*/ 0 h 55"/>
                      <a:gd name="T32" fmla="*/ 0 w 141"/>
                      <a:gd name="T33" fmla="*/ 0 h 55"/>
                      <a:gd name="T34" fmla="*/ 0 w 141"/>
                      <a:gd name="T35" fmla="*/ 0 h 55"/>
                      <a:gd name="T36" fmla="*/ 0 w 141"/>
                      <a:gd name="T37" fmla="*/ 0 h 55"/>
                      <a:gd name="T38" fmla="*/ 0 w 141"/>
                      <a:gd name="T39" fmla="*/ 0 h 55"/>
                      <a:gd name="T40" fmla="*/ 0 w 141"/>
                      <a:gd name="T41" fmla="*/ 0 h 55"/>
                      <a:gd name="T42" fmla="*/ 0 w 141"/>
                      <a:gd name="T43" fmla="*/ 0 h 55"/>
                      <a:gd name="T44" fmla="*/ 0 w 141"/>
                      <a:gd name="T45" fmla="*/ 0 h 55"/>
                      <a:gd name="T46" fmla="*/ 0 w 141"/>
                      <a:gd name="T47" fmla="*/ 0 h 55"/>
                      <a:gd name="T48" fmla="*/ 0 w 141"/>
                      <a:gd name="T49" fmla="*/ 0 h 55"/>
                      <a:gd name="T50" fmla="*/ 0 w 141"/>
                      <a:gd name="T51" fmla="*/ 0 h 55"/>
                      <a:gd name="T52" fmla="*/ 0 w 141"/>
                      <a:gd name="T53" fmla="*/ 0 h 55"/>
                      <a:gd name="T54" fmla="*/ 0 w 141"/>
                      <a:gd name="T55" fmla="*/ 0 h 55"/>
                      <a:gd name="T56" fmla="*/ 0 w 141"/>
                      <a:gd name="T57" fmla="*/ 0 h 55"/>
                      <a:gd name="T58" fmla="*/ 0 w 141"/>
                      <a:gd name="T59" fmla="*/ 0 h 55"/>
                      <a:gd name="T60" fmla="*/ 0 w 141"/>
                      <a:gd name="T61" fmla="*/ 0 h 55"/>
                      <a:gd name="T62" fmla="*/ 0 w 141"/>
                      <a:gd name="T63" fmla="*/ 0 h 55"/>
                      <a:gd name="T64" fmla="*/ 0 w 141"/>
                      <a:gd name="T65" fmla="*/ 0 h 55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41"/>
                      <a:gd name="T100" fmla="*/ 0 h 55"/>
                      <a:gd name="T101" fmla="*/ 141 w 141"/>
                      <a:gd name="T102" fmla="*/ 55 h 55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41" h="55">
                        <a:moveTo>
                          <a:pt x="81" y="55"/>
                        </a:moveTo>
                        <a:lnTo>
                          <a:pt x="88" y="52"/>
                        </a:lnTo>
                        <a:lnTo>
                          <a:pt x="98" y="51"/>
                        </a:lnTo>
                        <a:lnTo>
                          <a:pt x="106" y="49"/>
                        </a:lnTo>
                        <a:lnTo>
                          <a:pt x="116" y="48"/>
                        </a:lnTo>
                        <a:lnTo>
                          <a:pt x="124" y="45"/>
                        </a:lnTo>
                        <a:lnTo>
                          <a:pt x="132" y="41"/>
                        </a:lnTo>
                        <a:lnTo>
                          <a:pt x="137" y="36"/>
                        </a:lnTo>
                        <a:lnTo>
                          <a:pt x="141" y="29"/>
                        </a:lnTo>
                        <a:lnTo>
                          <a:pt x="138" y="19"/>
                        </a:lnTo>
                        <a:lnTo>
                          <a:pt x="134" y="13"/>
                        </a:lnTo>
                        <a:lnTo>
                          <a:pt x="126" y="8"/>
                        </a:lnTo>
                        <a:lnTo>
                          <a:pt x="118" y="7"/>
                        </a:lnTo>
                        <a:lnTo>
                          <a:pt x="109" y="4"/>
                        </a:lnTo>
                        <a:lnTo>
                          <a:pt x="99" y="4"/>
                        </a:lnTo>
                        <a:lnTo>
                          <a:pt x="89" y="3"/>
                        </a:lnTo>
                        <a:lnTo>
                          <a:pt x="81" y="2"/>
                        </a:lnTo>
                        <a:lnTo>
                          <a:pt x="69" y="2"/>
                        </a:lnTo>
                        <a:lnTo>
                          <a:pt x="56" y="1"/>
                        </a:lnTo>
                        <a:lnTo>
                          <a:pt x="41" y="0"/>
                        </a:lnTo>
                        <a:lnTo>
                          <a:pt x="26" y="1"/>
                        </a:lnTo>
                        <a:lnTo>
                          <a:pt x="13" y="2"/>
                        </a:lnTo>
                        <a:lnTo>
                          <a:pt x="4" y="6"/>
                        </a:lnTo>
                        <a:lnTo>
                          <a:pt x="0" y="16"/>
                        </a:lnTo>
                        <a:lnTo>
                          <a:pt x="2" y="33"/>
                        </a:lnTo>
                        <a:lnTo>
                          <a:pt x="8" y="39"/>
                        </a:lnTo>
                        <a:lnTo>
                          <a:pt x="16" y="44"/>
                        </a:lnTo>
                        <a:lnTo>
                          <a:pt x="26" y="46"/>
                        </a:lnTo>
                        <a:lnTo>
                          <a:pt x="37" y="48"/>
                        </a:lnTo>
                        <a:lnTo>
                          <a:pt x="47" y="49"/>
                        </a:lnTo>
                        <a:lnTo>
                          <a:pt x="59" y="50"/>
                        </a:lnTo>
                        <a:lnTo>
                          <a:pt x="69" y="51"/>
                        </a:lnTo>
                        <a:lnTo>
                          <a:pt x="81" y="55"/>
                        </a:lnTo>
                        <a:close/>
                      </a:path>
                    </a:pathLst>
                  </a:custGeom>
                  <a:solidFill>
                    <a:srgbClr val="F2C2A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81" name="Freeform 423"/>
                  <p:cNvSpPr>
                    <a:spLocks noChangeAspect="1"/>
                  </p:cNvSpPr>
                  <p:nvPr/>
                </p:nvSpPr>
                <p:spPr bwMode="auto">
                  <a:xfrm>
                    <a:off x="3662" y="3716"/>
                    <a:ext cx="18" cy="7"/>
                  </a:xfrm>
                  <a:custGeom>
                    <a:avLst/>
                    <a:gdLst>
                      <a:gd name="T0" fmla="*/ 0 w 180"/>
                      <a:gd name="T1" fmla="*/ 0 h 63"/>
                      <a:gd name="T2" fmla="*/ 0 w 180"/>
                      <a:gd name="T3" fmla="*/ 0 h 63"/>
                      <a:gd name="T4" fmla="*/ 0 w 180"/>
                      <a:gd name="T5" fmla="*/ 0 h 63"/>
                      <a:gd name="T6" fmla="*/ 0 w 180"/>
                      <a:gd name="T7" fmla="*/ 0 h 63"/>
                      <a:gd name="T8" fmla="*/ 0 w 180"/>
                      <a:gd name="T9" fmla="*/ 0 h 63"/>
                      <a:gd name="T10" fmla="*/ 0 w 180"/>
                      <a:gd name="T11" fmla="*/ 0 h 63"/>
                      <a:gd name="T12" fmla="*/ 0 w 180"/>
                      <a:gd name="T13" fmla="*/ 0 h 63"/>
                      <a:gd name="T14" fmla="*/ 0 w 180"/>
                      <a:gd name="T15" fmla="*/ 0 h 63"/>
                      <a:gd name="T16" fmla="*/ 0 w 180"/>
                      <a:gd name="T17" fmla="*/ 0 h 63"/>
                      <a:gd name="T18" fmla="*/ 0 w 180"/>
                      <a:gd name="T19" fmla="*/ 0 h 63"/>
                      <a:gd name="T20" fmla="*/ 0 w 180"/>
                      <a:gd name="T21" fmla="*/ 0 h 63"/>
                      <a:gd name="T22" fmla="*/ 0 w 180"/>
                      <a:gd name="T23" fmla="*/ 0 h 63"/>
                      <a:gd name="T24" fmla="*/ 0 w 180"/>
                      <a:gd name="T25" fmla="*/ 0 h 63"/>
                      <a:gd name="T26" fmla="*/ 0 w 180"/>
                      <a:gd name="T27" fmla="*/ 0 h 63"/>
                      <a:gd name="T28" fmla="*/ 0 w 180"/>
                      <a:gd name="T29" fmla="*/ 0 h 63"/>
                      <a:gd name="T30" fmla="*/ 0 w 180"/>
                      <a:gd name="T31" fmla="*/ 0 h 63"/>
                      <a:gd name="T32" fmla="*/ 0 w 180"/>
                      <a:gd name="T33" fmla="*/ 0 h 63"/>
                      <a:gd name="T34" fmla="*/ 0 w 180"/>
                      <a:gd name="T35" fmla="*/ 0 h 63"/>
                      <a:gd name="T36" fmla="*/ 0 w 180"/>
                      <a:gd name="T37" fmla="*/ 0 h 63"/>
                      <a:gd name="T38" fmla="*/ 0 w 180"/>
                      <a:gd name="T39" fmla="*/ 0 h 63"/>
                      <a:gd name="T40" fmla="*/ 0 w 180"/>
                      <a:gd name="T41" fmla="*/ 0 h 63"/>
                      <a:gd name="T42" fmla="*/ 0 w 180"/>
                      <a:gd name="T43" fmla="*/ 0 h 63"/>
                      <a:gd name="T44" fmla="*/ 0 w 180"/>
                      <a:gd name="T45" fmla="*/ 0 h 63"/>
                      <a:gd name="T46" fmla="*/ 0 w 180"/>
                      <a:gd name="T47" fmla="*/ 0 h 63"/>
                      <a:gd name="T48" fmla="*/ 0 w 180"/>
                      <a:gd name="T49" fmla="*/ 0 h 63"/>
                      <a:gd name="T50" fmla="*/ 0 w 180"/>
                      <a:gd name="T51" fmla="*/ 0 h 63"/>
                      <a:gd name="T52" fmla="*/ 0 w 180"/>
                      <a:gd name="T53" fmla="*/ 0 h 63"/>
                      <a:gd name="T54" fmla="*/ 0 w 180"/>
                      <a:gd name="T55" fmla="*/ 0 h 63"/>
                      <a:gd name="T56" fmla="*/ 0 w 180"/>
                      <a:gd name="T57" fmla="*/ 0 h 63"/>
                      <a:gd name="T58" fmla="*/ 0 w 180"/>
                      <a:gd name="T59" fmla="*/ 0 h 63"/>
                      <a:gd name="T60" fmla="*/ 0 w 180"/>
                      <a:gd name="T61" fmla="*/ 0 h 63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180"/>
                      <a:gd name="T94" fmla="*/ 0 h 63"/>
                      <a:gd name="T95" fmla="*/ 180 w 180"/>
                      <a:gd name="T96" fmla="*/ 63 h 63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180" h="63">
                        <a:moveTo>
                          <a:pt x="32" y="62"/>
                        </a:moveTo>
                        <a:lnTo>
                          <a:pt x="49" y="62"/>
                        </a:lnTo>
                        <a:lnTo>
                          <a:pt x="69" y="63"/>
                        </a:lnTo>
                        <a:lnTo>
                          <a:pt x="89" y="62"/>
                        </a:lnTo>
                        <a:lnTo>
                          <a:pt x="110" y="61"/>
                        </a:lnTo>
                        <a:lnTo>
                          <a:pt x="128" y="57"/>
                        </a:lnTo>
                        <a:lnTo>
                          <a:pt x="148" y="52"/>
                        </a:lnTo>
                        <a:lnTo>
                          <a:pt x="164" y="45"/>
                        </a:lnTo>
                        <a:lnTo>
                          <a:pt x="180" y="35"/>
                        </a:lnTo>
                        <a:lnTo>
                          <a:pt x="170" y="18"/>
                        </a:lnTo>
                        <a:lnTo>
                          <a:pt x="158" y="8"/>
                        </a:lnTo>
                        <a:lnTo>
                          <a:pt x="141" y="2"/>
                        </a:lnTo>
                        <a:lnTo>
                          <a:pt x="123" y="1"/>
                        </a:lnTo>
                        <a:lnTo>
                          <a:pt x="102" y="0"/>
                        </a:lnTo>
                        <a:lnTo>
                          <a:pt x="81" y="1"/>
                        </a:lnTo>
                        <a:lnTo>
                          <a:pt x="60" y="2"/>
                        </a:lnTo>
                        <a:lnTo>
                          <a:pt x="43" y="4"/>
                        </a:lnTo>
                        <a:lnTo>
                          <a:pt x="35" y="5"/>
                        </a:lnTo>
                        <a:lnTo>
                          <a:pt x="28" y="8"/>
                        </a:lnTo>
                        <a:lnTo>
                          <a:pt x="23" y="13"/>
                        </a:lnTo>
                        <a:lnTo>
                          <a:pt x="19" y="17"/>
                        </a:lnTo>
                        <a:lnTo>
                          <a:pt x="10" y="26"/>
                        </a:lnTo>
                        <a:lnTo>
                          <a:pt x="2" y="35"/>
                        </a:lnTo>
                        <a:lnTo>
                          <a:pt x="0" y="40"/>
                        </a:lnTo>
                        <a:lnTo>
                          <a:pt x="1" y="45"/>
                        </a:lnTo>
                        <a:lnTo>
                          <a:pt x="3" y="48"/>
                        </a:lnTo>
                        <a:lnTo>
                          <a:pt x="9" y="51"/>
                        </a:lnTo>
                        <a:lnTo>
                          <a:pt x="14" y="53"/>
                        </a:lnTo>
                        <a:lnTo>
                          <a:pt x="21" y="57"/>
                        </a:lnTo>
                        <a:lnTo>
                          <a:pt x="26" y="59"/>
                        </a:lnTo>
                        <a:lnTo>
                          <a:pt x="32" y="62"/>
                        </a:lnTo>
                        <a:close/>
                      </a:path>
                    </a:pathLst>
                  </a:custGeom>
                  <a:solidFill>
                    <a:srgbClr val="B86961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82" name="Freeform 424"/>
                  <p:cNvSpPr>
                    <a:spLocks noChangeAspect="1"/>
                  </p:cNvSpPr>
                  <p:nvPr/>
                </p:nvSpPr>
                <p:spPr bwMode="auto">
                  <a:xfrm>
                    <a:off x="3663" y="3713"/>
                    <a:ext cx="4" cy="3"/>
                  </a:xfrm>
                  <a:custGeom>
                    <a:avLst/>
                    <a:gdLst>
                      <a:gd name="T0" fmla="*/ 0 w 47"/>
                      <a:gd name="T1" fmla="*/ 0 h 31"/>
                      <a:gd name="T2" fmla="*/ 0 w 47"/>
                      <a:gd name="T3" fmla="*/ 0 h 31"/>
                      <a:gd name="T4" fmla="*/ 0 w 47"/>
                      <a:gd name="T5" fmla="*/ 0 h 31"/>
                      <a:gd name="T6" fmla="*/ 0 w 47"/>
                      <a:gd name="T7" fmla="*/ 0 h 31"/>
                      <a:gd name="T8" fmla="*/ 0 w 47"/>
                      <a:gd name="T9" fmla="*/ 0 h 31"/>
                      <a:gd name="T10" fmla="*/ 0 w 47"/>
                      <a:gd name="T11" fmla="*/ 0 h 31"/>
                      <a:gd name="T12" fmla="*/ 0 w 47"/>
                      <a:gd name="T13" fmla="*/ 0 h 31"/>
                      <a:gd name="T14" fmla="*/ 0 w 47"/>
                      <a:gd name="T15" fmla="*/ 0 h 31"/>
                      <a:gd name="T16" fmla="*/ 0 w 47"/>
                      <a:gd name="T17" fmla="*/ 0 h 31"/>
                      <a:gd name="T18" fmla="*/ 0 w 47"/>
                      <a:gd name="T19" fmla="*/ 0 h 31"/>
                      <a:gd name="T20" fmla="*/ 0 w 47"/>
                      <a:gd name="T21" fmla="*/ 0 h 31"/>
                      <a:gd name="T22" fmla="*/ 0 w 47"/>
                      <a:gd name="T23" fmla="*/ 0 h 31"/>
                      <a:gd name="T24" fmla="*/ 0 w 47"/>
                      <a:gd name="T25" fmla="*/ 0 h 31"/>
                      <a:gd name="T26" fmla="*/ 0 w 47"/>
                      <a:gd name="T27" fmla="*/ 0 h 31"/>
                      <a:gd name="T28" fmla="*/ 0 w 47"/>
                      <a:gd name="T29" fmla="*/ 0 h 31"/>
                      <a:gd name="T30" fmla="*/ 0 w 47"/>
                      <a:gd name="T31" fmla="*/ 0 h 31"/>
                      <a:gd name="T32" fmla="*/ 0 w 47"/>
                      <a:gd name="T33" fmla="*/ 0 h 31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47"/>
                      <a:gd name="T52" fmla="*/ 0 h 31"/>
                      <a:gd name="T53" fmla="*/ 47 w 47"/>
                      <a:gd name="T54" fmla="*/ 31 h 31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47" h="31">
                        <a:moveTo>
                          <a:pt x="47" y="23"/>
                        </a:moveTo>
                        <a:lnTo>
                          <a:pt x="40" y="16"/>
                        </a:lnTo>
                        <a:lnTo>
                          <a:pt x="37" y="10"/>
                        </a:lnTo>
                        <a:lnTo>
                          <a:pt x="33" y="6"/>
                        </a:lnTo>
                        <a:lnTo>
                          <a:pt x="28" y="3"/>
                        </a:lnTo>
                        <a:lnTo>
                          <a:pt x="22" y="0"/>
                        </a:lnTo>
                        <a:lnTo>
                          <a:pt x="16" y="0"/>
                        </a:lnTo>
                        <a:lnTo>
                          <a:pt x="9" y="1"/>
                        </a:lnTo>
                        <a:lnTo>
                          <a:pt x="0" y="4"/>
                        </a:lnTo>
                        <a:lnTo>
                          <a:pt x="3" y="10"/>
                        </a:lnTo>
                        <a:lnTo>
                          <a:pt x="7" y="18"/>
                        </a:lnTo>
                        <a:lnTo>
                          <a:pt x="11" y="25"/>
                        </a:lnTo>
                        <a:lnTo>
                          <a:pt x="14" y="31"/>
                        </a:lnTo>
                        <a:lnTo>
                          <a:pt x="22" y="28"/>
                        </a:lnTo>
                        <a:lnTo>
                          <a:pt x="30" y="27"/>
                        </a:lnTo>
                        <a:lnTo>
                          <a:pt x="39" y="25"/>
                        </a:lnTo>
                        <a:lnTo>
                          <a:pt x="47" y="23"/>
                        </a:lnTo>
                        <a:close/>
                      </a:path>
                    </a:pathLst>
                  </a:custGeom>
                  <a:solidFill>
                    <a:srgbClr val="94332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83" name="Freeform 425"/>
                  <p:cNvSpPr>
                    <a:spLocks noChangeAspect="1"/>
                  </p:cNvSpPr>
                  <p:nvPr/>
                </p:nvSpPr>
                <p:spPr bwMode="auto">
                  <a:xfrm>
                    <a:off x="3663" y="3725"/>
                    <a:ext cx="15" cy="4"/>
                  </a:xfrm>
                  <a:custGeom>
                    <a:avLst/>
                    <a:gdLst>
                      <a:gd name="T0" fmla="*/ 0 w 153"/>
                      <a:gd name="T1" fmla="*/ 0 h 50"/>
                      <a:gd name="T2" fmla="*/ 0 w 153"/>
                      <a:gd name="T3" fmla="*/ 0 h 50"/>
                      <a:gd name="T4" fmla="*/ 0 w 153"/>
                      <a:gd name="T5" fmla="*/ 0 h 50"/>
                      <a:gd name="T6" fmla="*/ 0 w 153"/>
                      <a:gd name="T7" fmla="*/ 0 h 50"/>
                      <a:gd name="T8" fmla="*/ 0 w 153"/>
                      <a:gd name="T9" fmla="*/ 0 h 50"/>
                      <a:gd name="T10" fmla="*/ 0 w 153"/>
                      <a:gd name="T11" fmla="*/ 0 h 50"/>
                      <a:gd name="T12" fmla="*/ 0 w 153"/>
                      <a:gd name="T13" fmla="*/ 0 h 50"/>
                      <a:gd name="T14" fmla="*/ 0 w 153"/>
                      <a:gd name="T15" fmla="*/ 0 h 50"/>
                      <a:gd name="T16" fmla="*/ 0 w 153"/>
                      <a:gd name="T17" fmla="*/ 0 h 50"/>
                      <a:gd name="T18" fmla="*/ 0 w 153"/>
                      <a:gd name="T19" fmla="*/ 0 h 50"/>
                      <a:gd name="T20" fmla="*/ 0 w 153"/>
                      <a:gd name="T21" fmla="*/ 0 h 50"/>
                      <a:gd name="T22" fmla="*/ 0 w 153"/>
                      <a:gd name="T23" fmla="*/ 0 h 50"/>
                      <a:gd name="T24" fmla="*/ 0 w 153"/>
                      <a:gd name="T25" fmla="*/ 0 h 50"/>
                      <a:gd name="T26" fmla="*/ 0 w 153"/>
                      <a:gd name="T27" fmla="*/ 0 h 50"/>
                      <a:gd name="T28" fmla="*/ 0 w 153"/>
                      <a:gd name="T29" fmla="*/ 0 h 50"/>
                      <a:gd name="T30" fmla="*/ 0 w 153"/>
                      <a:gd name="T31" fmla="*/ 0 h 50"/>
                      <a:gd name="T32" fmla="*/ 0 w 153"/>
                      <a:gd name="T33" fmla="*/ 0 h 50"/>
                      <a:gd name="T34" fmla="*/ 0 w 153"/>
                      <a:gd name="T35" fmla="*/ 0 h 50"/>
                      <a:gd name="T36" fmla="*/ 0 w 153"/>
                      <a:gd name="T37" fmla="*/ 0 h 50"/>
                      <a:gd name="T38" fmla="*/ 0 w 153"/>
                      <a:gd name="T39" fmla="*/ 0 h 50"/>
                      <a:gd name="T40" fmla="*/ 0 w 153"/>
                      <a:gd name="T41" fmla="*/ 0 h 50"/>
                      <a:gd name="T42" fmla="*/ 0 w 153"/>
                      <a:gd name="T43" fmla="*/ 0 h 50"/>
                      <a:gd name="T44" fmla="*/ 0 w 153"/>
                      <a:gd name="T45" fmla="*/ 0 h 50"/>
                      <a:gd name="T46" fmla="*/ 0 w 153"/>
                      <a:gd name="T47" fmla="*/ 0 h 50"/>
                      <a:gd name="T48" fmla="*/ 0 w 153"/>
                      <a:gd name="T49" fmla="*/ 0 h 50"/>
                      <a:gd name="T50" fmla="*/ 0 w 153"/>
                      <a:gd name="T51" fmla="*/ 0 h 50"/>
                      <a:gd name="T52" fmla="*/ 0 w 153"/>
                      <a:gd name="T53" fmla="*/ 0 h 50"/>
                      <a:gd name="T54" fmla="*/ 0 w 153"/>
                      <a:gd name="T55" fmla="*/ 0 h 50"/>
                      <a:gd name="T56" fmla="*/ 0 w 153"/>
                      <a:gd name="T57" fmla="*/ 0 h 50"/>
                      <a:gd name="T58" fmla="*/ 0 w 153"/>
                      <a:gd name="T59" fmla="*/ 0 h 50"/>
                      <a:gd name="T60" fmla="*/ 0 w 153"/>
                      <a:gd name="T61" fmla="*/ 0 h 50"/>
                      <a:gd name="T62" fmla="*/ 0 w 153"/>
                      <a:gd name="T63" fmla="*/ 0 h 50"/>
                      <a:gd name="T64" fmla="*/ 0 w 153"/>
                      <a:gd name="T65" fmla="*/ 0 h 50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53"/>
                      <a:gd name="T100" fmla="*/ 0 h 50"/>
                      <a:gd name="T101" fmla="*/ 153 w 153"/>
                      <a:gd name="T102" fmla="*/ 50 h 50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53" h="50">
                        <a:moveTo>
                          <a:pt x="120" y="47"/>
                        </a:moveTo>
                        <a:lnTo>
                          <a:pt x="125" y="46"/>
                        </a:lnTo>
                        <a:lnTo>
                          <a:pt x="132" y="44"/>
                        </a:lnTo>
                        <a:lnTo>
                          <a:pt x="138" y="40"/>
                        </a:lnTo>
                        <a:lnTo>
                          <a:pt x="145" y="36"/>
                        </a:lnTo>
                        <a:lnTo>
                          <a:pt x="148" y="31"/>
                        </a:lnTo>
                        <a:lnTo>
                          <a:pt x="152" y="25"/>
                        </a:lnTo>
                        <a:lnTo>
                          <a:pt x="153" y="20"/>
                        </a:lnTo>
                        <a:lnTo>
                          <a:pt x="153" y="14"/>
                        </a:lnTo>
                        <a:lnTo>
                          <a:pt x="137" y="8"/>
                        </a:lnTo>
                        <a:lnTo>
                          <a:pt x="123" y="4"/>
                        </a:lnTo>
                        <a:lnTo>
                          <a:pt x="107" y="1"/>
                        </a:lnTo>
                        <a:lnTo>
                          <a:pt x="90" y="1"/>
                        </a:lnTo>
                        <a:lnTo>
                          <a:pt x="73" y="0"/>
                        </a:lnTo>
                        <a:lnTo>
                          <a:pt x="56" y="2"/>
                        </a:lnTo>
                        <a:lnTo>
                          <a:pt x="40" y="4"/>
                        </a:lnTo>
                        <a:lnTo>
                          <a:pt x="23" y="9"/>
                        </a:lnTo>
                        <a:lnTo>
                          <a:pt x="21" y="14"/>
                        </a:lnTo>
                        <a:lnTo>
                          <a:pt x="17" y="19"/>
                        </a:lnTo>
                        <a:lnTo>
                          <a:pt x="11" y="21"/>
                        </a:lnTo>
                        <a:lnTo>
                          <a:pt x="7" y="24"/>
                        </a:lnTo>
                        <a:lnTo>
                          <a:pt x="1" y="25"/>
                        </a:lnTo>
                        <a:lnTo>
                          <a:pt x="0" y="29"/>
                        </a:lnTo>
                        <a:lnTo>
                          <a:pt x="2" y="32"/>
                        </a:lnTo>
                        <a:lnTo>
                          <a:pt x="10" y="36"/>
                        </a:lnTo>
                        <a:lnTo>
                          <a:pt x="20" y="43"/>
                        </a:lnTo>
                        <a:lnTo>
                          <a:pt x="32" y="46"/>
                        </a:lnTo>
                        <a:lnTo>
                          <a:pt x="45" y="48"/>
                        </a:lnTo>
                        <a:lnTo>
                          <a:pt x="61" y="50"/>
                        </a:lnTo>
                        <a:lnTo>
                          <a:pt x="74" y="48"/>
                        </a:lnTo>
                        <a:lnTo>
                          <a:pt x="89" y="48"/>
                        </a:lnTo>
                        <a:lnTo>
                          <a:pt x="104" y="47"/>
                        </a:lnTo>
                        <a:lnTo>
                          <a:pt x="120" y="47"/>
                        </a:lnTo>
                        <a:close/>
                      </a:path>
                    </a:pathLst>
                  </a:custGeom>
                  <a:solidFill>
                    <a:srgbClr val="F2C2A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84" name="Freeform 426"/>
                  <p:cNvSpPr>
                    <a:spLocks noChangeAspect="1"/>
                  </p:cNvSpPr>
                  <p:nvPr/>
                </p:nvSpPr>
                <p:spPr bwMode="auto">
                  <a:xfrm>
                    <a:off x="3667" y="3711"/>
                    <a:ext cx="10" cy="4"/>
                  </a:xfrm>
                  <a:custGeom>
                    <a:avLst/>
                    <a:gdLst>
                      <a:gd name="T0" fmla="*/ 0 w 93"/>
                      <a:gd name="T1" fmla="*/ 0 h 39"/>
                      <a:gd name="T2" fmla="*/ 0 w 93"/>
                      <a:gd name="T3" fmla="*/ 0 h 39"/>
                      <a:gd name="T4" fmla="*/ 0 w 93"/>
                      <a:gd name="T5" fmla="*/ 0 h 39"/>
                      <a:gd name="T6" fmla="*/ 0 w 93"/>
                      <a:gd name="T7" fmla="*/ 0 h 39"/>
                      <a:gd name="T8" fmla="*/ 0 w 93"/>
                      <a:gd name="T9" fmla="*/ 0 h 39"/>
                      <a:gd name="T10" fmla="*/ 0 w 93"/>
                      <a:gd name="T11" fmla="*/ 0 h 39"/>
                      <a:gd name="T12" fmla="*/ 0 w 93"/>
                      <a:gd name="T13" fmla="*/ 0 h 39"/>
                      <a:gd name="T14" fmla="*/ 0 w 93"/>
                      <a:gd name="T15" fmla="*/ 0 h 39"/>
                      <a:gd name="T16" fmla="*/ 0 w 93"/>
                      <a:gd name="T17" fmla="*/ 0 h 39"/>
                      <a:gd name="T18" fmla="*/ 0 w 93"/>
                      <a:gd name="T19" fmla="*/ 0 h 39"/>
                      <a:gd name="T20" fmla="*/ 0 w 93"/>
                      <a:gd name="T21" fmla="*/ 0 h 39"/>
                      <a:gd name="T22" fmla="*/ 0 w 93"/>
                      <a:gd name="T23" fmla="*/ 0 h 39"/>
                      <a:gd name="T24" fmla="*/ 0 w 93"/>
                      <a:gd name="T25" fmla="*/ 0 h 39"/>
                      <a:gd name="T26" fmla="*/ 0 w 93"/>
                      <a:gd name="T27" fmla="*/ 0 h 39"/>
                      <a:gd name="T28" fmla="*/ 0 w 93"/>
                      <a:gd name="T29" fmla="*/ 0 h 39"/>
                      <a:gd name="T30" fmla="*/ 0 w 93"/>
                      <a:gd name="T31" fmla="*/ 0 h 39"/>
                      <a:gd name="T32" fmla="*/ 0 w 93"/>
                      <a:gd name="T33" fmla="*/ 0 h 39"/>
                      <a:gd name="T34" fmla="*/ 0 w 93"/>
                      <a:gd name="T35" fmla="*/ 0 h 39"/>
                      <a:gd name="T36" fmla="*/ 0 w 93"/>
                      <a:gd name="T37" fmla="*/ 0 h 39"/>
                      <a:gd name="T38" fmla="*/ 0 w 93"/>
                      <a:gd name="T39" fmla="*/ 0 h 39"/>
                      <a:gd name="T40" fmla="*/ 0 w 93"/>
                      <a:gd name="T41" fmla="*/ 0 h 39"/>
                      <a:gd name="T42" fmla="*/ 0 w 93"/>
                      <a:gd name="T43" fmla="*/ 0 h 39"/>
                      <a:gd name="T44" fmla="*/ 0 w 93"/>
                      <a:gd name="T45" fmla="*/ 0 h 39"/>
                      <a:gd name="T46" fmla="*/ 0 w 93"/>
                      <a:gd name="T47" fmla="*/ 0 h 39"/>
                      <a:gd name="T48" fmla="*/ 0 w 93"/>
                      <a:gd name="T49" fmla="*/ 0 h 39"/>
                      <a:gd name="T50" fmla="*/ 0 w 93"/>
                      <a:gd name="T51" fmla="*/ 0 h 39"/>
                      <a:gd name="T52" fmla="*/ 0 w 93"/>
                      <a:gd name="T53" fmla="*/ 0 h 39"/>
                      <a:gd name="T54" fmla="*/ 0 w 93"/>
                      <a:gd name="T55" fmla="*/ 0 h 39"/>
                      <a:gd name="T56" fmla="*/ 0 w 93"/>
                      <a:gd name="T57" fmla="*/ 0 h 39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w 93"/>
                      <a:gd name="T88" fmla="*/ 0 h 39"/>
                      <a:gd name="T89" fmla="*/ 93 w 93"/>
                      <a:gd name="T90" fmla="*/ 39 h 39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T87" t="T88" r="T89" b="T90"/>
                    <a:pathLst>
                      <a:path w="93" h="39">
                        <a:moveTo>
                          <a:pt x="81" y="38"/>
                        </a:moveTo>
                        <a:lnTo>
                          <a:pt x="86" y="31"/>
                        </a:lnTo>
                        <a:lnTo>
                          <a:pt x="91" y="25"/>
                        </a:lnTo>
                        <a:lnTo>
                          <a:pt x="93" y="17"/>
                        </a:lnTo>
                        <a:lnTo>
                          <a:pt x="92" y="11"/>
                        </a:lnTo>
                        <a:lnTo>
                          <a:pt x="85" y="5"/>
                        </a:lnTo>
                        <a:lnTo>
                          <a:pt x="78" y="3"/>
                        </a:lnTo>
                        <a:lnTo>
                          <a:pt x="70" y="0"/>
                        </a:lnTo>
                        <a:lnTo>
                          <a:pt x="64" y="0"/>
                        </a:lnTo>
                        <a:lnTo>
                          <a:pt x="56" y="0"/>
                        </a:lnTo>
                        <a:lnTo>
                          <a:pt x="48" y="0"/>
                        </a:lnTo>
                        <a:lnTo>
                          <a:pt x="41" y="1"/>
                        </a:lnTo>
                        <a:lnTo>
                          <a:pt x="34" y="3"/>
                        </a:lnTo>
                        <a:lnTo>
                          <a:pt x="29" y="7"/>
                        </a:lnTo>
                        <a:lnTo>
                          <a:pt x="23" y="11"/>
                        </a:lnTo>
                        <a:lnTo>
                          <a:pt x="14" y="13"/>
                        </a:lnTo>
                        <a:lnTo>
                          <a:pt x="8" y="16"/>
                        </a:lnTo>
                        <a:lnTo>
                          <a:pt x="2" y="17"/>
                        </a:lnTo>
                        <a:lnTo>
                          <a:pt x="0" y="21"/>
                        </a:lnTo>
                        <a:lnTo>
                          <a:pt x="2" y="24"/>
                        </a:lnTo>
                        <a:lnTo>
                          <a:pt x="12" y="30"/>
                        </a:lnTo>
                        <a:lnTo>
                          <a:pt x="18" y="34"/>
                        </a:lnTo>
                        <a:lnTo>
                          <a:pt x="26" y="37"/>
                        </a:lnTo>
                        <a:lnTo>
                          <a:pt x="35" y="38"/>
                        </a:lnTo>
                        <a:lnTo>
                          <a:pt x="45" y="39"/>
                        </a:lnTo>
                        <a:lnTo>
                          <a:pt x="54" y="38"/>
                        </a:lnTo>
                        <a:lnTo>
                          <a:pt x="64" y="38"/>
                        </a:lnTo>
                        <a:lnTo>
                          <a:pt x="72" y="37"/>
                        </a:lnTo>
                        <a:lnTo>
                          <a:pt x="81" y="38"/>
                        </a:lnTo>
                        <a:close/>
                      </a:path>
                    </a:pathLst>
                  </a:custGeom>
                  <a:solidFill>
                    <a:srgbClr val="94332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85" name="Freeform 427"/>
                  <p:cNvSpPr>
                    <a:spLocks noChangeAspect="1"/>
                  </p:cNvSpPr>
                  <p:nvPr/>
                </p:nvSpPr>
                <p:spPr bwMode="auto">
                  <a:xfrm>
                    <a:off x="3669" y="3737"/>
                    <a:ext cx="13" cy="5"/>
                  </a:xfrm>
                  <a:custGeom>
                    <a:avLst/>
                    <a:gdLst>
                      <a:gd name="T0" fmla="*/ 0 w 131"/>
                      <a:gd name="T1" fmla="*/ 0 h 52"/>
                      <a:gd name="T2" fmla="*/ 0 w 131"/>
                      <a:gd name="T3" fmla="*/ 0 h 52"/>
                      <a:gd name="T4" fmla="*/ 0 w 131"/>
                      <a:gd name="T5" fmla="*/ 0 h 52"/>
                      <a:gd name="T6" fmla="*/ 0 w 131"/>
                      <a:gd name="T7" fmla="*/ 0 h 52"/>
                      <a:gd name="T8" fmla="*/ 0 w 131"/>
                      <a:gd name="T9" fmla="*/ 0 h 52"/>
                      <a:gd name="T10" fmla="*/ 0 w 131"/>
                      <a:gd name="T11" fmla="*/ 0 h 52"/>
                      <a:gd name="T12" fmla="*/ 0 w 131"/>
                      <a:gd name="T13" fmla="*/ 0 h 52"/>
                      <a:gd name="T14" fmla="*/ 0 w 131"/>
                      <a:gd name="T15" fmla="*/ 0 h 52"/>
                      <a:gd name="T16" fmla="*/ 0 w 131"/>
                      <a:gd name="T17" fmla="*/ 0 h 52"/>
                      <a:gd name="T18" fmla="*/ 0 w 131"/>
                      <a:gd name="T19" fmla="*/ 0 h 52"/>
                      <a:gd name="T20" fmla="*/ 0 w 131"/>
                      <a:gd name="T21" fmla="*/ 0 h 52"/>
                      <a:gd name="T22" fmla="*/ 0 w 131"/>
                      <a:gd name="T23" fmla="*/ 0 h 52"/>
                      <a:gd name="T24" fmla="*/ 0 w 131"/>
                      <a:gd name="T25" fmla="*/ 0 h 52"/>
                      <a:gd name="T26" fmla="*/ 0 w 131"/>
                      <a:gd name="T27" fmla="*/ 0 h 52"/>
                      <a:gd name="T28" fmla="*/ 0 w 131"/>
                      <a:gd name="T29" fmla="*/ 0 h 52"/>
                      <a:gd name="T30" fmla="*/ 0 w 131"/>
                      <a:gd name="T31" fmla="*/ 0 h 52"/>
                      <a:gd name="T32" fmla="*/ 0 w 131"/>
                      <a:gd name="T33" fmla="*/ 0 h 52"/>
                      <a:gd name="T34" fmla="*/ 0 w 131"/>
                      <a:gd name="T35" fmla="*/ 0 h 52"/>
                      <a:gd name="T36" fmla="*/ 0 w 131"/>
                      <a:gd name="T37" fmla="*/ 0 h 52"/>
                      <a:gd name="T38" fmla="*/ 0 w 131"/>
                      <a:gd name="T39" fmla="*/ 0 h 52"/>
                      <a:gd name="T40" fmla="*/ 0 w 131"/>
                      <a:gd name="T41" fmla="*/ 0 h 52"/>
                      <a:gd name="T42" fmla="*/ 0 w 131"/>
                      <a:gd name="T43" fmla="*/ 0 h 52"/>
                      <a:gd name="T44" fmla="*/ 0 w 131"/>
                      <a:gd name="T45" fmla="*/ 0 h 52"/>
                      <a:gd name="T46" fmla="*/ 0 w 131"/>
                      <a:gd name="T47" fmla="*/ 0 h 52"/>
                      <a:gd name="T48" fmla="*/ 0 w 131"/>
                      <a:gd name="T49" fmla="*/ 0 h 52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131"/>
                      <a:gd name="T76" fmla="*/ 0 h 52"/>
                      <a:gd name="T77" fmla="*/ 131 w 131"/>
                      <a:gd name="T78" fmla="*/ 52 h 52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131" h="52">
                        <a:moveTo>
                          <a:pt x="41" y="52"/>
                        </a:moveTo>
                        <a:lnTo>
                          <a:pt x="53" y="48"/>
                        </a:lnTo>
                        <a:lnTo>
                          <a:pt x="65" y="48"/>
                        </a:lnTo>
                        <a:lnTo>
                          <a:pt x="77" y="46"/>
                        </a:lnTo>
                        <a:lnTo>
                          <a:pt x="90" y="45"/>
                        </a:lnTo>
                        <a:lnTo>
                          <a:pt x="101" y="41"/>
                        </a:lnTo>
                        <a:lnTo>
                          <a:pt x="112" y="37"/>
                        </a:lnTo>
                        <a:lnTo>
                          <a:pt x="122" y="31"/>
                        </a:lnTo>
                        <a:lnTo>
                          <a:pt x="131" y="24"/>
                        </a:lnTo>
                        <a:lnTo>
                          <a:pt x="121" y="13"/>
                        </a:lnTo>
                        <a:lnTo>
                          <a:pt x="110" y="7"/>
                        </a:lnTo>
                        <a:lnTo>
                          <a:pt x="96" y="2"/>
                        </a:lnTo>
                        <a:lnTo>
                          <a:pt x="80" y="1"/>
                        </a:lnTo>
                        <a:lnTo>
                          <a:pt x="63" y="0"/>
                        </a:lnTo>
                        <a:lnTo>
                          <a:pt x="46" y="2"/>
                        </a:lnTo>
                        <a:lnTo>
                          <a:pt x="30" y="4"/>
                        </a:lnTo>
                        <a:lnTo>
                          <a:pt x="16" y="8"/>
                        </a:lnTo>
                        <a:lnTo>
                          <a:pt x="5" y="13"/>
                        </a:lnTo>
                        <a:lnTo>
                          <a:pt x="0" y="21"/>
                        </a:lnTo>
                        <a:lnTo>
                          <a:pt x="0" y="29"/>
                        </a:lnTo>
                        <a:lnTo>
                          <a:pt x="5" y="37"/>
                        </a:lnTo>
                        <a:lnTo>
                          <a:pt x="10" y="43"/>
                        </a:lnTo>
                        <a:lnTo>
                          <a:pt x="19" y="48"/>
                        </a:lnTo>
                        <a:lnTo>
                          <a:pt x="29" y="52"/>
                        </a:lnTo>
                        <a:lnTo>
                          <a:pt x="41" y="52"/>
                        </a:lnTo>
                        <a:close/>
                      </a:path>
                    </a:pathLst>
                  </a:custGeom>
                  <a:solidFill>
                    <a:srgbClr val="E3A68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86" name="Freeform 428"/>
                  <p:cNvSpPr>
                    <a:spLocks noChangeAspect="1"/>
                  </p:cNvSpPr>
                  <p:nvPr/>
                </p:nvSpPr>
                <p:spPr bwMode="auto">
                  <a:xfrm>
                    <a:off x="3676" y="3722"/>
                    <a:ext cx="5" cy="4"/>
                  </a:xfrm>
                  <a:custGeom>
                    <a:avLst/>
                    <a:gdLst>
                      <a:gd name="T0" fmla="*/ 0 w 56"/>
                      <a:gd name="T1" fmla="*/ 0 h 42"/>
                      <a:gd name="T2" fmla="*/ 0 w 56"/>
                      <a:gd name="T3" fmla="*/ 0 h 42"/>
                      <a:gd name="T4" fmla="*/ 0 w 56"/>
                      <a:gd name="T5" fmla="*/ 0 h 42"/>
                      <a:gd name="T6" fmla="*/ 0 w 56"/>
                      <a:gd name="T7" fmla="*/ 0 h 42"/>
                      <a:gd name="T8" fmla="*/ 0 w 56"/>
                      <a:gd name="T9" fmla="*/ 0 h 42"/>
                      <a:gd name="T10" fmla="*/ 0 w 56"/>
                      <a:gd name="T11" fmla="*/ 0 h 42"/>
                      <a:gd name="T12" fmla="*/ 0 w 56"/>
                      <a:gd name="T13" fmla="*/ 0 h 42"/>
                      <a:gd name="T14" fmla="*/ 0 w 56"/>
                      <a:gd name="T15" fmla="*/ 0 h 42"/>
                      <a:gd name="T16" fmla="*/ 0 w 56"/>
                      <a:gd name="T17" fmla="*/ 0 h 42"/>
                      <a:gd name="T18" fmla="*/ 0 w 56"/>
                      <a:gd name="T19" fmla="*/ 0 h 42"/>
                      <a:gd name="T20" fmla="*/ 0 w 56"/>
                      <a:gd name="T21" fmla="*/ 0 h 42"/>
                      <a:gd name="T22" fmla="*/ 0 w 56"/>
                      <a:gd name="T23" fmla="*/ 0 h 42"/>
                      <a:gd name="T24" fmla="*/ 0 w 56"/>
                      <a:gd name="T25" fmla="*/ 0 h 42"/>
                      <a:gd name="T26" fmla="*/ 0 w 56"/>
                      <a:gd name="T27" fmla="*/ 0 h 42"/>
                      <a:gd name="T28" fmla="*/ 0 w 56"/>
                      <a:gd name="T29" fmla="*/ 0 h 42"/>
                      <a:gd name="T30" fmla="*/ 0 w 56"/>
                      <a:gd name="T31" fmla="*/ 0 h 42"/>
                      <a:gd name="T32" fmla="*/ 0 w 56"/>
                      <a:gd name="T33" fmla="*/ 0 h 42"/>
                      <a:gd name="T34" fmla="*/ 0 w 56"/>
                      <a:gd name="T35" fmla="*/ 0 h 42"/>
                      <a:gd name="T36" fmla="*/ 0 w 56"/>
                      <a:gd name="T37" fmla="*/ 0 h 42"/>
                      <a:gd name="T38" fmla="*/ 0 w 56"/>
                      <a:gd name="T39" fmla="*/ 0 h 42"/>
                      <a:gd name="T40" fmla="*/ 0 w 56"/>
                      <a:gd name="T41" fmla="*/ 0 h 4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56"/>
                      <a:gd name="T64" fmla="*/ 0 h 42"/>
                      <a:gd name="T65" fmla="*/ 56 w 56"/>
                      <a:gd name="T66" fmla="*/ 42 h 4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56" h="42">
                        <a:moveTo>
                          <a:pt x="44" y="33"/>
                        </a:moveTo>
                        <a:lnTo>
                          <a:pt x="44" y="38"/>
                        </a:lnTo>
                        <a:lnTo>
                          <a:pt x="50" y="42"/>
                        </a:lnTo>
                        <a:lnTo>
                          <a:pt x="55" y="35"/>
                        </a:lnTo>
                        <a:lnTo>
                          <a:pt x="56" y="32"/>
                        </a:lnTo>
                        <a:lnTo>
                          <a:pt x="53" y="27"/>
                        </a:lnTo>
                        <a:lnTo>
                          <a:pt x="47" y="23"/>
                        </a:lnTo>
                        <a:lnTo>
                          <a:pt x="40" y="18"/>
                        </a:lnTo>
                        <a:lnTo>
                          <a:pt x="34" y="13"/>
                        </a:lnTo>
                        <a:lnTo>
                          <a:pt x="31" y="7"/>
                        </a:lnTo>
                        <a:lnTo>
                          <a:pt x="33" y="0"/>
                        </a:lnTo>
                        <a:lnTo>
                          <a:pt x="25" y="5"/>
                        </a:lnTo>
                        <a:lnTo>
                          <a:pt x="17" y="8"/>
                        </a:lnTo>
                        <a:lnTo>
                          <a:pt x="7" y="9"/>
                        </a:lnTo>
                        <a:lnTo>
                          <a:pt x="0" y="14"/>
                        </a:lnTo>
                        <a:lnTo>
                          <a:pt x="6" y="14"/>
                        </a:lnTo>
                        <a:lnTo>
                          <a:pt x="11" y="15"/>
                        </a:lnTo>
                        <a:lnTo>
                          <a:pt x="17" y="16"/>
                        </a:lnTo>
                        <a:lnTo>
                          <a:pt x="23" y="19"/>
                        </a:lnTo>
                        <a:lnTo>
                          <a:pt x="34" y="24"/>
                        </a:lnTo>
                        <a:lnTo>
                          <a:pt x="44" y="33"/>
                        </a:lnTo>
                        <a:close/>
                      </a:path>
                    </a:pathLst>
                  </a:custGeom>
                  <a:solidFill>
                    <a:srgbClr val="94332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87" name="Freeform 429"/>
                  <p:cNvSpPr>
                    <a:spLocks noChangeAspect="1"/>
                  </p:cNvSpPr>
                  <p:nvPr/>
                </p:nvSpPr>
                <p:spPr bwMode="auto">
                  <a:xfrm>
                    <a:off x="3678" y="3731"/>
                    <a:ext cx="9" cy="4"/>
                  </a:xfrm>
                  <a:custGeom>
                    <a:avLst/>
                    <a:gdLst>
                      <a:gd name="T0" fmla="*/ 0 w 96"/>
                      <a:gd name="T1" fmla="*/ 0 h 38"/>
                      <a:gd name="T2" fmla="*/ 0 w 96"/>
                      <a:gd name="T3" fmla="*/ 0 h 38"/>
                      <a:gd name="T4" fmla="*/ 0 w 96"/>
                      <a:gd name="T5" fmla="*/ 0 h 38"/>
                      <a:gd name="T6" fmla="*/ 0 w 96"/>
                      <a:gd name="T7" fmla="*/ 0 h 38"/>
                      <a:gd name="T8" fmla="*/ 0 w 96"/>
                      <a:gd name="T9" fmla="*/ 0 h 38"/>
                      <a:gd name="T10" fmla="*/ 0 w 96"/>
                      <a:gd name="T11" fmla="*/ 0 h 38"/>
                      <a:gd name="T12" fmla="*/ 0 w 96"/>
                      <a:gd name="T13" fmla="*/ 0 h 38"/>
                      <a:gd name="T14" fmla="*/ 0 w 96"/>
                      <a:gd name="T15" fmla="*/ 0 h 38"/>
                      <a:gd name="T16" fmla="*/ 0 w 96"/>
                      <a:gd name="T17" fmla="*/ 0 h 38"/>
                      <a:gd name="T18" fmla="*/ 0 w 96"/>
                      <a:gd name="T19" fmla="*/ 0 h 38"/>
                      <a:gd name="T20" fmla="*/ 0 w 96"/>
                      <a:gd name="T21" fmla="*/ 0 h 38"/>
                      <a:gd name="T22" fmla="*/ 0 w 96"/>
                      <a:gd name="T23" fmla="*/ 0 h 38"/>
                      <a:gd name="T24" fmla="*/ 0 w 96"/>
                      <a:gd name="T25" fmla="*/ 0 h 38"/>
                      <a:gd name="T26" fmla="*/ 0 w 96"/>
                      <a:gd name="T27" fmla="*/ 0 h 38"/>
                      <a:gd name="T28" fmla="*/ 0 w 96"/>
                      <a:gd name="T29" fmla="*/ 0 h 38"/>
                      <a:gd name="T30" fmla="*/ 0 w 96"/>
                      <a:gd name="T31" fmla="*/ 0 h 38"/>
                      <a:gd name="T32" fmla="*/ 0 w 96"/>
                      <a:gd name="T33" fmla="*/ 0 h 38"/>
                      <a:gd name="T34" fmla="*/ 0 w 96"/>
                      <a:gd name="T35" fmla="*/ 0 h 38"/>
                      <a:gd name="T36" fmla="*/ 0 w 96"/>
                      <a:gd name="T37" fmla="*/ 0 h 38"/>
                      <a:gd name="T38" fmla="*/ 0 w 96"/>
                      <a:gd name="T39" fmla="*/ 0 h 38"/>
                      <a:gd name="T40" fmla="*/ 0 w 96"/>
                      <a:gd name="T41" fmla="*/ 0 h 38"/>
                      <a:gd name="T42" fmla="*/ 0 w 96"/>
                      <a:gd name="T43" fmla="*/ 0 h 38"/>
                      <a:gd name="T44" fmla="*/ 0 w 96"/>
                      <a:gd name="T45" fmla="*/ 0 h 38"/>
                      <a:gd name="T46" fmla="*/ 0 w 96"/>
                      <a:gd name="T47" fmla="*/ 0 h 38"/>
                      <a:gd name="T48" fmla="*/ 0 w 96"/>
                      <a:gd name="T49" fmla="*/ 0 h 38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96"/>
                      <a:gd name="T76" fmla="*/ 0 h 38"/>
                      <a:gd name="T77" fmla="*/ 96 w 96"/>
                      <a:gd name="T78" fmla="*/ 38 h 38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96" h="38">
                        <a:moveTo>
                          <a:pt x="28" y="38"/>
                        </a:moveTo>
                        <a:lnTo>
                          <a:pt x="35" y="37"/>
                        </a:lnTo>
                        <a:lnTo>
                          <a:pt x="44" y="37"/>
                        </a:lnTo>
                        <a:lnTo>
                          <a:pt x="53" y="36"/>
                        </a:lnTo>
                        <a:lnTo>
                          <a:pt x="63" y="35"/>
                        </a:lnTo>
                        <a:lnTo>
                          <a:pt x="72" y="32"/>
                        </a:lnTo>
                        <a:lnTo>
                          <a:pt x="80" y="28"/>
                        </a:lnTo>
                        <a:lnTo>
                          <a:pt x="88" y="24"/>
                        </a:lnTo>
                        <a:lnTo>
                          <a:pt x="96" y="20"/>
                        </a:lnTo>
                        <a:lnTo>
                          <a:pt x="89" y="13"/>
                        </a:lnTo>
                        <a:lnTo>
                          <a:pt x="81" y="11"/>
                        </a:lnTo>
                        <a:lnTo>
                          <a:pt x="72" y="10"/>
                        </a:lnTo>
                        <a:lnTo>
                          <a:pt x="63" y="10"/>
                        </a:lnTo>
                        <a:lnTo>
                          <a:pt x="53" y="7"/>
                        </a:lnTo>
                        <a:lnTo>
                          <a:pt x="43" y="6"/>
                        </a:lnTo>
                        <a:lnTo>
                          <a:pt x="34" y="3"/>
                        </a:lnTo>
                        <a:lnTo>
                          <a:pt x="28" y="0"/>
                        </a:lnTo>
                        <a:lnTo>
                          <a:pt x="18" y="1"/>
                        </a:lnTo>
                        <a:lnTo>
                          <a:pt x="8" y="6"/>
                        </a:lnTo>
                        <a:lnTo>
                          <a:pt x="0" y="13"/>
                        </a:lnTo>
                        <a:lnTo>
                          <a:pt x="0" y="22"/>
                        </a:lnTo>
                        <a:lnTo>
                          <a:pt x="0" y="29"/>
                        </a:lnTo>
                        <a:lnTo>
                          <a:pt x="8" y="35"/>
                        </a:lnTo>
                        <a:lnTo>
                          <a:pt x="18" y="37"/>
                        </a:lnTo>
                        <a:lnTo>
                          <a:pt x="28" y="38"/>
                        </a:lnTo>
                        <a:close/>
                      </a:path>
                    </a:pathLst>
                  </a:custGeom>
                  <a:solidFill>
                    <a:srgbClr val="94332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88" name="Freeform 430"/>
                  <p:cNvSpPr>
                    <a:spLocks noChangeAspect="1"/>
                  </p:cNvSpPr>
                  <p:nvPr/>
                </p:nvSpPr>
                <p:spPr bwMode="auto">
                  <a:xfrm>
                    <a:off x="3679" y="3712"/>
                    <a:ext cx="11" cy="6"/>
                  </a:xfrm>
                  <a:custGeom>
                    <a:avLst/>
                    <a:gdLst>
                      <a:gd name="T0" fmla="*/ 0 w 116"/>
                      <a:gd name="T1" fmla="*/ 0 h 61"/>
                      <a:gd name="T2" fmla="*/ 0 w 116"/>
                      <a:gd name="T3" fmla="*/ 0 h 61"/>
                      <a:gd name="T4" fmla="*/ 0 w 116"/>
                      <a:gd name="T5" fmla="*/ 0 h 61"/>
                      <a:gd name="T6" fmla="*/ 0 w 116"/>
                      <a:gd name="T7" fmla="*/ 0 h 61"/>
                      <a:gd name="T8" fmla="*/ 0 w 116"/>
                      <a:gd name="T9" fmla="*/ 0 h 61"/>
                      <a:gd name="T10" fmla="*/ 0 w 116"/>
                      <a:gd name="T11" fmla="*/ 0 h 61"/>
                      <a:gd name="T12" fmla="*/ 0 w 116"/>
                      <a:gd name="T13" fmla="*/ 0 h 61"/>
                      <a:gd name="T14" fmla="*/ 0 w 116"/>
                      <a:gd name="T15" fmla="*/ 0 h 61"/>
                      <a:gd name="T16" fmla="*/ 0 w 116"/>
                      <a:gd name="T17" fmla="*/ 0 h 61"/>
                      <a:gd name="T18" fmla="*/ 0 w 116"/>
                      <a:gd name="T19" fmla="*/ 0 h 61"/>
                      <a:gd name="T20" fmla="*/ 0 w 116"/>
                      <a:gd name="T21" fmla="*/ 0 h 61"/>
                      <a:gd name="T22" fmla="*/ 0 w 116"/>
                      <a:gd name="T23" fmla="*/ 0 h 61"/>
                      <a:gd name="T24" fmla="*/ 0 w 116"/>
                      <a:gd name="T25" fmla="*/ 0 h 61"/>
                      <a:gd name="T26" fmla="*/ 0 w 116"/>
                      <a:gd name="T27" fmla="*/ 0 h 61"/>
                      <a:gd name="T28" fmla="*/ 0 w 116"/>
                      <a:gd name="T29" fmla="*/ 0 h 61"/>
                      <a:gd name="T30" fmla="*/ 0 w 116"/>
                      <a:gd name="T31" fmla="*/ 0 h 61"/>
                      <a:gd name="T32" fmla="*/ 0 w 116"/>
                      <a:gd name="T33" fmla="*/ 0 h 61"/>
                      <a:gd name="T34" fmla="*/ 0 w 116"/>
                      <a:gd name="T35" fmla="*/ 0 h 61"/>
                      <a:gd name="T36" fmla="*/ 0 w 116"/>
                      <a:gd name="T37" fmla="*/ 0 h 61"/>
                      <a:gd name="T38" fmla="*/ 0 w 116"/>
                      <a:gd name="T39" fmla="*/ 0 h 61"/>
                      <a:gd name="T40" fmla="*/ 0 w 116"/>
                      <a:gd name="T41" fmla="*/ 0 h 61"/>
                      <a:gd name="T42" fmla="*/ 0 w 116"/>
                      <a:gd name="T43" fmla="*/ 0 h 61"/>
                      <a:gd name="T44" fmla="*/ 0 w 116"/>
                      <a:gd name="T45" fmla="*/ 0 h 61"/>
                      <a:gd name="T46" fmla="*/ 0 w 116"/>
                      <a:gd name="T47" fmla="*/ 0 h 61"/>
                      <a:gd name="T48" fmla="*/ 0 w 116"/>
                      <a:gd name="T49" fmla="*/ 0 h 61"/>
                      <a:gd name="T50" fmla="*/ 0 w 116"/>
                      <a:gd name="T51" fmla="*/ 0 h 61"/>
                      <a:gd name="T52" fmla="*/ 0 w 116"/>
                      <a:gd name="T53" fmla="*/ 0 h 61"/>
                      <a:gd name="T54" fmla="*/ 0 w 116"/>
                      <a:gd name="T55" fmla="*/ 0 h 61"/>
                      <a:gd name="T56" fmla="*/ 0 w 116"/>
                      <a:gd name="T57" fmla="*/ 0 h 61"/>
                      <a:gd name="T58" fmla="*/ 0 w 116"/>
                      <a:gd name="T59" fmla="*/ 0 h 61"/>
                      <a:gd name="T60" fmla="*/ 0 w 116"/>
                      <a:gd name="T61" fmla="*/ 0 h 61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116"/>
                      <a:gd name="T94" fmla="*/ 0 h 61"/>
                      <a:gd name="T95" fmla="*/ 116 w 116"/>
                      <a:gd name="T96" fmla="*/ 61 h 61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116" h="61">
                        <a:moveTo>
                          <a:pt x="39" y="59"/>
                        </a:moveTo>
                        <a:lnTo>
                          <a:pt x="46" y="60"/>
                        </a:lnTo>
                        <a:lnTo>
                          <a:pt x="55" y="61"/>
                        </a:lnTo>
                        <a:lnTo>
                          <a:pt x="63" y="61"/>
                        </a:lnTo>
                        <a:lnTo>
                          <a:pt x="71" y="61"/>
                        </a:lnTo>
                        <a:lnTo>
                          <a:pt x="79" y="59"/>
                        </a:lnTo>
                        <a:lnTo>
                          <a:pt x="88" y="58"/>
                        </a:lnTo>
                        <a:lnTo>
                          <a:pt x="96" y="56"/>
                        </a:lnTo>
                        <a:lnTo>
                          <a:pt x="104" y="53"/>
                        </a:lnTo>
                        <a:lnTo>
                          <a:pt x="109" y="49"/>
                        </a:lnTo>
                        <a:lnTo>
                          <a:pt x="113" y="45"/>
                        </a:lnTo>
                        <a:lnTo>
                          <a:pt x="115" y="41"/>
                        </a:lnTo>
                        <a:lnTo>
                          <a:pt x="116" y="38"/>
                        </a:lnTo>
                        <a:lnTo>
                          <a:pt x="114" y="30"/>
                        </a:lnTo>
                        <a:lnTo>
                          <a:pt x="112" y="23"/>
                        </a:lnTo>
                        <a:lnTo>
                          <a:pt x="101" y="13"/>
                        </a:lnTo>
                        <a:lnTo>
                          <a:pt x="90" y="6"/>
                        </a:lnTo>
                        <a:lnTo>
                          <a:pt x="78" y="2"/>
                        </a:lnTo>
                        <a:lnTo>
                          <a:pt x="66" y="1"/>
                        </a:lnTo>
                        <a:lnTo>
                          <a:pt x="52" y="0"/>
                        </a:lnTo>
                        <a:lnTo>
                          <a:pt x="37" y="1"/>
                        </a:lnTo>
                        <a:lnTo>
                          <a:pt x="22" y="3"/>
                        </a:lnTo>
                        <a:lnTo>
                          <a:pt x="8" y="6"/>
                        </a:lnTo>
                        <a:lnTo>
                          <a:pt x="2" y="15"/>
                        </a:lnTo>
                        <a:lnTo>
                          <a:pt x="0" y="24"/>
                        </a:lnTo>
                        <a:lnTo>
                          <a:pt x="0" y="31"/>
                        </a:lnTo>
                        <a:lnTo>
                          <a:pt x="5" y="39"/>
                        </a:lnTo>
                        <a:lnTo>
                          <a:pt x="10" y="45"/>
                        </a:lnTo>
                        <a:lnTo>
                          <a:pt x="18" y="51"/>
                        </a:lnTo>
                        <a:lnTo>
                          <a:pt x="26" y="54"/>
                        </a:lnTo>
                        <a:lnTo>
                          <a:pt x="39" y="59"/>
                        </a:lnTo>
                        <a:close/>
                      </a:path>
                    </a:pathLst>
                  </a:custGeom>
                  <a:solidFill>
                    <a:srgbClr val="E3A68F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89" name="Freeform 431"/>
                  <p:cNvSpPr>
                    <a:spLocks noChangeAspect="1"/>
                  </p:cNvSpPr>
                  <p:nvPr/>
                </p:nvSpPr>
                <p:spPr bwMode="auto">
                  <a:xfrm>
                    <a:off x="3680" y="3719"/>
                    <a:ext cx="11" cy="6"/>
                  </a:xfrm>
                  <a:custGeom>
                    <a:avLst/>
                    <a:gdLst>
                      <a:gd name="T0" fmla="*/ 0 w 102"/>
                      <a:gd name="T1" fmla="*/ 0 h 58"/>
                      <a:gd name="T2" fmla="*/ 0 w 102"/>
                      <a:gd name="T3" fmla="*/ 0 h 58"/>
                      <a:gd name="T4" fmla="*/ 0 w 102"/>
                      <a:gd name="T5" fmla="*/ 0 h 58"/>
                      <a:gd name="T6" fmla="*/ 0 w 102"/>
                      <a:gd name="T7" fmla="*/ 0 h 58"/>
                      <a:gd name="T8" fmla="*/ 0 w 102"/>
                      <a:gd name="T9" fmla="*/ 0 h 58"/>
                      <a:gd name="T10" fmla="*/ 0 w 102"/>
                      <a:gd name="T11" fmla="*/ 0 h 58"/>
                      <a:gd name="T12" fmla="*/ 0 w 102"/>
                      <a:gd name="T13" fmla="*/ 0 h 58"/>
                      <a:gd name="T14" fmla="*/ 0 w 102"/>
                      <a:gd name="T15" fmla="*/ 0 h 58"/>
                      <a:gd name="T16" fmla="*/ 0 w 102"/>
                      <a:gd name="T17" fmla="*/ 0 h 58"/>
                      <a:gd name="T18" fmla="*/ 0 w 102"/>
                      <a:gd name="T19" fmla="*/ 0 h 58"/>
                      <a:gd name="T20" fmla="*/ 0 w 102"/>
                      <a:gd name="T21" fmla="*/ 0 h 58"/>
                      <a:gd name="T22" fmla="*/ 0 w 102"/>
                      <a:gd name="T23" fmla="*/ 0 h 58"/>
                      <a:gd name="T24" fmla="*/ 0 w 102"/>
                      <a:gd name="T25" fmla="*/ 0 h 58"/>
                      <a:gd name="T26" fmla="*/ 0 w 102"/>
                      <a:gd name="T27" fmla="*/ 0 h 58"/>
                      <a:gd name="T28" fmla="*/ 0 w 102"/>
                      <a:gd name="T29" fmla="*/ 0 h 58"/>
                      <a:gd name="T30" fmla="*/ 0 w 102"/>
                      <a:gd name="T31" fmla="*/ 0 h 58"/>
                      <a:gd name="T32" fmla="*/ 0 w 102"/>
                      <a:gd name="T33" fmla="*/ 0 h 58"/>
                      <a:gd name="T34" fmla="*/ 0 w 102"/>
                      <a:gd name="T35" fmla="*/ 0 h 58"/>
                      <a:gd name="T36" fmla="*/ 0 w 102"/>
                      <a:gd name="T37" fmla="*/ 0 h 58"/>
                      <a:gd name="T38" fmla="*/ 0 w 102"/>
                      <a:gd name="T39" fmla="*/ 0 h 58"/>
                      <a:gd name="T40" fmla="*/ 0 w 102"/>
                      <a:gd name="T41" fmla="*/ 0 h 58"/>
                      <a:gd name="T42" fmla="*/ 0 w 102"/>
                      <a:gd name="T43" fmla="*/ 0 h 58"/>
                      <a:gd name="T44" fmla="*/ 0 w 102"/>
                      <a:gd name="T45" fmla="*/ 0 h 58"/>
                      <a:gd name="T46" fmla="*/ 0 w 102"/>
                      <a:gd name="T47" fmla="*/ 0 h 58"/>
                      <a:gd name="T48" fmla="*/ 0 w 102"/>
                      <a:gd name="T49" fmla="*/ 0 h 58"/>
                      <a:gd name="T50" fmla="*/ 0 w 102"/>
                      <a:gd name="T51" fmla="*/ 0 h 58"/>
                      <a:gd name="T52" fmla="*/ 0 w 102"/>
                      <a:gd name="T53" fmla="*/ 0 h 58"/>
                      <a:gd name="T54" fmla="*/ 0 w 102"/>
                      <a:gd name="T55" fmla="*/ 0 h 58"/>
                      <a:gd name="T56" fmla="*/ 0 w 102"/>
                      <a:gd name="T57" fmla="*/ 0 h 58"/>
                      <a:gd name="T58" fmla="*/ 0 w 102"/>
                      <a:gd name="T59" fmla="*/ 0 h 58"/>
                      <a:gd name="T60" fmla="*/ 0 w 102"/>
                      <a:gd name="T61" fmla="*/ 0 h 58"/>
                      <a:gd name="T62" fmla="*/ 0 w 102"/>
                      <a:gd name="T63" fmla="*/ 0 h 58"/>
                      <a:gd name="T64" fmla="*/ 0 w 102"/>
                      <a:gd name="T65" fmla="*/ 0 h 58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02"/>
                      <a:gd name="T100" fmla="*/ 0 h 58"/>
                      <a:gd name="T101" fmla="*/ 102 w 102"/>
                      <a:gd name="T102" fmla="*/ 58 h 58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02" h="58">
                        <a:moveTo>
                          <a:pt x="41" y="58"/>
                        </a:moveTo>
                        <a:lnTo>
                          <a:pt x="49" y="55"/>
                        </a:lnTo>
                        <a:lnTo>
                          <a:pt x="58" y="56"/>
                        </a:lnTo>
                        <a:lnTo>
                          <a:pt x="66" y="56"/>
                        </a:lnTo>
                        <a:lnTo>
                          <a:pt x="75" y="57"/>
                        </a:lnTo>
                        <a:lnTo>
                          <a:pt x="82" y="56"/>
                        </a:lnTo>
                        <a:lnTo>
                          <a:pt x="89" y="54"/>
                        </a:lnTo>
                        <a:lnTo>
                          <a:pt x="96" y="50"/>
                        </a:lnTo>
                        <a:lnTo>
                          <a:pt x="102" y="42"/>
                        </a:lnTo>
                        <a:lnTo>
                          <a:pt x="100" y="34"/>
                        </a:lnTo>
                        <a:lnTo>
                          <a:pt x="100" y="28"/>
                        </a:lnTo>
                        <a:lnTo>
                          <a:pt x="97" y="21"/>
                        </a:lnTo>
                        <a:lnTo>
                          <a:pt x="95" y="17"/>
                        </a:lnTo>
                        <a:lnTo>
                          <a:pt x="89" y="11"/>
                        </a:lnTo>
                        <a:lnTo>
                          <a:pt x="84" y="8"/>
                        </a:lnTo>
                        <a:lnTo>
                          <a:pt x="77" y="5"/>
                        </a:lnTo>
                        <a:lnTo>
                          <a:pt x="72" y="3"/>
                        </a:lnTo>
                        <a:lnTo>
                          <a:pt x="60" y="0"/>
                        </a:lnTo>
                        <a:lnTo>
                          <a:pt x="50" y="1"/>
                        </a:lnTo>
                        <a:lnTo>
                          <a:pt x="40" y="3"/>
                        </a:lnTo>
                        <a:lnTo>
                          <a:pt x="31" y="8"/>
                        </a:lnTo>
                        <a:lnTo>
                          <a:pt x="21" y="11"/>
                        </a:lnTo>
                        <a:lnTo>
                          <a:pt x="14" y="18"/>
                        </a:lnTo>
                        <a:lnTo>
                          <a:pt x="7" y="24"/>
                        </a:lnTo>
                        <a:lnTo>
                          <a:pt x="1" y="31"/>
                        </a:lnTo>
                        <a:lnTo>
                          <a:pt x="0" y="38"/>
                        </a:lnTo>
                        <a:lnTo>
                          <a:pt x="2" y="43"/>
                        </a:lnTo>
                        <a:lnTo>
                          <a:pt x="6" y="46"/>
                        </a:lnTo>
                        <a:lnTo>
                          <a:pt x="14" y="51"/>
                        </a:lnTo>
                        <a:lnTo>
                          <a:pt x="20" y="52"/>
                        </a:lnTo>
                        <a:lnTo>
                          <a:pt x="28" y="54"/>
                        </a:lnTo>
                        <a:lnTo>
                          <a:pt x="35" y="55"/>
                        </a:lnTo>
                        <a:lnTo>
                          <a:pt x="41" y="58"/>
                        </a:lnTo>
                        <a:close/>
                      </a:path>
                    </a:pathLst>
                  </a:custGeom>
                  <a:solidFill>
                    <a:srgbClr val="B86961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1190" name="Freeform 432"/>
                  <p:cNvSpPr>
                    <a:spLocks noChangeAspect="1"/>
                  </p:cNvSpPr>
                  <p:nvPr/>
                </p:nvSpPr>
                <p:spPr bwMode="auto">
                  <a:xfrm>
                    <a:off x="3680" y="3726"/>
                    <a:ext cx="12" cy="4"/>
                  </a:xfrm>
                  <a:custGeom>
                    <a:avLst/>
                    <a:gdLst>
                      <a:gd name="T0" fmla="*/ 0 w 115"/>
                      <a:gd name="T1" fmla="*/ 0 h 41"/>
                      <a:gd name="T2" fmla="*/ 0 w 115"/>
                      <a:gd name="T3" fmla="*/ 0 h 41"/>
                      <a:gd name="T4" fmla="*/ 0 w 115"/>
                      <a:gd name="T5" fmla="*/ 0 h 41"/>
                      <a:gd name="T6" fmla="*/ 0 w 115"/>
                      <a:gd name="T7" fmla="*/ 0 h 41"/>
                      <a:gd name="T8" fmla="*/ 0 w 115"/>
                      <a:gd name="T9" fmla="*/ 0 h 41"/>
                      <a:gd name="T10" fmla="*/ 0 w 115"/>
                      <a:gd name="T11" fmla="*/ 0 h 41"/>
                      <a:gd name="T12" fmla="*/ 0 w 115"/>
                      <a:gd name="T13" fmla="*/ 0 h 41"/>
                      <a:gd name="T14" fmla="*/ 0 w 115"/>
                      <a:gd name="T15" fmla="*/ 0 h 41"/>
                      <a:gd name="T16" fmla="*/ 0 w 115"/>
                      <a:gd name="T17" fmla="*/ 0 h 41"/>
                      <a:gd name="T18" fmla="*/ 0 w 115"/>
                      <a:gd name="T19" fmla="*/ 0 h 41"/>
                      <a:gd name="T20" fmla="*/ 0 w 115"/>
                      <a:gd name="T21" fmla="*/ 0 h 41"/>
                      <a:gd name="T22" fmla="*/ 0 w 115"/>
                      <a:gd name="T23" fmla="*/ 0 h 41"/>
                      <a:gd name="T24" fmla="*/ 0 w 115"/>
                      <a:gd name="T25" fmla="*/ 0 h 41"/>
                      <a:gd name="T26" fmla="*/ 0 w 115"/>
                      <a:gd name="T27" fmla="*/ 0 h 41"/>
                      <a:gd name="T28" fmla="*/ 0 w 115"/>
                      <a:gd name="T29" fmla="*/ 0 h 41"/>
                      <a:gd name="T30" fmla="*/ 0 w 115"/>
                      <a:gd name="T31" fmla="*/ 0 h 41"/>
                      <a:gd name="T32" fmla="*/ 0 w 115"/>
                      <a:gd name="T33" fmla="*/ 0 h 41"/>
                      <a:gd name="T34" fmla="*/ 0 w 115"/>
                      <a:gd name="T35" fmla="*/ 0 h 41"/>
                      <a:gd name="T36" fmla="*/ 0 w 115"/>
                      <a:gd name="T37" fmla="*/ 0 h 41"/>
                      <a:gd name="T38" fmla="*/ 0 w 115"/>
                      <a:gd name="T39" fmla="*/ 0 h 41"/>
                      <a:gd name="T40" fmla="*/ 0 w 115"/>
                      <a:gd name="T41" fmla="*/ 0 h 41"/>
                      <a:gd name="T42" fmla="*/ 0 w 115"/>
                      <a:gd name="T43" fmla="*/ 0 h 41"/>
                      <a:gd name="T44" fmla="*/ 0 w 115"/>
                      <a:gd name="T45" fmla="*/ 0 h 41"/>
                      <a:gd name="T46" fmla="*/ 0 w 115"/>
                      <a:gd name="T47" fmla="*/ 0 h 41"/>
                      <a:gd name="T48" fmla="*/ 0 w 115"/>
                      <a:gd name="T49" fmla="*/ 0 h 41"/>
                      <a:gd name="T50" fmla="*/ 0 w 115"/>
                      <a:gd name="T51" fmla="*/ 0 h 41"/>
                      <a:gd name="T52" fmla="*/ 0 w 115"/>
                      <a:gd name="T53" fmla="*/ 0 h 41"/>
                      <a:gd name="T54" fmla="*/ 0 w 115"/>
                      <a:gd name="T55" fmla="*/ 0 h 41"/>
                      <a:gd name="T56" fmla="*/ 0 w 115"/>
                      <a:gd name="T57" fmla="*/ 0 h 41"/>
                      <a:gd name="T58" fmla="*/ 0 w 115"/>
                      <a:gd name="T59" fmla="*/ 0 h 41"/>
                      <a:gd name="T60" fmla="*/ 0 w 115"/>
                      <a:gd name="T61" fmla="*/ 0 h 41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115"/>
                      <a:gd name="T94" fmla="*/ 0 h 41"/>
                      <a:gd name="T95" fmla="*/ 115 w 115"/>
                      <a:gd name="T96" fmla="*/ 41 h 41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115" h="41">
                        <a:moveTo>
                          <a:pt x="0" y="30"/>
                        </a:moveTo>
                        <a:lnTo>
                          <a:pt x="9" y="28"/>
                        </a:lnTo>
                        <a:lnTo>
                          <a:pt x="22" y="28"/>
                        </a:lnTo>
                        <a:lnTo>
                          <a:pt x="31" y="27"/>
                        </a:lnTo>
                        <a:lnTo>
                          <a:pt x="44" y="29"/>
                        </a:lnTo>
                        <a:lnTo>
                          <a:pt x="53" y="29"/>
                        </a:lnTo>
                        <a:lnTo>
                          <a:pt x="64" y="32"/>
                        </a:lnTo>
                        <a:lnTo>
                          <a:pt x="74" y="36"/>
                        </a:lnTo>
                        <a:lnTo>
                          <a:pt x="84" y="41"/>
                        </a:lnTo>
                        <a:lnTo>
                          <a:pt x="91" y="40"/>
                        </a:lnTo>
                        <a:lnTo>
                          <a:pt x="101" y="40"/>
                        </a:lnTo>
                        <a:lnTo>
                          <a:pt x="108" y="37"/>
                        </a:lnTo>
                        <a:lnTo>
                          <a:pt x="115" y="30"/>
                        </a:lnTo>
                        <a:lnTo>
                          <a:pt x="110" y="22"/>
                        </a:lnTo>
                        <a:lnTo>
                          <a:pt x="107" y="17"/>
                        </a:lnTo>
                        <a:lnTo>
                          <a:pt x="102" y="13"/>
                        </a:lnTo>
                        <a:lnTo>
                          <a:pt x="96" y="9"/>
                        </a:lnTo>
                        <a:lnTo>
                          <a:pt x="88" y="6"/>
                        </a:lnTo>
                        <a:lnTo>
                          <a:pt x="82" y="4"/>
                        </a:lnTo>
                        <a:lnTo>
                          <a:pt x="74" y="3"/>
                        </a:lnTo>
                        <a:lnTo>
                          <a:pt x="68" y="3"/>
                        </a:lnTo>
                        <a:lnTo>
                          <a:pt x="58" y="0"/>
                        </a:lnTo>
                        <a:lnTo>
                          <a:pt x="49" y="0"/>
                        </a:lnTo>
                        <a:lnTo>
                          <a:pt x="39" y="2"/>
                        </a:lnTo>
                        <a:lnTo>
                          <a:pt x="31" y="5"/>
                        </a:lnTo>
                        <a:lnTo>
                          <a:pt x="22" y="7"/>
                        </a:lnTo>
                        <a:lnTo>
                          <a:pt x="14" y="11"/>
                        </a:lnTo>
                        <a:lnTo>
                          <a:pt x="6" y="16"/>
                        </a:lnTo>
                        <a:lnTo>
                          <a:pt x="0" y="21"/>
                        </a:lnTo>
                        <a:lnTo>
                          <a:pt x="0" y="26"/>
                        </a:lnTo>
                        <a:lnTo>
                          <a:pt x="0" y="30"/>
                        </a:lnTo>
                        <a:close/>
                      </a:path>
                    </a:pathLst>
                  </a:custGeom>
                  <a:solidFill>
                    <a:srgbClr val="943326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</p:grpSp>
            <p:pic>
              <p:nvPicPr>
                <p:cNvPr id="1059" name="Picture 433" descr="j0109489"/>
                <p:cNvPicPr>
                  <a:picLocks noChangeAspect="1" noChangeArrowheads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71" y="627"/>
                  <a:ext cx="357" cy="3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60" name="AutoShape 434"/>
                <p:cNvSpPr>
                  <a:spLocks noChangeAspect="1" noChangeArrowheads="1"/>
                </p:cNvSpPr>
                <p:nvPr/>
              </p:nvSpPr>
              <p:spPr bwMode="auto">
                <a:xfrm>
                  <a:off x="835" y="1296"/>
                  <a:ext cx="37" cy="37"/>
                </a:xfrm>
                <a:prstGeom prst="sun">
                  <a:avLst>
                    <a:gd name="adj" fmla="val 25000"/>
                  </a:avLst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sp>
              <p:nvSpPr>
                <p:cNvPr id="1061" name="Oval 435"/>
                <p:cNvSpPr>
                  <a:spLocks noChangeAspect="1" noChangeArrowheads="1"/>
                </p:cNvSpPr>
                <p:nvPr/>
              </p:nvSpPr>
              <p:spPr bwMode="auto">
                <a:xfrm>
                  <a:off x="1351" y="1311"/>
                  <a:ext cx="12" cy="13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sp>
              <p:nvSpPr>
                <p:cNvPr id="1062" name="Oval 436"/>
                <p:cNvSpPr>
                  <a:spLocks noChangeAspect="1" noChangeArrowheads="1"/>
                </p:cNvSpPr>
                <p:nvPr/>
              </p:nvSpPr>
              <p:spPr bwMode="auto">
                <a:xfrm>
                  <a:off x="1391" y="1356"/>
                  <a:ext cx="13" cy="12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sp>
              <p:nvSpPr>
                <p:cNvPr id="1063" name="Oval 437"/>
                <p:cNvSpPr>
                  <a:spLocks noChangeAspect="1" noChangeArrowheads="1"/>
                </p:cNvSpPr>
                <p:nvPr/>
              </p:nvSpPr>
              <p:spPr bwMode="auto">
                <a:xfrm>
                  <a:off x="1168" y="1285"/>
                  <a:ext cx="13" cy="1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sp>
              <p:nvSpPr>
                <p:cNvPr id="1064" name="Oval 438"/>
                <p:cNvSpPr>
                  <a:spLocks noChangeAspect="1" noChangeArrowheads="1"/>
                </p:cNvSpPr>
                <p:nvPr/>
              </p:nvSpPr>
              <p:spPr bwMode="auto">
                <a:xfrm>
                  <a:off x="1384" y="1493"/>
                  <a:ext cx="12" cy="1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sp>
              <p:nvSpPr>
                <p:cNvPr id="1065" name="Oval 439"/>
                <p:cNvSpPr>
                  <a:spLocks noChangeAspect="1" noChangeArrowheads="1"/>
                </p:cNvSpPr>
                <p:nvPr/>
              </p:nvSpPr>
              <p:spPr bwMode="auto">
                <a:xfrm>
                  <a:off x="1314" y="1567"/>
                  <a:ext cx="14" cy="1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sp>
              <p:nvSpPr>
                <p:cNvPr id="1066" name="Oval 440"/>
                <p:cNvSpPr>
                  <a:spLocks noChangeAspect="1" noChangeArrowheads="1"/>
                </p:cNvSpPr>
                <p:nvPr/>
              </p:nvSpPr>
              <p:spPr bwMode="auto">
                <a:xfrm>
                  <a:off x="1276" y="1313"/>
                  <a:ext cx="12" cy="1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sp>
              <p:nvSpPr>
                <p:cNvPr id="1067" name="Oval 441"/>
                <p:cNvSpPr>
                  <a:spLocks noChangeAspect="1" noChangeArrowheads="1"/>
                </p:cNvSpPr>
                <p:nvPr/>
              </p:nvSpPr>
              <p:spPr bwMode="auto">
                <a:xfrm>
                  <a:off x="1325" y="1471"/>
                  <a:ext cx="11" cy="13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sp>
              <p:nvSpPr>
                <p:cNvPr id="1068" name="Oval 442"/>
                <p:cNvSpPr>
                  <a:spLocks noChangeAspect="1" noChangeArrowheads="1"/>
                </p:cNvSpPr>
                <p:nvPr/>
              </p:nvSpPr>
              <p:spPr bwMode="auto">
                <a:xfrm>
                  <a:off x="1351" y="1411"/>
                  <a:ext cx="12" cy="13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</p:grpSp>
          <p:sp>
            <p:nvSpPr>
              <p:cNvPr id="1048" name="Text Box 443"/>
              <p:cNvSpPr txBox="1">
                <a:spLocks noChangeArrowheads="1"/>
              </p:cNvSpPr>
              <p:nvPr/>
            </p:nvSpPr>
            <p:spPr bwMode="auto">
              <a:xfrm>
                <a:off x="1127" y="1547"/>
                <a:ext cx="1018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fr-FR" sz="1600" b="1">
                    <a:solidFill>
                      <a:schemeClr val="bg1"/>
                    </a:solidFill>
                    <a:latin typeface="Trebuchet MS" pitchFamily="34" charset="0"/>
                  </a:rPr>
                  <a:t>Acute-external</a:t>
                </a:r>
              </a:p>
            </p:txBody>
          </p:sp>
          <p:sp>
            <p:nvSpPr>
              <p:cNvPr id="1049" name="Text Box 444"/>
              <p:cNvSpPr txBox="1">
                <a:spLocks noChangeArrowheads="1"/>
              </p:cNvSpPr>
              <p:nvPr/>
            </p:nvSpPr>
            <p:spPr bwMode="auto">
              <a:xfrm>
                <a:off x="1455" y="1213"/>
                <a:ext cx="987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fr-FR" sz="1600" b="1">
                    <a:solidFill>
                      <a:schemeClr val="bg1"/>
                    </a:solidFill>
                    <a:latin typeface="Trebuchet MS" pitchFamily="34" charset="0"/>
                  </a:rPr>
                  <a:t>Acute-internal</a:t>
                </a:r>
              </a:p>
            </p:txBody>
          </p:sp>
          <p:sp>
            <p:nvSpPr>
              <p:cNvPr id="1050" name="Text Box 445"/>
              <p:cNvSpPr txBox="1">
                <a:spLocks noChangeArrowheads="1"/>
              </p:cNvSpPr>
              <p:nvPr/>
            </p:nvSpPr>
            <p:spPr bwMode="auto">
              <a:xfrm>
                <a:off x="2551" y="918"/>
                <a:ext cx="1209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fr-FR" sz="1600" b="1">
                    <a:solidFill>
                      <a:srgbClr val="000000"/>
                    </a:solidFill>
                    <a:latin typeface="Trebuchet MS" pitchFamily="34" charset="0"/>
                  </a:rPr>
                  <a:t>Chronic - external</a:t>
                </a:r>
              </a:p>
            </p:txBody>
          </p:sp>
          <p:sp>
            <p:nvSpPr>
              <p:cNvPr id="1051" name="Text Box 446"/>
              <p:cNvSpPr txBox="1">
                <a:spLocks noChangeArrowheads="1"/>
              </p:cNvSpPr>
              <p:nvPr/>
            </p:nvSpPr>
            <p:spPr bwMode="auto">
              <a:xfrm>
                <a:off x="3066" y="1222"/>
                <a:ext cx="1178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fr-FR" sz="1600" b="1">
                    <a:solidFill>
                      <a:schemeClr val="bg1"/>
                    </a:solidFill>
                    <a:latin typeface="Trebuchet MS" pitchFamily="34" charset="0"/>
                  </a:rPr>
                  <a:t>Chronic - internal</a:t>
                </a:r>
              </a:p>
            </p:txBody>
          </p:sp>
        </p:grpSp>
        <p:sp>
          <p:nvSpPr>
            <p:cNvPr id="1032" name="Text Box 447"/>
            <p:cNvSpPr txBox="1">
              <a:spLocks noChangeArrowheads="1"/>
            </p:cNvSpPr>
            <p:nvPr/>
          </p:nvSpPr>
          <p:spPr bwMode="auto">
            <a:xfrm>
              <a:off x="3988" y="3402"/>
              <a:ext cx="1007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fr-FR" sz="1600" b="1">
                  <a:solidFill>
                    <a:schemeClr val="bg1"/>
                  </a:solidFill>
                </a:rPr>
                <a:t>73% of all data</a:t>
              </a:r>
            </a:p>
          </p:txBody>
        </p:sp>
      </p:grpSp>
      <p:sp>
        <p:nvSpPr>
          <p:cNvPr id="1029" name="Rectangle 2"/>
          <p:cNvSpPr>
            <a:spLocks noChangeArrowheads="1"/>
          </p:cNvSpPr>
          <p:nvPr/>
        </p:nvSpPr>
        <p:spPr bwMode="auto">
          <a:xfrm>
            <a:off x="3330575" y="0"/>
            <a:ext cx="4656138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0" hangingPunct="0"/>
            <a:r>
              <a:rPr lang="sv-SE" sz="3200" b="1" i="1">
                <a:solidFill>
                  <a:srgbClr val="669900"/>
                </a:solidFill>
                <a:latin typeface="Times New Roman" pitchFamily="18" charset="0"/>
                <a:cs typeface="Times New Roman" pitchFamily="18" charset="0"/>
              </a:rPr>
              <a:t>FREDERICA   Database</a:t>
            </a:r>
          </a:p>
        </p:txBody>
      </p:sp>
      <p:sp>
        <p:nvSpPr>
          <p:cNvPr id="449" name="Footer Placeholder 448"/>
          <p:cNvSpPr txBox="1">
            <a:spLocks noGrp="1"/>
          </p:cNvSpPr>
          <p:nvPr/>
        </p:nvSpPr>
        <p:spPr>
          <a:xfrm>
            <a:off x="373063" y="6313488"/>
            <a:ext cx="2895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>
                <a:solidFill>
                  <a:srgbClr val="92D050"/>
                </a:solidFill>
                <a:latin typeface="+mn-lt"/>
                <a:cs typeface="+mn-cs"/>
              </a:rPr>
              <a:t>www.ceh.ac.uk/PROTECT</a:t>
            </a:r>
          </a:p>
        </p:txBody>
      </p:sp>
      <p:sp>
        <p:nvSpPr>
          <p:cNvPr id="2" name="Rectangle 1"/>
          <p:cNvSpPr/>
          <p:nvPr/>
        </p:nvSpPr>
        <p:spPr>
          <a:xfrm>
            <a:off x="4533651" y="701159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GB" dirty="0" smtClean="0"/>
              <a:t> </a:t>
            </a:r>
            <a:r>
              <a:rPr lang="en-GB" sz="2000" dirty="0"/>
              <a:t>(www.frederica-online.org)</a:t>
            </a:r>
          </a:p>
        </p:txBody>
      </p:sp>
      <p:pic>
        <p:nvPicPr>
          <p:cNvPr id="451" name="0800 fri leven Copplesto648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8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12530884"/>
      </p:ext>
    </p:extLst>
  </p:cSld>
  <p:clrMapOvr>
    <a:masterClrMapping/>
  </p:clrMapOvr>
  <p:transition advTm="6561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1"/>
                </p:tgtEl>
              </p:cMediaNode>
            </p:audio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www.ceh.ac.uk/PROTECT</a:t>
            </a:r>
            <a:endParaRPr lang="en-GB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675" y="1165225"/>
            <a:ext cx="7273925" cy="439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438400" y="5713413"/>
            <a:ext cx="36576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276" tIns="43638" rIns="87276" bIns="43638">
            <a:spAutoFit/>
          </a:bodyPr>
          <a:lstStyle>
            <a:lvl1pPr defTabSz="12414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12414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12414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12414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12414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1241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1241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1241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1241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700" b="1">
                <a:latin typeface="Times" pitchFamily="18" charset="0"/>
                <a:ea typeface="ヒラギノ明朝 Pro W3"/>
                <a:cs typeface="ヒラギノ明朝 Pro W3"/>
                <a:sym typeface="Times" pitchFamily="18" charset="0"/>
              </a:rPr>
              <a:t>No data</a:t>
            </a:r>
            <a:endParaRPr lang="en-GB" sz="700">
              <a:latin typeface="Times" pitchFamily="18" charset="0"/>
              <a:ea typeface="ヒラギノ明朝 Pro W3"/>
              <a:cs typeface="ヒラギノ明朝 Pro W3"/>
              <a:sym typeface="Times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en-GB" sz="1100">
              <a:latin typeface="Times" pitchFamily="18" charset="0"/>
              <a:ea typeface="ヒラギノ明朝 Pro W3"/>
              <a:cs typeface="ヒラギノ明朝 Pro W3"/>
              <a:sym typeface="Times" pitchFamily="18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429000" y="5684838"/>
            <a:ext cx="3657600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276" tIns="43638" rIns="87276" bIns="43638">
            <a:spAutoFit/>
          </a:bodyPr>
          <a:lstStyle>
            <a:lvl1pPr defTabSz="12414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12414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12414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12414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12414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1241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1241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1241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1241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GB" sz="700">
              <a:latin typeface="Times" pitchFamily="18" charset="0"/>
              <a:ea typeface="ヒラギノ明朝 Pro W3"/>
              <a:cs typeface="ヒラギノ明朝 Pro W3"/>
              <a:sym typeface="Times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GB" sz="700" b="1">
                <a:latin typeface="Times" pitchFamily="18" charset="0"/>
                <a:ea typeface="ヒラギノ明朝 Pro W3"/>
                <a:cs typeface="ヒラギノ明朝 Pro W3"/>
                <a:sym typeface="Times" pitchFamily="18" charset="0"/>
              </a:rPr>
              <a:t>Too few to draw conclusions</a:t>
            </a:r>
            <a:endParaRPr lang="en-GB" sz="700">
              <a:latin typeface="Times" pitchFamily="18" charset="0"/>
              <a:ea typeface="ヒラギノ明朝 Pro W3"/>
              <a:cs typeface="ヒラギノ明朝 Pro W3"/>
              <a:sym typeface="Times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en-GB" sz="1100">
              <a:latin typeface="Times" pitchFamily="18" charset="0"/>
              <a:ea typeface="ヒラギノ明朝 Pro W3"/>
              <a:cs typeface="ヒラギノ明朝 Pro W3"/>
              <a:sym typeface="Times" pitchFamily="18" charset="0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343400" y="5713413"/>
            <a:ext cx="3657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276" tIns="43638" rIns="87276" bIns="43638">
            <a:spAutoFit/>
          </a:bodyPr>
          <a:lstStyle>
            <a:lvl1pPr defTabSz="12414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12414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12414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12414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12414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1241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1241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1241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1241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GB" sz="700">
              <a:latin typeface="Times" pitchFamily="18" charset="0"/>
              <a:ea typeface="ヒラギノ明朝 Pro W3"/>
              <a:cs typeface="ヒラギノ明朝 Pro W3"/>
              <a:sym typeface="Times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en-GB" sz="700">
              <a:latin typeface="Times" pitchFamily="18" charset="0"/>
              <a:ea typeface="ヒラギノ明朝 Pro W3"/>
              <a:cs typeface="ヒラギノ明朝 Pro W3"/>
              <a:sym typeface="Times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GB" sz="700" b="1">
                <a:latin typeface="Times" pitchFamily="18" charset="0"/>
                <a:ea typeface="ヒラギノ明朝 Pro W3"/>
                <a:cs typeface="ヒラギノ明朝 Pro W3"/>
                <a:sym typeface="Times" pitchFamily="18" charset="0"/>
              </a:rPr>
              <a:t>Some data</a:t>
            </a:r>
            <a:endParaRPr lang="en-GB" sz="1100">
              <a:latin typeface="Times" pitchFamily="18" charset="0"/>
              <a:ea typeface="ヒラギノ明朝 Pro W3"/>
              <a:cs typeface="ヒラギノ明朝 Pro W3"/>
              <a:sym typeface="Times" pitchFamily="18" charset="0"/>
            </a:endParaRPr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5713413"/>
            <a:ext cx="654050" cy="25876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8238" y="1598613"/>
            <a:ext cx="5821362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8238" y="1598613"/>
            <a:ext cx="5821362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750" y="6064250"/>
            <a:ext cx="654050" cy="258763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8238" y="1598613"/>
            <a:ext cx="5821362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3150" y="6369050"/>
            <a:ext cx="654050" cy="258763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0800 fri leven Copplesto757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3055588854"/>
      </p:ext>
    </p:extLst>
  </p:cSld>
  <p:clrMapOvr>
    <a:masterClrMapping/>
  </p:clrMapOvr>
  <p:transition advTm="6202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4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6" grpId="0" autoUpdateAnimBg="0"/>
      <p:bldP spid="7" grpId="0" autoUpdateAnimBg="0"/>
      <p:bldP spid="8" grpId="0" autoUpdateAnimBg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3775" y="179388"/>
            <a:ext cx="7886700" cy="803275"/>
          </a:xfrm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www.ceh.ac.uk/PROTECT</a:t>
            </a:r>
            <a:endParaRPr lang="en-GB"/>
          </a:p>
        </p:txBody>
      </p:sp>
      <p:pic>
        <p:nvPicPr>
          <p:cNvPr id="35844" name="Рисунок 10" descr="Безимени-1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44450"/>
            <a:ext cx="8532812" cy="614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2843213" y="6310313"/>
            <a:ext cx="48212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600">
                <a:ea typeface="ヒラギノ明朝 Pro W3"/>
                <a:cs typeface="ヒラギノ明朝 Pro W3"/>
              </a:rPr>
              <a:t>Geras’kin at al., Env. International. 2008. V. 34. P. 880-897</a:t>
            </a:r>
            <a:endParaRPr lang="en-GB" sz="1600">
              <a:ea typeface="ヒラギノ明朝 Pro W3"/>
              <a:cs typeface="ヒラギノ明朝 Pro W3"/>
            </a:endParaRPr>
          </a:p>
        </p:txBody>
      </p:sp>
      <p:pic>
        <p:nvPicPr>
          <p:cNvPr id="6" name="0800 fri leven Copplesto646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36515998"/>
      </p:ext>
    </p:extLst>
  </p:cSld>
  <p:clrMapOvr>
    <a:masterClrMapping/>
  </p:clrMapOvr>
  <p:transition advTm="5358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3032956"/>
            <a:ext cx="7886808" cy="80328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Controversy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www.ceh.ac.uk/PROTECT</a:t>
            </a:r>
            <a:endParaRPr lang="en-GB"/>
          </a:p>
        </p:txBody>
      </p:sp>
      <p:pic>
        <p:nvPicPr>
          <p:cNvPr id="5" name="0800 fri leven Copplesto725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44215597"/>
      </p:ext>
    </p:extLst>
  </p:cSld>
  <p:clrMapOvr>
    <a:masterClrMapping/>
  </p:clrMapOvr>
  <p:transition advTm="839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www.ceh.ac.uk/PROTECT</a:t>
            </a:r>
            <a:endParaRPr lang="en-GB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216" y="1259905"/>
            <a:ext cx="5600700" cy="560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3" y="-14262"/>
            <a:ext cx="5278438" cy="650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0800 fri leven Copplesto758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3246591684"/>
      </p:ext>
    </p:extLst>
  </p:cSld>
  <p:clrMapOvr>
    <a:masterClrMapping/>
  </p:clrMapOvr>
  <p:transition advTm="4109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www.ceh.ac.uk/PROTECT</a:t>
            </a:r>
            <a:endParaRPr lang="en-GB" dirty="0"/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="" xmlns:p14="http://schemas.microsoft.com/office/powerpoint/2010/main" val="3646522947"/>
              </p:ext>
            </p:extLst>
          </p:nvPr>
        </p:nvGraphicFramePr>
        <p:xfrm>
          <a:off x="423935" y="415092"/>
          <a:ext cx="4040053" cy="2979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2049463" y="7938"/>
            <a:ext cx="1727200" cy="111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0046" tIns="65023" rIns="130046" bIns="6502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GB" sz="3200">
                <a:solidFill>
                  <a:srgbClr val="000000"/>
                </a:solidFill>
                <a:latin typeface="Times" pitchFamily="18" charset="0"/>
                <a:ea typeface="ヒラギノ明朝 Pro W3"/>
                <a:cs typeface="ヒラギノ明朝 Pro W3"/>
                <a:sym typeface="Times" pitchFamily="18" charset="0"/>
              </a:rPr>
              <a:t>Wild Boar</a:t>
            </a:r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="" xmlns:p14="http://schemas.microsoft.com/office/powerpoint/2010/main" val="2077804404"/>
              </p:ext>
            </p:extLst>
          </p:nvPr>
        </p:nvGraphicFramePr>
        <p:xfrm>
          <a:off x="4463989" y="110290"/>
          <a:ext cx="4068452" cy="32706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5988050" y="7938"/>
            <a:ext cx="1727200" cy="62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0046" tIns="65023" rIns="130046" bIns="6502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GB" sz="3200">
                <a:solidFill>
                  <a:srgbClr val="000000"/>
                </a:solidFill>
                <a:latin typeface="Times" pitchFamily="18" charset="0"/>
                <a:ea typeface="ヒラギノ明朝 Pro W3"/>
                <a:cs typeface="ヒラギノ明朝 Pro W3"/>
                <a:sym typeface="Times" pitchFamily="18" charset="0"/>
              </a:rPr>
              <a:t>Elk</a:t>
            </a:r>
          </a:p>
        </p:txBody>
      </p:sp>
      <p:graphicFrame>
        <p:nvGraphicFramePr>
          <p:cNvPr id="9" name="Chart 8"/>
          <p:cNvGraphicFramePr/>
          <p:nvPr>
            <p:extLst>
              <p:ext uri="{D42A27DB-BD31-4B8C-83A1-F6EECF244321}">
                <p14:modId xmlns="" xmlns:p14="http://schemas.microsoft.com/office/powerpoint/2010/main" val="1527258442"/>
              </p:ext>
            </p:extLst>
          </p:nvPr>
        </p:nvGraphicFramePr>
        <p:xfrm>
          <a:off x="423935" y="3475463"/>
          <a:ext cx="4375573" cy="37456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1947863" y="3068638"/>
            <a:ext cx="1930400" cy="62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0046" tIns="65023" rIns="130046" bIns="6502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GB" sz="3200">
                <a:solidFill>
                  <a:srgbClr val="000000"/>
                </a:solidFill>
                <a:latin typeface="Times" pitchFamily="18" charset="0"/>
                <a:ea typeface="ヒラギノ明朝 Pro W3"/>
                <a:cs typeface="ヒラギノ明朝 Pro W3"/>
                <a:sym typeface="Times" pitchFamily="18" charset="0"/>
              </a:rPr>
              <a:t>Roe Deer</a:t>
            </a:r>
          </a:p>
        </p:txBody>
      </p:sp>
      <p:graphicFrame>
        <p:nvGraphicFramePr>
          <p:cNvPr id="11" name="Chart 10"/>
          <p:cNvGraphicFramePr/>
          <p:nvPr>
            <p:extLst>
              <p:ext uri="{D42A27DB-BD31-4B8C-83A1-F6EECF244321}">
                <p14:modId xmlns="" xmlns:p14="http://schemas.microsoft.com/office/powerpoint/2010/main" val="3123217240"/>
              </p:ext>
            </p:extLst>
          </p:nvPr>
        </p:nvGraphicFramePr>
        <p:xfrm>
          <a:off x="4499992" y="3229846"/>
          <a:ext cx="4375573" cy="39488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2" name="TextBox 8"/>
          <p:cNvSpPr txBox="1">
            <a:spLocks noChangeArrowheads="1"/>
          </p:cNvSpPr>
          <p:nvPr/>
        </p:nvSpPr>
        <p:spPr bwMode="auto">
          <a:xfrm>
            <a:off x="5618163" y="2924175"/>
            <a:ext cx="2628900" cy="111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0046" tIns="65023" rIns="130046" bIns="6502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GB" sz="3200">
                <a:solidFill>
                  <a:srgbClr val="000000"/>
                </a:solidFill>
                <a:latin typeface="Times" pitchFamily="18" charset="0"/>
                <a:ea typeface="ヒラギノ明朝 Pro W3"/>
                <a:cs typeface="ヒラギノ明朝 Pro W3"/>
                <a:sym typeface="Times" pitchFamily="18" charset="0"/>
              </a:rPr>
              <a:t>European Bison</a:t>
            </a:r>
          </a:p>
        </p:txBody>
      </p:sp>
      <p:pic>
        <p:nvPicPr>
          <p:cNvPr id="13" name="0800 fri leven Copplesto759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37440322"/>
      </p:ext>
    </p:extLst>
  </p:cSld>
  <p:clrMapOvr>
    <a:masterClrMapping/>
  </p:clrMapOvr>
  <p:transition advTm="3710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RAPs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www.ceh.ac.uk/PROTECT</a:t>
            </a:r>
            <a:endParaRPr lang="en-GB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944724"/>
            <a:ext cx="7313749" cy="52010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5" name="0800 fri leven Copplesto309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837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443" y="1799728"/>
            <a:ext cx="5981700" cy="362952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1" name="Picture 3" descr="butterfl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55507" y="0"/>
            <a:ext cx="2667000" cy="19812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18900000" algn="ctr" rotWithShape="0">
              <a:srgbClr val="000000"/>
            </a:outerShdw>
          </a:effectLst>
        </p:spPr>
      </p:pic>
      <p:pic>
        <p:nvPicPr>
          <p:cNvPr id="68612" name="Picture 4" descr="grassshoppe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74594" y="4457700"/>
            <a:ext cx="2071688" cy="24003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8100000" algn="ctr" rotWithShape="0">
              <a:srgbClr val="000000"/>
            </a:outerShdw>
          </a:effectLst>
        </p:spPr>
      </p:pic>
      <p:pic>
        <p:nvPicPr>
          <p:cNvPr id="68613" name="Picture 5" descr="dragonfly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79490" y="4486486"/>
            <a:ext cx="2667000" cy="23780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</p:pic>
      <p:pic>
        <p:nvPicPr>
          <p:cNvPr id="68614" name="Picture 6" descr="bumble-bee-top-small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74594" y="-113210"/>
            <a:ext cx="2514600" cy="19129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13500000" algn="ctr" rotWithShape="0">
              <a:srgbClr val="000000"/>
            </a:outerShdw>
          </a:effectLst>
        </p:spPr>
      </p:pic>
      <p:pic>
        <p:nvPicPr>
          <p:cNvPr id="7" name="0800 fri leven Copplesto729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54393541"/>
      </p:ext>
    </p:extLst>
  </p:cSld>
  <p:clrMapOvr>
    <a:masterClrMapping/>
  </p:clrMapOvr>
  <p:transition advTm="3441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2"/>
          <p:cNvSpPr>
            <a:spLocks/>
          </p:cNvSpPr>
          <p:nvPr/>
        </p:nvSpPr>
        <p:spPr bwMode="auto">
          <a:xfrm>
            <a:off x="1079500" y="1311275"/>
            <a:ext cx="78486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GB" sz="4400" b="1" dirty="0" smtClean="0">
                <a:ln w="1905"/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Approaches to derive protection criteria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373063" y="6313488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GB" smtClean="0"/>
              <a:t>www.ceh.ac.uk/PROTECT</a:t>
            </a:r>
            <a:endParaRPr lang="en-GB"/>
          </a:p>
        </p:txBody>
      </p:sp>
      <p:pic>
        <p:nvPicPr>
          <p:cNvPr id="4" name="0800 fri leven Copplesto737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14069512"/>
      </p:ext>
    </p:extLst>
  </p:cSld>
  <p:clrMapOvr>
    <a:masterClrMapping/>
  </p:clrMapOvr>
  <p:transition advTm="195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www.ceh.ac.uk/PROTECT</a:t>
            </a:r>
            <a:endParaRPr lang="en-GB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 l="22589" t="24820" r="57478" b="25346"/>
          <a:stretch>
            <a:fillRect/>
          </a:stretch>
        </p:blipFill>
        <p:spPr bwMode="auto">
          <a:xfrm>
            <a:off x="287524" y="89248"/>
            <a:ext cx="6768752" cy="6768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7200292" y="2283510"/>
            <a:ext cx="20569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Howard et al 2009</a:t>
            </a:r>
          </a:p>
          <a:p>
            <a:r>
              <a:rPr lang="en-GB" dirty="0" smtClean="0"/>
              <a:t> JRP</a:t>
            </a:r>
            <a:endParaRPr lang="en-GB" dirty="0"/>
          </a:p>
        </p:txBody>
      </p:sp>
      <p:pic>
        <p:nvPicPr>
          <p:cNvPr id="6" name="0800 fri leven Copplesto738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9133153"/>
      </p:ext>
    </p:extLst>
  </p:cSld>
  <p:clrMapOvr>
    <a:masterClrMapping/>
  </p:clrMapOvr>
  <p:transition advTm="2878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Historic reviews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/>
              <a:t>From literature reviews</a:t>
            </a:r>
          </a:p>
          <a:p>
            <a:r>
              <a:rPr lang="en-GB" dirty="0" smtClean="0"/>
              <a:t>Earlier numbers derived by expert judgement (different levels of transparency)</a:t>
            </a:r>
            <a:endParaRPr lang="en-GB" dirty="0"/>
          </a:p>
          <a:p>
            <a:r>
              <a:rPr lang="en-GB" dirty="0" smtClean="0"/>
              <a:t>Later numbers, more quantitative/mathematical</a:t>
            </a:r>
          </a:p>
          <a:p>
            <a:r>
              <a:rPr lang="en-GB" dirty="0" smtClean="0"/>
              <a:t>Levels of conservatism?</a:t>
            </a:r>
          </a:p>
          <a:p>
            <a:r>
              <a:rPr lang="en-GB" dirty="0" smtClean="0"/>
              <a:t>Often “maximally exposed individual” not population...</a:t>
            </a:r>
          </a:p>
          <a:p>
            <a:r>
              <a:rPr lang="en-GB" dirty="0" smtClean="0"/>
              <a:t>NCRP 1991 states use with caution if large number of individuals in a population may be affected</a:t>
            </a:r>
          </a:p>
        </p:txBody>
      </p:sp>
      <p:pic>
        <p:nvPicPr>
          <p:cNvPr id="5" name="0800 fri leven Copplesto739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8024762"/>
      </p:ext>
    </p:extLst>
  </p:cSld>
  <p:clrMapOvr>
    <a:masterClrMapping/>
  </p:clrMapOvr>
  <p:transition advTm="883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 Quantitative approach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/>
          </a:bodyPr>
          <a:lstStyle/>
          <a:p>
            <a:r>
              <a:rPr lang="en-GB" dirty="0" smtClean="0"/>
              <a:t>Used to derive the ERICA / PROTECT values</a:t>
            </a:r>
          </a:p>
          <a:p>
            <a:r>
              <a:rPr lang="en-GB" dirty="0" smtClean="0"/>
              <a:t>Consistent </a:t>
            </a:r>
            <a:r>
              <a:rPr lang="en-GB" dirty="0"/>
              <a:t>with EC approach for other </a:t>
            </a:r>
            <a:r>
              <a:rPr lang="en-GB" dirty="0" smtClean="0"/>
              <a:t>chemicals (SDD)</a:t>
            </a:r>
            <a:endParaRPr lang="en-GB" dirty="0"/>
          </a:p>
          <a:p>
            <a:r>
              <a:rPr lang="en-GB" dirty="0" smtClean="0"/>
              <a:t>ERICA </a:t>
            </a:r>
            <a:r>
              <a:rPr lang="en-GB" dirty="0"/>
              <a:t>(default) assumes a single (generic) screening dose rate (i.e. application of predicted no effect dose rate) applicable across all species and ecosystems</a:t>
            </a:r>
          </a:p>
          <a:p>
            <a:r>
              <a:rPr lang="en-GB" dirty="0"/>
              <a:t>Advantage = simple</a:t>
            </a:r>
          </a:p>
          <a:p>
            <a:r>
              <a:rPr lang="en-GB" dirty="0"/>
              <a:t>Screening value of </a:t>
            </a:r>
            <a:r>
              <a:rPr lang="en-GB" dirty="0">
                <a:solidFill>
                  <a:srgbClr val="FF0000"/>
                </a:solidFill>
              </a:rPr>
              <a:t>10µGy/h</a:t>
            </a:r>
          </a:p>
          <a:p>
            <a:endParaRPr lang="en-GB" dirty="0"/>
          </a:p>
        </p:txBody>
      </p:sp>
      <p:pic>
        <p:nvPicPr>
          <p:cNvPr id="4" name="0800 fri leven Copplesto742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96031731"/>
      </p:ext>
    </p:extLst>
  </p:cSld>
  <p:clrMapOvr>
    <a:masterClrMapping/>
  </p:clrMapOvr>
  <p:transition advTm="336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Generic screening dose rate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Application of generic screening dose rate:</a:t>
            </a:r>
          </a:p>
          <a:p>
            <a:pPr lvl="1">
              <a:spcBef>
                <a:spcPct val="50000"/>
              </a:spcBef>
            </a:pPr>
            <a:r>
              <a:rPr lang="en-GB" dirty="0" smtClean="0"/>
              <a:t>Identifies the </a:t>
            </a:r>
            <a:r>
              <a:rPr lang="en-GB" dirty="0" smtClean="0">
                <a:solidFill>
                  <a:srgbClr val="FF0000"/>
                </a:solidFill>
              </a:rPr>
              <a:t>most exposed</a:t>
            </a:r>
            <a:r>
              <a:rPr lang="en-GB" dirty="0" smtClean="0"/>
              <a:t> organism group</a:t>
            </a:r>
          </a:p>
          <a:p>
            <a:pPr lvl="1">
              <a:spcBef>
                <a:spcPct val="50000"/>
              </a:spcBef>
            </a:pPr>
            <a:r>
              <a:rPr lang="en-GB" dirty="0" smtClean="0"/>
              <a:t>Does not (necessarily) identify the most ‘at risk’ (relative radiosensitivity not taken into account)</a:t>
            </a:r>
          </a:p>
          <a:p>
            <a:pPr lvl="1">
              <a:spcBef>
                <a:spcPct val="50000"/>
              </a:spcBef>
            </a:pPr>
            <a:r>
              <a:rPr lang="en-GB" dirty="0" smtClean="0"/>
              <a:t>Likely to be conservative</a:t>
            </a:r>
          </a:p>
          <a:p>
            <a:r>
              <a:rPr lang="en-GB" dirty="0" smtClean="0"/>
              <a:t>Would be better if we had data to derive wildlife group specific benchmark dose rates</a:t>
            </a:r>
            <a:endParaRPr lang="en-GB" dirty="0"/>
          </a:p>
        </p:txBody>
      </p:sp>
      <p:pic>
        <p:nvPicPr>
          <p:cNvPr id="4" name="0800 fri leven Copplesto744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86269975"/>
      </p:ext>
    </p:extLst>
  </p:cSld>
  <p:clrMapOvr>
    <a:masterClrMapping/>
  </p:clrMapOvr>
  <p:transition advTm="2988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 smtClean="0"/>
              <a:t>UNSCEAR 2011 conclusions</a:t>
            </a:r>
            <a:endParaRPr lang="en-GB" sz="4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79512" y="1232756"/>
            <a:ext cx="5784698" cy="4891080"/>
          </a:xfrm>
        </p:spPr>
        <p:txBody>
          <a:bodyPr>
            <a:normAutofit lnSpcReduction="10000"/>
          </a:bodyPr>
          <a:lstStyle/>
          <a:p>
            <a:pPr marL="533400" indent="-533400">
              <a:lnSpc>
                <a:spcPct val="90000"/>
              </a:lnSpc>
            </a:pPr>
            <a:r>
              <a:rPr lang="en-US" altLang="zh-CN" sz="2800" dirty="0" smtClean="0">
                <a:ea typeface="宋体" pitchFamily="2" charset="-122"/>
              </a:rPr>
              <a:t>A</a:t>
            </a:r>
            <a:r>
              <a:rPr lang="en-GB" altLang="zh-CN" sz="2800" dirty="0" smtClean="0"/>
              <a:t>s in its 1996 recommendations, UNSCEAR considers that chronic dose rates of</a:t>
            </a:r>
          </a:p>
          <a:p>
            <a:pPr marL="914400" lvl="1" indent="-457200">
              <a:lnSpc>
                <a:spcPct val="90000"/>
              </a:lnSpc>
            </a:pPr>
            <a:r>
              <a:rPr lang="en-GB" altLang="zh-CN" sz="2400" dirty="0" smtClean="0"/>
              <a:t>less than 100 </a:t>
            </a:r>
            <a:r>
              <a:rPr lang="en-GB" altLang="zh-CN" sz="2400" dirty="0" err="1" smtClean="0"/>
              <a:t>μGy</a:t>
            </a:r>
            <a:r>
              <a:rPr lang="en-GB" altLang="zh-CN" sz="2400" dirty="0" smtClean="0"/>
              <a:t> h</a:t>
            </a:r>
            <a:r>
              <a:rPr lang="en-GB" altLang="zh-CN" sz="2400" baseline="30000" dirty="0" smtClean="0"/>
              <a:t>‑1</a:t>
            </a:r>
            <a:r>
              <a:rPr lang="en-GB" altLang="zh-CN" sz="2400" dirty="0" smtClean="0"/>
              <a:t> to the most highly exposed </a:t>
            </a:r>
            <a:r>
              <a:rPr lang="en-GB" altLang="zh-CN" sz="2400" dirty="0" smtClean="0">
                <a:solidFill>
                  <a:srgbClr val="FF0000"/>
                </a:solidFill>
              </a:rPr>
              <a:t>individuals</a:t>
            </a:r>
            <a:r>
              <a:rPr lang="en-GB" altLang="zh-CN" sz="2400" dirty="0" smtClean="0"/>
              <a:t> would be unlikely to have significant effects on most terrestrial communities; and</a:t>
            </a:r>
          </a:p>
          <a:p>
            <a:pPr marL="914400" lvl="1" indent="-457200">
              <a:lnSpc>
                <a:spcPct val="90000"/>
              </a:lnSpc>
            </a:pPr>
            <a:r>
              <a:rPr lang="en-GB" altLang="zh-CN" sz="2400" dirty="0" smtClean="0"/>
              <a:t>that maximum </a:t>
            </a:r>
            <a:r>
              <a:rPr lang="en-GB" altLang="zh-CN" sz="2400" dirty="0" smtClean="0">
                <a:ea typeface="宋体" pitchFamily="2" charset="-122"/>
              </a:rPr>
              <a:t>dose rates of 400 </a:t>
            </a:r>
            <a:r>
              <a:rPr lang="en-GB" altLang="zh-CN" sz="2400" dirty="0" err="1" smtClean="0">
                <a:ea typeface="宋体" pitchFamily="2" charset="-122"/>
              </a:rPr>
              <a:t>μGy</a:t>
            </a:r>
            <a:r>
              <a:rPr lang="en-GB" altLang="zh-CN" sz="2400" dirty="0" smtClean="0">
                <a:ea typeface="宋体" pitchFamily="2" charset="-122"/>
              </a:rPr>
              <a:t> h</a:t>
            </a:r>
            <a:r>
              <a:rPr lang="en-GB" altLang="zh-CN" sz="2400" baseline="30000" dirty="0" smtClean="0">
                <a:ea typeface="宋体" pitchFamily="2" charset="-122"/>
              </a:rPr>
              <a:t>‑1</a:t>
            </a:r>
            <a:r>
              <a:rPr lang="en-GB" altLang="zh-CN" sz="2400" dirty="0" smtClean="0">
                <a:ea typeface="宋体" pitchFamily="2" charset="-122"/>
              </a:rPr>
              <a:t> to any </a:t>
            </a:r>
            <a:r>
              <a:rPr lang="en-GB" altLang="zh-CN" sz="2400" dirty="0" smtClean="0">
                <a:solidFill>
                  <a:srgbClr val="FF0000"/>
                </a:solidFill>
                <a:ea typeface="宋体" pitchFamily="2" charset="-122"/>
              </a:rPr>
              <a:t>individual</a:t>
            </a:r>
            <a:r>
              <a:rPr lang="en-GB" altLang="zh-CN" sz="2400" dirty="0" smtClean="0">
                <a:ea typeface="宋体" pitchFamily="2" charset="-122"/>
              </a:rPr>
              <a:t> in aquatic populations of organisms would be unlikely to have any detrimental effect at the population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www.ceh.ac.uk/PROTECT</a:t>
            </a:r>
            <a:endParaRPr lang="en-GB" dirty="0"/>
          </a:p>
        </p:txBody>
      </p:sp>
      <p:pic>
        <p:nvPicPr>
          <p:cNvPr id="5" name="Picture 4" descr="2008_Vol_I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12160" y="1664804"/>
            <a:ext cx="2749522" cy="3902094"/>
          </a:xfrm>
          <a:prstGeom prst="rect">
            <a:avLst/>
          </a:prstGeom>
        </p:spPr>
      </p:pic>
      <p:pic>
        <p:nvPicPr>
          <p:cNvPr id="6" name="0800 fri leven Copplesto740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17058792"/>
      </p:ext>
    </p:extLst>
  </p:cSld>
  <p:clrMapOvr>
    <a:masterClrMapping/>
  </p:clrMapOvr>
  <p:transition advTm="1424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03548" y="152636"/>
            <a:ext cx="7886808" cy="803287"/>
          </a:xfrm>
        </p:spPr>
        <p:txBody>
          <a:bodyPr>
            <a:normAutofit/>
          </a:bodyPr>
          <a:lstStyle/>
          <a:p>
            <a:pPr algn="ctr"/>
            <a:r>
              <a:rPr lang="en-GB" sz="4000" b="1" dirty="0" smtClean="0">
                <a:ln w="1905"/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UNSCEAR 2011</a:t>
            </a:r>
            <a:endParaRPr lang="en-GB" sz="4000" b="1" dirty="0">
              <a:ln w="1905"/>
              <a:solidFill>
                <a:srgbClr val="92D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64717" name="Group 20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="" xmlns:p14="http://schemas.microsoft.com/office/powerpoint/2010/main" val="3494344476"/>
              </p:ext>
            </p:extLst>
          </p:nvPr>
        </p:nvGraphicFramePr>
        <p:xfrm>
          <a:off x="158355" y="1520788"/>
          <a:ext cx="8784975" cy="4422458"/>
        </p:xfrm>
        <a:graphic>
          <a:graphicData uri="http://schemas.openxmlformats.org/drawingml/2006/table">
            <a:tbl>
              <a:tblPr/>
              <a:tblGrid>
                <a:gridCol w="1639311"/>
                <a:gridCol w="1745066"/>
                <a:gridCol w="4007814"/>
                <a:gridCol w="1392784"/>
              </a:tblGrid>
              <a:tr h="361950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Category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Dose rate</a:t>
                      </a:r>
                      <a:endParaRPr kumimoji="0" lang="en-GB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Effects</a:t>
                      </a:r>
                      <a:endParaRPr kumimoji="0" lang="en-GB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Endpoint</a:t>
                      </a:r>
                      <a:endParaRPr kumimoji="0" lang="en-GB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8"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Plant</a:t>
                      </a:r>
                      <a:endParaRPr kumimoji="0" lang="en-GB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100 - 1000 </a:t>
                      </a:r>
                      <a:r>
                        <a:rPr kumimoji="0" lang="en-GB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μGy</a:t>
                      </a: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h</a:t>
                      </a:r>
                      <a:r>
                        <a:rPr kumimoji="0" lang="en-GB" sz="1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-1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Reduced trunk growth of pine trees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Morbidity</a:t>
                      </a:r>
                      <a:endParaRPr kumimoji="0" lang="en-GB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400 -700 μGy h</a:t>
                      </a:r>
                      <a:r>
                        <a:rPr kumimoji="0" lang="en-GB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-1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Reduced numbers of herbaceous plants</a:t>
                      </a:r>
                      <a:endParaRPr kumimoji="0" lang="en-GB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Morbidity</a:t>
                      </a:r>
                      <a:endParaRPr kumimoji="0" lang="en-GB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6900"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Fish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100 -1000 μGy h</a:t>
                      </a:r>
                      <a:r>
                        <a:rPr kumimoji="0" lang="en-GB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-1</a:t>
                      </a:r>
                      <a:endParaRPr kumimoji="0" lang="en-GB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Reduction in testis mass and sperm production, lower fecundity, delayed spawning </a:t>
                      </a:r>
                      <a:endParaRPr kumimoji="0" lang="en-GB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Reproductive</a:t>
                      </a:r>
                      <a:endParaRPr kumimoji="0" lang="en-GB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200 – 499 μGy h</a:t>
                      </a:r>
                      <a:r>
                        <a:rPr kumimoji="0" lang="en-GB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-1</a:t>
                      </a:r>
                      <a:endParaRPr kumimoji="0" lang="en-GB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Reduced </a:t>
                      </a:r>
                      <a:r>
                        <a:rPr kumimoji="0" lang="en-GB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spermatogonia</a:t>
                      </a: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and sperm in tissues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Reproductive</a:t>
                      </a:r>
                      <a:endParaRPr kumimoji="0" lang="en-GB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2788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Mammals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&lt; 100 </a:t>
                      </a:r>
                      <a:r>
                        <a:rPr kumimoji="0" lang="en-GB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μGy</a:t>
                      </a: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h</a:t>
                      </a:r>
                      <a:r>
                        <a:rPr kumimoji="0" lang="en-GB" sz="1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-1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No detrimental endpoints have been described 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Morbidity,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Mortality,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Reproductive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2788">
                <a:tc>
                  <a:txBody>
                    <a:bodyPr/>
                    <a:lstStyle/>
                    <a:p>
                      <a:pPr marL="34290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Generic ecosystems (terrestrial and aquatic)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About 80 </a:t>
                      </a:r>
                      <a:r>
                        <a:rPr kumimoji="0" lang="en-GB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μGy</a:t>
                      </a: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h</a:t>
                      </a:r>
                      <a:r>
                        <a:rPr kumimoji="0" lang="en-GB" sz="1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-1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A new statistical approach (species sensitivity distribution) was applied to radiation effects data to estimate the hazardous dose rate (HDR5) the dose rate at which 95% of the species in the ecosystem are protected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Morbidity,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Mortality,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Reproductive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909" name="Text Box 203"/>
          <p:cNvSpPr txBox="1">
            <a:spLocks noChangeArrowheads="1"/>
          </p:cNvSpPr>
          <p:nvPr/>
        </p:nvSpPr>
        <p:spPr bwMode="auto">
          <a:xfrm>
            <a:off x="611560" y="908720"/>
            <a:ext cx="7597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dirty="0">
                <a:latin typeface="Arial" charset="0"/>
              </a:rPr>
              <a:t>Overall summary of (illustrative) chronic effects data for plants, fish and mammals</a:t>
            </a:r>
            <a:r>
              <a:rPr lang="en-CA" dirty="0"/>
              <a:t> </a:t>
            </a:r>
          </a:p>
        </p:txBody>
      </p:sp>
      <p:sp>
        <p:nvSpPr>
          <p:cNvPr id="9" name="Footer Placeholder 3"/>
          <p:cNvSpPr txBox="1">
            <a:spLocks/>
          </p:cNvSpPr>
          <p:nvPr/>
        </p:nvSpPr>
        <p:spPr>
          <a:xfrm>
            <a:off x="373005" y="6313527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www.ceh.ac.uk/PROTECT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Picture 9" descr="nerclogo150transpwhite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66066" y="6277014"/>
            <a:ext cx="1428750" cy="447675"/>
          </a:xfrm>
          <a:prstGeom prst="rect">
            <a:avLst/>
          </a:prstGeom>
        </p:spPr>
      </p:pic>
      <p:pic>
        <p:nvPicPr>
          <p:cNvPr id="11" name="Picture 10" descr="PROTECT KE logo good clarity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3927" y="215856"/>
            <a:ext cx="792413" cy="740966"/>
          </a:xfrm>
          <a:prstGeom prst="rect">
            <a:avLst/>
          </a:prstGeom>
        </p:spPr>
      </p:pic>
      <p:pic>
        <p:nvPicPr>
          <p:cNvPr id="12" name="0800 fri leven Copplesto74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37666804"/>
      </p:ext>
    </p:extLst>
  </p:cSld>
  <p:clrMapOvr>
    <a:masterClrMapping/>
  </p:clrMapOvr>
  <p:transition advTm="2474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099" y="2776721"/>
            <a:ext cx="7886808" cy="803287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Recent and proposed developments</a:t>
            </a:r>
            <a:endParaRPr lang="en-GB" dirty="0"/>
          </a:p>
        </p:txBody>
      </p:sp>
      <p:pic>
        <p:nvPicPr>
          <p:cNvPr id="3" name="0800 fri leven Copplesto722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94264062"/>
      </p:ext>
    </p:extLst>
  </p:cSld>
  <p:clrMapOvr>
    <a:masterClrMapping/>
  </p:clrMapOvr>
  <p:transition advTm="280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Recent/on going ICRP work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ICRP, 2003. A Framework for Assessing the Impact of Ionising Radiation on Non-human Species. ICRP Publication 91. Ann. ICRP 33 (3</a:t>
            </a:r>
            <a:r>
              <a:rPr lang="en-GB" dirty="0" smtClean="0"/>
              <a:t>).</a:t>
            </a:r>
            <a:endParaRPr lang="en-GB" dirty="0"/>
          </a:p>
          <a:p>
            <a:r>
              <a:rPr lang="en-GB" dirty="0" smtClean="0"/>
              <a:t>ICRP</a:t>
            </a:r>
            <a:r>
              <a:rPr lang="en-GB" dirty="0"/>
              <a:t>, 2008. Environmental Protection - the Concept and Use of Reference Animals and Plants. ICRP Publication 108. Ann. ICRP 38 (4-6</a:t>
            </a:r>
            <a:r>
              <a:rPr lang="en-GB" dirty="0" smtClean="0"/>
              <a:t>).</a:t>
            </a:r>
          </a:p>
          <a:p>
            <a:r>
              <a:rPr lang="en-GB" dirty="0" smtClean="0"/>
              <a:t>ICRP, 2009. </a:t>
            </a:r>
            <a:r>
              <a:rPr lang="en-GB" dirty="0"/>
              <a:t>Environmental Protection: Transfer Parameters for Reference Animals and </a:t>
            </a:r>
            <a:r>
              <a:rPr lang="en-GB" dirty="0" smtClean="0"/>
              <a:t>Plants. ICRP Publication 114. Ann. ICRP 39 (6).</a:t>
            </a:r>
            <a:endParaRPr lang="en-GB" dirty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www.ceh.ac.uk/PROTECT</a:t>
            </a:r>
            <a:endParaRPr lang="en-GB" dirty="0"/>
          </a:p>
        </p:txBody>
      </p:sp>
      <p:pic>
        <p:nvPicPr>
          <p:cNvPr id="5" name="0800 fri leven Copplesto659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34878334"/>
      </p:ext>
    </p:extLst>
  </p:cSld>
  <p:clrMapOvr>
    <a:masterClrMapping/>
  </p:clrMapOvr>
  <p:transition advTm="2152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/>
          <a:p>
            <a:pPr algn="ctr" eaLnBrk="1" hangingPunct="1"/>
            <a:r>
              <a:rPr lang="en-GB" dirty="0" smtClean="0"/>
              <a:t>DCRLs</a:t>
            </a:r>
          </a:p>
        </p:txBody>
      </p:sp>
      <p:sp>
        <p:nvSpPr>
          <p:cNvPr id="44033" name="Subtitle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Derived Consideration Reference Levels</a:t>
            </a:r>
          </a:p>
          <a:p>
            <a:pPr lvl="1" eaLnBrk="1" hangingPunct="1"/>
            <a:endParaRPr lang="en-GB" sz="2400" dirty="0" smtClean="0"/>
          </a:p>
          <a:p>
            <a:pPr lvl="1" eaLnBrk="1" hangingPunct="1"/>
            <a:r>
              <a:rPr lang="en-GB" sz="2400" dirty="0" smtClean="0"/>
              <a:t>“</a:t>
            </a:r>
            <a:r>
              <a:rPr lang="en-GB" sz="2400" i="1" dirty="0" smtClean="0"/>
              <a:t>A </a:t>
            </a:r>
            <a:r>
              <a:rPr lang="en-GB" sz="2400" i="1" u="sng" dirty="0" smtClean="0"/>
              <a:t>band of dose rate</a:t>
            </a:r>
            <a:r>
              <a:rPr lang="en-GB" sz="2400" i="1" dirty="0" smtClean="0"/>
              <a:t> within which there is likely to be some chance of deleterious effects of ionising radiation occurring to individuals of that type of RAP (derived from a knowledge of expected biological effects for that type of organism) that, when considered together with other relevant information, can be used as a </a:t>
            </a:r>
            <a:r>
              <a:rPr lang="en-GB" sz="2400" i="1" u="sng" dirty="0" smtClean="0"/>
              <a:t>point of reference</a:t>
            </a:r>
            <a:r>
              <a:rPr lang="en-GB" sz="2400" i="1" dirty="0" smtClean="0"/>
              <a:t> to optimise the level of effort expended on environmental protection, dependent upon the overall management objectives and the relevant exposure situation.</a:t>
            </a:r>
            <a:r>
              <a:rPr lang="en-GB" sz="2400" dirty="0" smtClean="0"/>
              <a:t>”</a:t>
            </a:r>
          </a:p>
        </p:txBody>
      </p:sp>
      <p:pic>
        <p:nvPicPr>
          <p:cNvPr id="4" name="0800 fri leven Copplesto735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33119225"/>
      </p:ext>
    </p:extLst>
  </p:cSld>
  <p:clrMapOvr>
    <a:masterClrMapping/>
  </p:clrMapOvr>
  <p:transition advTm="289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Recent/</a:t>
            </a:r>
            <a:r>
              <a:rPr lang="en-GB" dirty="0" err="1" smtClean="0"/>
              <a:t>ongoing</a:t>
            </a:r>
            <a:r>
              <a:rPr lang="en-GB" dirty="0" smtClean="0"/>
              <a:t> ICRP work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Task groups on </a:t>
            </a:r>
          </a:p>
          <a:p>
            <a:pPr lvl="1"/>
            <a:r>
              <a:rPr lang="en-GB" dirty="0" smtClean="0"/>
              <a:t>Relative Biological Effectiveness</a:t>
            </a:r>
          </a:p>
          <a:p>
            <a:pPr lvl="1"/>
            <a:r>
              <a:rPr lang="en-GB" dirty="0" smtClean="0"/>
              <a:t>More realistic dosimetry for non-human species</a:t>
            </a:r>
          </a:p>
          <a:p>
            <a:pPr lvl="1"/>
            <a:r>
              <a:rPr lang="en-GB" dirty="0" smtClean="0"/>
              <a:t>Integrating the ICRP System of Protection for humans and non-human species</a:t>
            </a:r>
          </a:p>
          <a:p>
            <a:r>
              <a:rPr lang="en-GB" dirty="0" smtClean="0"/>
              <a:t>Forthcoming reports</a:t>
            </a:r>
          </a:p>
          <a:p>
            <a:pPr lvl="1"/>
            <a:r>
              <a:rPr lang="en-GB" dirty="0"/>
              <a:t>The ICRP's approach to protection of the environment under different exposure situations</a:t>
            </a:r>
          </a:p>
          <a:p>
            <a:pPr lvl="1"/>
            <a:r>
              <a:rPr lang="en-GB" dirty="0"/>
              <a:t>The Practical Application of Reference Animals and Plants to Different Exposure Situations</a:t>
            </a:r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www.ceh.ac.uk/PROTECT</a:t>
            </a:r>
            <a:endParaRPr lang="en-GB" dirty="0"/>
          </a:p>
        </p:txBody>
      </p:sp>
      <p:pic>
        <p:nvPicPr>
          <p:cNvPr id="5" name="0800 fri leven Copplesto660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98649645"/>
      </p:ext>
    </p:extLst>
  </p:cSld>
  <p:clrMapOvr>
    <a:masterClrMapping/>
  </p:clrMapOvr>
  <p:transition advTm="197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>
                <a:effectLst/>
              </a:rPr>
              <a:t>Radiation Protection of the Public and the Environment (New Safety Guide) </a:t>
            </a:r>
            <a:endParaRPr lang="en-GB" sz="3200" dirty="0"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 smtClean="0"/>
              <a:t>Guidance for the implementation of radiation protection as recommended in the new BSS</a:t>
            </a:r>
          </a:p>
          <a:p>
            <a:pPr lvl="1"/>
            <a:r>
              <a:rPr lang="en-US" sz="2400" dirty="0" smtClean="0"/>
              <a:t>Exposures to public</a:t>
            </a:r>
          </a:p>
          <a:p>
            <a:pPr lvl="1"/>
            <a:r>
              <a:rPr lang="en-US" sz="2400" dirty="0" smtClean="0"/>
              <a:t>Exposures to environment</a:t>
            </a:r>
          </a:p>
          <a:p>
            <a:r>
              <a:rPr lang="en-US" sz="2400" dirty="0" smtClean="0"/>
              <a:t>How to apply radiation protection principles to exposures of the environment</a:t>
            </a:r>
          </a:p>
          <a:p>
            <a:pPr lvl="1"/>
            <a:r>
              <a:rPr lang="en-US" sz="2400" dirty="0" smtClean="0"/>
              <a:t>Justification, Limitation, Optimization</a:t>
            </a:r>
          </a:p>
          <a:p>
            <a:r>
              <a:rPr lang="en-US" sz="2400" dirty="0" smtClean="0"/>
              <a:t> Exposure situations</a:t>
            </a:r>
          </a:p>
          <a:p>
            <a:pPr lvl="1"/>
            <a:r>
              <a:rPr lang="en-US" sz="2400" dirty="0" smtClean="0"/>
              <a:t>Planned, existing, emergency </a:t>
            </a:r>
          </a:p>
          <a:p>
            <a:r>
              <a:rPr lang="en-US" sz="2400" dirty="0" smtClean="0"/>
              <a:t>Discuss the application of Derived Consideration Reference Levels</a:t>
            </a:r>
          </a:p>
          <a:p>
            <a:pPr>
              <a:buNone/>
            </a:pPr>
            <a:r>
              <a:rPr lang="en-US" sz="2400" dirty="0" smtClean="0"/>
              <a:t>=&gt; Input from ICRP Task Group</a:t>
            </a:r>
            <a:endParaRPr lang="de-DE" sz="2400" dirty="0" smtClean="0"/>
          </a:p>
          <a:p>
            <a:endParaRPr lang="en-GB" sz="2000" dirty="0"/>
          </a:p>
        </p:txBody>
      </p:sp>
      <p:pic>
        <p:nvPicPr>
          <p:cNvPr id="4" name="0800 fri leven Copplesto662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1526375"/>
      </p:ext>
    </p:extLst>
  </p:cSld>
  <p:clrMapOvr>
    <a:masterClrMapping/>
  </p:clrMapOvr>
  <p:transition advTm="4404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3726" y="179342"/>
            <a:ext cx="7886808" cy="1233434"/>
          </a:xfrm>
        </p:spPr>
        <p:txBody>
          <a:bodyPr>
            <a:noAutofit/>
          </a:bodyPr>
          <a:lstStyle/>
          <a:p>
            <a:r>
              <a:rPr lang="en-US" sz="3200" u="sng" dirty="0" smtClean="0"/>
              <a:t>R</a:t>
            </a:r>
            <a:r>
              <a:rPr lang="en-US" sz="3200" dirty="0" smtClean="0"/>
              <a:t>adiological </a:t>
            </a:r>
            <a:r>
              <a:rPr lang="en-US" sz="3200" u="sng" dirty="0" smtClean="0"/>
              <a:t>E</a:t>
            </a:r>
            <a:r>
              <a:rPr lang="en-US" sz="3200" dirty="0" smtClean="0"/>
              <a:t>nvironmental </a:t>
            </a:r>
            <a:r>
              <a:rPr lang="en-US" sz="3200" u="sng" dirty="0" smtClean="0"/>
              <a:t>I</a:t>
            </a:r>
            <a:r>
              <a:rPr lang="en-US" sz="3200" dirty="0" smtClean="0"/>
              <a:t>mpact </a:t>
            </a:r>
            <a:r>
              <a:rPr lang="en-US" sz="3200" u="sng" dirty="0" smtClean="0"/>
              <a:t>A</a:t>
            </a:r>
            <a:r>
              <a:rPr lang="en-US" sz="3200" dirty="0" smtClean="0"/>
              <a:t>nalysis for Facilities and </a:t>
            </a:r>
            <a:r>
              <a:rPr lang="de-DE" sz="3200" dirty="0" smtClean="0"/>
              <a:t>Activities (REIA) (</a:t>
            </a:r>
            <a:r>
              <a:rPr lang="en-US" sz="3200" dirty="0" smtClean="0"/>
              <a:t>New Safety Guide</a:t>
            </a:r>
            <a:r>
              <a:rPr lang="de-DE" sz="3200" dirty="0" smtClean="0"/>
              <a:t>)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263466" y="1592796"/>
            <a:ext cx="8617068" cy="4716524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281"/>
              </a:spcBef>
            </a:pPr>
            <a:r>
              <a:rPr lang="en-US" sz="2600" dirty="0" smtClean="0"/>
              <a:t>How to perform a Radiological Environmental Impact Assessment (REIA)</a:t>
            </a:r>
          </a:p>
          <a:p>
            <a:pPr lvl="1">
              <a:spcBef>
                <a:spcPts val="281"/>
              </a:spcBef>
            </a:pPr>
            <a:r>
              <a:rPr lang="de-DE" sz="2400" dirty="0" smtClean="0"/>
              <a:t>Endpoints</a:t>
            </a:r>
          </a:p>
          <a:p>
            <a:pPr lvl="1">
              <a:spcBef>
                <a:spcPts val="281"/>
              </a:spcBef>
            </a:pPr>
            <a:r>
              <a:rPr lang="de-DE" sz="2400" dirty="0" smtClean="0"/>
              <a:t>Models</a:t>
            </a:r>
            <a:r>
              <a:rPr lang="en-US" sz="2400" dirty="0" smtClean="0"/>
              <a:t> and methods</a:t>
            </a:r>
          </a:p>
          <a:p>
            <a:pPr>
              <a:spcBef>
                <a:spcPts val="281"/>
              </a:spcBef>
            </a:pPr>
            <a:r>
              <a:rPr lang="en-US" sz="2600" dirty="0" smtClean="0"/>
              <a:t>Graded approach for the REIA</a:t>
            </a:r>
          </a:p>
          <a:p>
            <a:pPr lvl="1">
              <a:spcBef>
                <a:spcPts val="281"/>
              </a:spcBef>
            </a:pPr>
            <a:r>
              <a:rPr lang="en-US" sz="2400" dirty="0" smtClean="0"/>
              <a:t>Which efforts are needed for</a:t>
            </a:r>
          </a:p>
          <a:p>
            <a:pPr lvl="2">
              <a:spcBef>
                <a:spcPts val="281"/>
              </a:spcBef>
            </a:pPr>
            <a:r>
              <a:rPr lang="en-US" dirty="0" smtClean="0"/>
              <a:t>Small users</a:t>
            </a:r>
          </a:p>
          <a:p>
            <a:pPr lvl="2">
              <a:spcBef>
                <a:spcPts val="281"/>
              </a:spcBef>
            </a:pPr>
            <a:r>
              <a:rPr lang="en-US" dirty="0" smtClean="0"/>
              <a:t>Hospitals</a:t>
            </a:r>
          </a:p>
          <a:p>
            <a:pPr lvl="2">
              <a:spcBef>
                <a:spcPts val="281"/>
              </a:spcBef>
            </a:pPr>
            <a:r>
              <a:rPr lang="en-US" dirty="0" smtClean="0"/>
              <a:t>Nuclear installations</a:t>
            </a:r>
          </a:p>
          <a:p>
            <a:pPr>
              <a:spcBef>
                <a:spcPts val="281"/>
              </a:spcBef>
            </a:pPr>
            <a:r>
              <a:rPr lang="en-US" sz="2600" dirty="0" smtClean="0"/>
              <a:t>How to use already existing data for REIA</a:t>
            </a:r>
          </a:p>
          <a:p>
            <a:pPr lvl="1">
              <a:spcBef>
                <a:spcPts val="281"/>
              </a:spcBef>
            </a:pPr>
            <a:r>
              <a:rPr lang="en-US" sz="2400" dirty="0" smtClean="0"/>
              <a:t>Data used for assessment of exposures to the public</a:t>
            </a:r>
          </a:p>
          <a:p>
            <a:pPr lvl="1">
              <a:spcBef>
                <a:spcPts val="281"/>
              </a:spcBef>
            </a:pPr>
            <a:r>
              <a:rPr lang="en-US" sz="2400" dirty="0" smtClean="0"/>
              <a:t>Results from environmental and source monitoring</a:t>
            </a:r>
          </a:p>
          <a:p>
            <a:pPr lvl="1">
              <a:spcBef>
                <a:spcPts val="281"/>
              </a:spcBef>
            </a:pPr>
            <a:endParaRPr lang="en-US" sz="2400" dirty="0" smtClean="0"/>
          </a:p>
          <a:p>
            <a:pPr>
              <a:spcBef>
                <a:spcPts val="281"/>
              </a:spcBef>
              <a:buNone/>
            </a:pPr>
            <a:r>
              <a:rPr lang="en-US" sz="2400" i="1" dirty="0" smtClean="0"/>
              <a:t>=&gt; Minimize efforts needed for assessing impacts to biota</a:t>
            </a:r>
          </a:p>
          <a:p>
            <a:endParaRPr lang="en-GB" sz="2000" dirty="0"/>
          </a:p>
        </p:txBody>
      </p:sp>
      <p:pic>
        <p:nvPicPr>
          <p:cNvPr id="4" name="0800 fri leven Copplesto663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8883934"/>
      </p:ext>
    </p:extLst>
  </p:cSld>
  <p:clrMapOvr>
    <a:masterClrMapping/>
  </p:clrMapOvr>
  <p:transition advTm="406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3726" y="179342"/>
            <a:ext cx="7886808" cy="1233434"/>
          </a:xfrm>
        </p:spPr>
        <p:txBody>
          <a:bodyPr>
            <a:noAutofit/>
          </a:bodyPr>
          <a:lstStyle/>
          <a:p>
            <a:r>
              <a:rPr lang="en-US" sz="3200" dirty="0" smtClean="0"/>
              <a:t>Regulatory Control of the Releases of Radioactive Material </a:t>
            </a:r>
            <a:br>
              <a:rPr lang="en-US" sz="3200" dirty="0" smtClean="0"/>
            </a:br>
            <a:r>
              <a:rPr lang="en-US" sz="3200" dirty="0" smtClean="0"/>
              <a:t>(Update of a Safety Guide)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263466" y="1700808"/>
            <a:ext cx="8617068" cy="4752528"/>
          </a:xfrm>
        </p:spPr>
        <p:txBody>
          <a:bodyPr>
            <a:normAutofit/>
          </a:bodyPr>
          <a:lstStyle/>
          <a:p>
            <a:r>
              <a:rPr lang="en-US" sz="2200" dirty="0" smtClean="0"/>
              <a:t>Guidance to derive limits for radionuclide discharges to the environment </a:t>
            </a:r>
          </a:p>
          <a:p>
            <a:pPr lvl="1"/>
            <a:r>
              <a:rPr lang="en-US" sz="2200" dirty="0" smtClean="0"/>
              <a:t>Public exposure</a:t>
            </a:r>
          </a:p>
          <a:p>
            <a:pPr lvl="1"/>
            <a:r>
              <a:rPr lang="en-US" sz="2200" dirty="0" smtClean="0"/>
              <a:t>Environmental exposure</a:t>
            </a:r>
          </a:p>
          <a:p>
            <a:r>
              <a:rPr lang="en-US" sz="2200" dirty="0" smtClean="0"/>
              <a:t>Facilities and activities</a:t>
            </a:r>
          </a:p>
          <a:p>
            <a:pPr lvl="1"/>
            <a:r>
              <a:rPr lang="en-US" sz="2200" dirty="0" smtClean="0"/>
              <a:t>Nuclear installations</a:t>
            </a:r>
          </a:p>
          <a:p>
            <a:pPr lvl="1"/>
            <a:r>
              <a:rPr lang="en-US" sz="2200" dirty="0" smtClean="0"/>
              <a:t>Laboratories and hospitals</a:t>
            </a:r>
          </a:p>
          <a:p>
            <a:pPr lvl="1"/>
            <a:r>
              <a:rPr lang="en-US" sz="2200" dirty="0" smtClean="0"/>
              <a:t>Small users</a:t>
            </a:r>
          </a:p>
          <a:p>
            <a:pPr lvl="1"/>
            <a:r>
              <a:rPr lang="en-US" sz="2200" dirty="0" smtClean="0"/>
              <a:t>NORM </a:t>
            </a:r>
          </a:p>
          <a:p>
            <a:pPr>
              <a:buNone/>
            </a:pPr>
            <a:endParaRPr lang="en-US" sz="2200" i="1" dirty="0" smtClean="0"/>
          </a:p>
          <a:p>
            <a:pPr>
              <a:buNone/>
            </a:pPr>
            <a:r>
              <a:rPr lang="en-US" sz="2200" i="1" dirty="0" smtClean="0"/>
              <a:t>=&gt;Radiological impact to biota will be </a:t>
            </a:r>
            <a:r>
              <a:rPr lang="en-US" sz="2200" i="1" dirty="0" smtClean="0">
                <a:solidFill>
                  <a:srgbClr val="FF0000"/>
                </a:solidFill>
              </a:rPr>
              <a:t>an integral part </a:t>
            </a:r>
            <a:r>
              <a:rPr lang="en-US" sz="2200" i="1" dirty="0" smtClean="0"/>
              <a:t>of the licensing process</a:t>
            </a:r>
          </a:p>
        </p:txBody>
      </p:sp>
      <p:pic>
        <p:nvPicPr>
          <p:cNvPr id="4" name="0800 fri leven Copplesto664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84233249"/>
      </p:ext>
    </p:extLst>
  </p:cSld>
  <p:clrMapOvr>
    <a:masterClrMapping/>
  </p:clrMapOvr>
  <p:transition advTm="2659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511660" y="260648"/>
            <a:ext cx="6012668" cy="544473"/>
          </a:xfrm>
        </p:spPr>
        <p:txBody>
          <a:bodyPr/>
          <a:lstStyle/>
          <a:p>
            <a:r>
              <a:rPr lang="en-GB" sz="3200" b="1" dirty="0" smtClean="0">
                <a:solidFill>
                  <a:srgbClr val="FF0000"/>
                </a:solidFill>
              </a:rPr>
              <a:t>www.ceh.ac.uk/PROTECT</a:t>
            </a:r>
            <a:endParaRPr lang="en-GB" sz="3200" b="1" dirty="0">
              <a:solidFill>
                <a:srgbClr val="FF0000"/>
              </a:solidFill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052736"/>
            <a:ext cx="9168342" cy="5157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0800 fri leven Copplesto66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87267672"/>
      </p:ext>
    </p:extLst>
  </p:cSld>
  <p:clrMapOvr>
    <a:masterClrMapping/>
  </p:clrMapOvr>
  <p:transition advTm="5398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Course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27-29 June 2012</a:t>
            </a:r>
          </a:p>
          <a:p>
            <a:endParaRPr lang="en-GB" dirty="0" smtClean="0"/>
          </a:p>
          <a:p>
            <a:r>
              <a:rPr lang="en-GB" dirty="0" smtClean="0"/>
              <a:t>Few spaces available! (talk nicely to Brenda – i.e. plenty of wine!)</a:t>
            </a:r>
          </a:p>
          <a:p>
            <a:endParaRPr lang="en-GB" dirty="0" smtClean="0"/>
          </a:p>
          <a:p>
            <a:r>
              <a:rPr lang="en-GB" dirty="0" smtClean="0"/>
              <a:t>CEH Lancaster, UK</a:t>
            </a:r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www.ceh.ac.uk/PROTECT</a:t>
            </a:r>
            <a:endParaRPr lang="en-GB" dirty="0"/>
          </a:p>
        </p:txBody>
      </p:sp>
      <p:pic>
        <p:nvPicPr>
          <p:cNvPr id="5" name="0800 fri leven Copplesto745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3390457"/>
      </p:ext>
    </p:extLst>
  </p:cSld>
  <p:clrMapOvr>
    <a:masterClrMapping/>
  </p:clrMapOvr>
  <p:transition advTm="6656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79" name="Tit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/>
          <a:p>
            <a:pPr algn="ctr" eaLnBrk="1" hangingPunct="1"/>
            <a:r>
              <a:rPr lang="en-GB" dirty="0" smtClean="0"/>
              <a:t>DCRLs</a:t>
            </a:r>
          </a:p>
        </p:txBody>
      </p:sp>
      <p:graphicFrame>
        <p:nvGraphicFramePr>
          <p:cNvPr id="31" name="Object 2"/>
          <p:cNvGraphicFramePr>
            <a:graphicFrameLocks noChangeAspect="1"/>
          </p:cNvGraphicFramePr>
          <p:nvPr/>
        </p:nvGraphicFramePr>
        <p:xfrm>
          <a:off x="518344" y="1031528"/>
          <a:ext cx="8108950" cy="4400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1181" name="Rectangle 43"/>
          <p:cNvSpPr>
            <a:spLocks noChangeArrowheads="1"/>
          </p:cNvSpPr>
          <p:nvPr/>
        </p:nvSpPr>
        <p:spPr bwMode="auto">
          <a:xfrm>
            <a:off x="1373188" y="3248980"/>
            <a:ext cx="223837" cy="666750"/>
          </a:xfrm>
          <a:prstGeom prst="rect">
            <a:avLst/>
          </a:prstGeom>
          <a:solidFill>
            <a:srgbClr val="000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91182" name="Rectangle 44"/>
          <p:cNvSpPr>
            <a:spLocks noChangeArrowheads="1"/>
          </p:cNvSpPr>
          <p:nvPr/>
        </p:nvSpPr>
        <p:spPr bwMode="auto">
          <a:xfrm>
            <a:off x="1906588" y="3248980"/>
            <a:ext cx="225425" cy="6667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91183" name="Rectangle 45"/>
          <p:cNvSpPr>
            <a:spLocks noChangeArrowheads="1"/>
          </p:cNvSpPr>
          <p:nvPr/>
        </p:nvSpPr>
        <p:spPr bwMode="auto">
          <a:xfrm>
            <a:off x="2439988" y="3248980"/>
            <a:ext cx="225425" cy="666750"/>
          </a:xfrm>
          <a:prstGeom prst="rect">
            <a:avLst/>
          </a:prstGeom>
          <a:solidFill>
            <a:srgbClr val="00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91184" name="Rectangle 46"/>
          <p:cNvSpPr>
            <a:spLocks noChangeArrowheads="1"/>
          </p:cNvSpPr>
          <p:nvPr/>
        </p:nvSpPr>
        <p:spPr bwMode="auto">
          <a:xfrm>
            <a:off x="3652838" y="2564904"/>
            <a:ext cx="225425" cy="703262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91185" name="Rectangle 47"/>
          <p:cNvSpPr>
            <a:spLocks noChangeArrowheads="1"/>
          </p:cNvSpPr>
          <p:nvPr/>
        </p:nvSpPr>
        <p:spPr bwMode="auto">
          <a:xfrm>
            <a:off x="2971800" y="3248980"/>
            <a:ext cx="225425" cy="6667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91186" name="Rectangle 48"/>
          <p:cNvSpPr>
            <a:spLocks noChangeArrowheads="1"/>
          </p:cNvSpPr>
          <p:nvPr/>
        </p:nvSpPr>
        <p:spPr bwMode="auto">
          <a:xfrm>
            <a:off x="4268788" y="2569666"/>
            <a:ext cx="225425" cy="666750"/>
          </a:xfrm>
          <a:prstGeom prst="rect">
            <a:avLst/>
          </a:prstGeom>
          <a:solidFill>
            <a:srgbClr val="FFDDE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91187" name="Rectangle 49"/>
          <p:cNvSpPr>
            <a:spLocks noChangeArrowheads="1"/>
          </p:cNvSpPr>
          <p:nvPr/>
        </p:nvSpPr>
        <p:spPr bwMode="auto">
          <a:xfrm>
            <a:off x="4867275" y="2569666"/>
            <a:ext cx="225425" cy="666750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91188" name="Rectangle 50"/>
          <p:cNvSpPr>
            <a:spLocks noChangeArrowheads="1"/>
          </p:cNvSpPr>
          <p:nvPr/>
        </p:nvSpPr>
        <p:spPr bwMode="auto">
          <a:xfrm>
            <a:off x="6783388" y="1929532"/>
            <a:ext cx="225425" cy="666750"/>
          </a:xfrm>
          <a:prstGeom prst="rect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91189" name="Rectangle 51"/>
          <p:cNvSpPr>
            <a:spLocks noChangeArrowheads="1"/>
          </p:cNvSpPr>
          <p:nvPr/>
        </p:nvSpPr>
        <p:spPr bwMode="auto">
          <a:xfrm>
            <a:off x="8040688" y="1916832"/>
            <a:ext cx="225425" cy="66675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91190" name="Rectangle 52"/>
          <p:cNvSpPr>
            <a:spLocks noChangeArrowheads="1"/>
          </p:cNvSpPr>
          <p:nvPr/>
        </p:nvSpPr>
        <p:spPr bwMode="auto">
          <a:xfrm>
            <a:off x="5464175" y="2569666"/>
            <a:ext cx="225425" cy="66675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91191" name="Rectangle 53"/>
          <p:cNvSpPr>
            <a:spLocks noChangeArrowheads="1"/>
          </p:cNvSpPr>
          <p:nvPr/>
        </p:nvSpPr>
        <p:spPr bwMode="auto">
          <a:xfrm>
            <a:off x="6061075" y="2569666"/>
            <a:ext cx="225425" cy="666750"/>
          </a:xfrm>
          <a:prstGeom prst="rect">
            <a:avLst/>
          </a:prstGeom>
          <a:solidFill>
            <a:srgbClr val="8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91192" name="Text Box 54"/>
          <p:cNvSpPr txBox="1">
            <a:spLocks noChangeArrowheads="1"/>
          </p:cNvSpPr>
          <p:nvPr/>
        </p:nvSpPr>
        <p:spPr bwMode="auto">
          <a:xfrm>
            <a:off x="1239838" y="2960948"/>
            <a:ext cx="549275" cy="29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88" tIns="47894" rIns="95788" bIns="47894">
            <a:spAutoFit/>
          </a:bodyPr>
          <a:lstStyle/>
          <a:p>
            <a:pPr defTabSz="957263"/>
            <a:r>
              <a:rPr lang="en-US" sz="1300" dirty="0">
                <a:cs typeface="Arial" charset="0"/>
              </a:rPr>
              <a:t>Deer</a:t>
            </a:r>
          </a:p>
        </p:txBody>
      </p:sp>
      <p:sp>
        <p:nvSpPr>
          <p:cNvPr id="91193" name="Text Box 55"/>
          <p:cNvSpPr txBox="1">
            <a:spLocks noChangeArrowheads="1"/>
          </p:cNvSpPr>
          <p:nvPr/>
        </p:nvSpPr>
        <p:spPr bwMode="auto">
          <a:xfrm>
            <a:off x="1828800" y="2960948"/>
            <a:ext cx="447675" cy="29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88" tIns="47894" rIns="95788" bIns="47894">
            <a:spAutoFit/>
          </a:bodyPr>
          <a:lstStyle/>
          <a:p>
            <a:pPr defTabSz="957263"/>
            <a:r>
              <a:rPr lang="en-US" sz="1300">
                <a:cs typeface="Arial" charset="0"/>
              </a:rPr>
              <a:t>Rat</a:t>
            </a:r>
          </a:p>
        </p:txBody>
      </p:sp>
      <p:sp>
        <p:nvSpPr>
          <p:cNvPr id="91194" name="Text Box 56"/>
          <p:cNvSpPr txBox="1">
            <a:spLocks noChangeArrowheads="1"/>
          </p:cNvSpPr>
          <p:nvPr/>
        </p:nvSpPr>
        <p:spPr bwMode="auto">
          <a:xfrm>
            <a:off x="2286000" y="2960948"/>
            <a:ext cx="566738" cy="29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88" tIns="47894" rIns="95788" bIns="47894">
            <a:spAutoFit/>
          </a:bodyPr>
          <a:lstStyle/>
          <a:p>
            <a:pPr defTabSz="957263"/>
            <a:r>
              <a:rPr lang="en-US" sz="1300">
                <a:cs typeface="Arial" charset="0"/>
              </a:rPr>
              <a:t>Duck</a:t>
            </a:r>
          </a:p>
        </p:txBody>
      </p:sp>
      <p:sp>
        <p:nvSpPr>
          <p:cNvPr id="91195" name="Text Box 57"/>
          <p:cNvSpPr txBox="1">
            <a:spLocks noChangeArrowheads="1"/>
          </p:cNvSpPr>
          <p:nvPr/>
        </p:nvSpPr>
        <p:spPr bwMode="auto">
          <a:xfrm>
            <a:off x="3505200" y="3276600"/>
            <a:ext cx="531813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88" tIns="47894" rIns="95788" bIns="47894">
            <a:spAutoFit/>
          </a:bodyPr>
          <a:lstStyle/>
          <a:p>
            <a:pPr defTabSz="957263"/>
            <a:r>
              <a:rPr lang="en-US" sz="1300">
                <a:cs typeface="Arial" charset="0"/>
              </a:rPr>
              <a:t>Frog</a:t>
            </a:r>
          </a:p>
        </p:txBody>
      </p:sp>
      <p:sp>
        <p:nvSpPr>
          <p:cNvPr id="91196" name="Text Box 58"/>
          <p:cNvSpPr txBox="1">
            <a:spLocks noChangeArrowheads="1"/>
          </p:cNvSpPr>
          <p:nvPr/>
        </p:nvSpPr>
        <p:spPr bwMode="auto">
          <a:xfrm>
            <a:off x="4060825" y="3276600"/>
            <a:ext cx="577850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88" tIns="47894" rIns="95788" bIns="47894">
            <a:spAutoFit/>
          </a:bodyPr>
          <a:lstStyle/>
          <a:p>
            <a:pPr defTabSz="957263"/>
            <a:r>
              <a:rPr lang="en-US" sz="1300">
                <a:cs typeface="Arial" charset="0"/>
              </a:rPr>
              <a:t>Trout</a:t>
            </a:r>
          </a:p>
        </p:txBody>
      </p:sp>
      <p:sp>
        <p:nvSpPr>
          <p:cNvPr id="91197" name="Text Box 59"/>
          <p:cNvSpPr txBox="1">
            <a:spLocks noChangeArrowheads="1"/>
          </p:cNvSpPr>
          <p:nvPr/>
        </p:nvSpPr>
        <p:spPr bwMode="auto">
          <a:xfrm>
            <a:off x="4648200" y="3276600"/>
            <a:ext cx="723900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88" tIns="47894" rIns="95788" bIns="47894">
            <a:spAutoFit/>
          </a:bodyPr>
          <a:lstStyle/>
          <a:p>
            <a:pPr defTabSz="957263"/>
            <a:r>
              <a:rPr lang="en-US" sz="1300">
                <a:cs typeface="Arial" charset="0"/>
              </a:rPr>
              <a:t>Flatfish</a:t>
            </a:r>
          </a:p>
        </p:txBody>
      </p:sp>
      <p:sp>
        <p:nvSpPr>
          <p:cNvPr id="91198" name="Text Box 60"/>
          <p:cNvSpPr txBox="1">
            <a:spLocks noChangeArrowheads="1"/>
          </p:cNvSpPr>
          <p:nvPr/>
        </p:nvSpPr>
        <p:spPr bwMode="auto">
          <a:xfrm>
            <a:off x="6640513" y="2586038"/>
            <a:ext cx="484187" cy="29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88" tIns="47894" rIns="95788" bIns="47894">
            <a:spAutoFit/>
          </a:bodyPr>
          <a:lstStyle/>
          <a:p>
            <a:pPr defTabSz="957263"/>
            <a:r>
              <a:rPr lang="en-US" sz="1300">
                <a:cs typeface="Arial" charset="0"/>
              </a:rPr>
              <a:t>Bee</a:t>
            </a:r>
          </a:p>
        </p:txBody>
      </p:sp>
      <p:sp>
        <p:nvSpPr>
          <p:cNvPr id="91199" name="Text Box 61"/>
          <p:cNvSpPr txBox="1">
            <a:spLocks noChangeArrowheads="1"/>
          </p:cNvSpPr>
          <p:nvPr/>
        </p:nvSpPr>
        <p:spPr bwMode="auto">
          <a:xfrm>
            <a:off x="7297738" y="2586038"/>
            <a:ext cx="549275" cy="29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88" tIns="47894" rIns="95788" bIns="47894">
            <a:spAutoFit/>
          </a:bodyPr>
          <a:lstStyle/>
          <a:p>
            <a:pPr defTabSz="957263"/>
            <a:r>
              <a:rPr lang="en-US" sz="1300">
                <a:cs typeface="Arial" charset="0"/>
              </a:rPr>
              <a:t>Crab</a:t>
            </a:r>
          </a:p>
        </p:txBody>
      </p:sp>
      <p:sp>
        <p:nvSpPr>
          <p:cNvPr id="91200" name="Text Box 62"/>
          <p:cNvSpPr txBox="1">
            <a:spLocks noChangeArrowheads="1"/>
          </p:cNvSpPr>
          <p:nvPr/>
        </p:nvSpPr>
        <p:spPr bwMode="auto">
          <a:xfrm>
            <a:off x="7696200" y="2573338"/>
            <a:ext cx="990600" cy="29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88" tIns="47894" rIns="95788" bIns="47894">
            <a:spAutoFit/>
          </a:bodyPr>
          <a:lstStyle/>
          <a:p>
            <a:pPr defTabSz="957263"/>
            <a:r>
              <a:rPr lang="en-US" sz="1300">
                <a:cs typeface="Arial" charset="0"/>
              </a:rPr>
              <a:t>Earthworm</a:t>
            </a:r>
          </a:p>
        </p:txBody>
      </p:sp>
      <p:sp>
        <p:nvSpPr>
          <p:cNvPr id="91201" name="Text Box 63"/>
          <p:cNvSpPr txBox="1">
            <a:spLocks noChangeArrowheads="1"/>
          </p:cNvSpPr>
          <p:nvPr/>
        </p:nvSpPr>
        <p:spPr bwMode="auto">
          <a:xfrm>
            <a:off x="2714625" y="2960948"/>
            <a:ext cx="852488" cy="29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88" tIns="47894" rIns="95788" bIns="47894">
            <a:spAutoFit/>
          </a:bodyPr>
          <a:lstStyle/>
          <a:p>
            <a:pPr defTabSz="957263"/>
            <a:r>
              <a:rPr lang="en-US" sz="1300">
                <a:cs typeface="Arial" charset="0"/>
              </a:rPr>
              <a:t>Pine tree</a:t>
            </a:r>
          </a:p>
        </p:txBody>
      </p:sp>
      <p:sp>
        <p:nvSpPr>
          <p:cNvPr id="91202" name="Text Box 64"/>
          <p:cNvSpPr txBox="1">
            <a:spLocks noChangeArrowheads="1"/>
          </p:cNvSpPr>
          <p:nvPr/>
        </p:nvSpPr>
        <p:spPr bwMode="auto">
          <a:xfrm>
            <a:off x="5257800" y="3276600"/>
            <a:ext cx="631825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88" tIns="47894" rIns="95788" bIns="47894">
            <a:spAutoFit/>
          </a:bodyPr>
          <a:lstStyle/>
          <a:p>
            <a:pPr defTabSz="957263"/>
            <a:r>
              <a:rPr lang="en-US" sz="1300">
                <a:cs typeface="Arial" charset="0"/>
              </a:rPr>
              <a:t>Grass</a:t>
            </a:r>
          </a:p>
        </p:txBody>
      </p:sp>
      <p:sp>
        <p:nvSpPr>
          <p:cNvPr id="91203" name="Text Box 65"/>
          <p:cNvSpPr txBox="1">
            <a:spLocks noChangeArrowheads="1"/>
          </p:cNvSpPr>
          <p:nvPr/>
        </p:nvSpPr>
        <p:spPr bwMode="auto">
          <a:xfrm>
            <a:off x="5791200" y="3276600"/>
            <a:ext cx="879475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88" tIns="47894" rIns="95788" bIns="47894">
            <a:spAutoFit/>
          </a:bodyPr>
          <a:lstStyle/>
          <a:p>
            <a:pPr defTabSz="957263"/>
            <a:r>
              <a:rPr lang="en-US" sz="1300">
                <a:cs typeface="Arial" charset="0"/>
              </a:rPr>
              <a:t>Seaweed</a:t>
            </a:r>
          </a:p>
        </p:txBody>
      </p:sp>
      <p:sp>
        <p:nvSpPr>
          <p:cNvPr id="91204" name="Rectangle 66"/>
          <p:cNvSpPr>
            <a:spLocks noChangeArrowheads="1"/>
          </p:cNvSpPr>
          <p:nvPr/>
        </p:nvSpPr>
        <p:spPr bwMode="auto">
          <a:xfrm>
            <a:off x="7431088" y="1916832"/>
            <a:ext cx="225425" cy="666750"/>
          </a:xfrm>
          <a:prstGeom prst="rect">
            <a:avLst/>
          </a:prstGeom>
          <a:solidFill>
            <a:srgbClr val="008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91205" name="Text Box 67"/>
          <p:cNvSpPr txBox="1">
            <a:spLocks noChangeArrowheads="1"/>
          </p:cNvSpPr>
          <p:nvPr/>
        </p:nvSpPr>
        <p:spPr bwMode="auto">
          <a:xfrm rot="-5400000">
            <a:off x="-25399" y="2728912"/>
            <a:ext cx="9017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88" tIns="47894" rIns="95788" bIns="47894">
            <a:spAutoFit/>
          </a:bodyPr>
          <a:lstStyle/>
          <a:p>
            <a:pPr defTabSz="957263"/>
            <a:r>
              <a:rPr lang="en-US" sz="1900" dirty="0">
                <a:cs typeface="Arial" charset="0"/>
              </a:rPr>
              <a:t>mGy/d</a:t>
            </a:r>
          </a:p>
        </p:txBody>
      </p:sp>
      <p:sp>
        <p:nvSpPr>
          <p:cNvPr id="2" name="Rectangle 68"/>
          <p:cNvSpPr>
            <a:spLocks noChangeArrowheads="1"/>
          </p:cNvSpPr>
          <p:nvPr/>
        </p:nvSpPr>
        <p:spPr bwMode="auto">
          <a:xfrm>
            <a:off x="1149524" y="4070073"/>
            <a:ext cx="7380820" cy="655650"/>
          </a:xfrm>
          <a:prstGeom prst="rect">
            <a:avLst/>
          </a:prstGeom>
          <a:gradFill rotWithShape="1">
            <a:gsLst>
              <a:gs pos="0">
                <a:srgbClr val="BBE0E3">
                  <a:alpha val="73000"/>
                </a:srgbClr>
              </a:gs>
              <a:gs pos="50000">
                <a:srgbClr val="566869"/>
              </a:gs>
              <a:gs pos="100000">
                <a:srgbClr val="BBE0E3">
                  <a:alpha val="73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1209" name="Text Box 69"/>
          <p:cNvSpPr txBox="1">
            <a:spLocks noChangeArrowheads="1"/>
          </p:cNvSpPr>
          <p:nvPr/>
        </p:nvSpPr>
        <p:spPr bwMode="auto">
          <a:xfrm>
            <a:off x="3870325" y="4274873"/>
            <a:ext cx="11588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88" tIns="47894" rIns="95788" bIns="47894">
            <a:spAutoFit/>
          </a:bodyPr>
          <a:lstStyle/>
          <a:p>
            <a:pPr defTabSz="957263"/>
            <a:r>
              <a:rPr lang="en-US" sz="1000" dirty="0">
                <a:solidFill>
                  <a:schemeClr val="bg1"/>
                </a:solidFill>
                <a:cs typeface="Arial" charset="0"/>
              </a:rPr>
              <a:t>Background</a:t>
            </a:r>
            <a:r>
              <a:rPr lang="en-US" sz="1000" dirty="0">
                <a:cs typeface="Arial" charset="0"/>
              </a:rPr>
              <a:t> </a:t>
            </a:r>
            <a:r>
              <a:rPr lang="en-US" sz="1000" dirty="0">
                <a:solidFill>
                  <a:schemeClr val="bg1"/>
                </a:solidFill>
                <a:cs typeface="Arial" charset="0"/>
              </a:rPr>
              <a:t>level</a:t>
            </a:r>
          </a:p>
        </p:txBody>
      </p:sp>
      <p:pic>
        <p:nvPicPr>
          <p:cNvPr id="32" name="0800 fri leven Copplesto736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69338" y="638333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97000611"/>
      </p:ext>
    </p:extLst>
  </p:cSld>
  <p:clrMapOvr>
    <a:masterClrMapping/>
  </p:clrMapOvr>
  <p:transition advTm="5290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|1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3|5.8|5.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|18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8|0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.3|2.2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2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|15.8|1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0.7|24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.9|36.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|1.3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untain">
  <a:themeElements>
    <a:clrScheme name="Air">
      <a:dk1>
        <a:sysClr val="windowText" lastClr="000000"/>
      </a:dk1>
      <a:lt1>
        <a:sysClr val="window" lastClr="FFFFFF"/>
      </a:lt1>
      <a:dk2>
        <a:srgbClr val="17375D"/>
      </a:dk2>
      <a:lt2>
        <a:srgbClr val="BEDBFE"/>
      </a:lt2>
      <a:accent1>
        <a:srgbClr val="686F3A"/>
      </a:accent1>
      <a:accent2>
        <a:srgbClr val="165996"/>
      </a:accent2>
      <a:accent3>
        <a:srgbClr val="7276A0"/>
      </a:accent3>
      <a:accent4>
        <a:srgbClr val="7DB434"/>
      </a:accent4>
      <a:accent5>
        <a:srgbClr val="D28300"/>
      </a:accent5>
      <a:accent6>
        <a:srgbClr val="2B62CB"/>
      </a:accent6>
      <a:hlink>
        <a:srgbClr val="B58900"/>
      </a:hlink>
      <a:folHlink>
        <a:srgbClr val="B55C39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untain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0000"/>
              </a:schemeClr>
            </a:gs>
            <a:gs pos="50000">
              <a:schemeClr val="phClr">
                <a:tint val="25000"/>
                <a:shade val="100000"/>
                <a:hueMod val="100000"/>
                <a:satMod val="1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40000"/>
                <a:shade val="100000"/>
                <a:hueMod val="100000"/>
                <a:satMod val="100000"/>
              </a:schemeClr>
            </a:gs>
            <a:gs pos="30000">
              <a:schemeClr val="phClr">
                <a:tint val="100000"/>
                <a:shade val="100000"/>
                <a:hueMod val="100000"/>
                <a:satMod val="100000"/>
              </a:schemeClr>
            </a:gs>
            <a:gs pos="68000">
              <a:schemeClr val="phClr">
                <a:tint val="100000"/>
                <a:shade val="100000"/>
                <a:hueMod val="100000"/>
                <a:satMod val="100000"/>
              </a:schemeClr>
            </a:gs>
            <a:gs pos="100000">
              <a:schemeClr val="phClr">
                <a:tint val="40000"/>
                <a:shade val="100000"/>
                <a:hueMod val="100000"/>
                <a:sat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br" rotWithShape="0">
              <a:srgbClr val="000000">
                <a:alpha val="0"/>
              </a:srgbClr>
            </a:outerShdw>
          </a:effectLst>
        </a:effectStyle>
        <a:effectStyle>
          <a:effectLst>
            <a:outerShdw blurRad="38100" dist="25400" dir="5400000" algn="ctr" rotWithShape="0">
              <a:srgbClr val="EBE9ED">
                <a:alpha val="0"/>
              </a:srgbClr>
            </a:outerShdw>
          </a:effectLst>
          <a:scene3d>
            <a:camera prst="orthographicFront">
              <a:rot lat="0" lon="0" rev="0"/>
            </a:camera>
            <a:lightRig rig="glow" dir="b"/>
          </a:scene3d>
          <a:sp3d contourW="6350" prstMaterial="softEdge">
            <a:bevelT w="25400" h="25400"/>
            <a:contourClr>
              <a:schemeClr val="phClr">
                <a:tint val="9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reflection blurRad="12700" stA="40000" endPos="40000" dist="25400" dir="5400000" sy="-100000" rotWithShape="0"/>
          </a:effectLst>
          <a:scene3d>
            <a:camera prst="perspectiveFront"/>
            <a:lightRig rig="glow" dir="b"/>
          </a:scene3d>
          <a:sp3d contourW="6350" prstMaterial="softEdge">
            <a:bevelT w="50800" h="25400"/>
            <a:contourClr>
              <a:schemeClr val="phClr">
                <a:tint val="100000"/>
                <a:shade val="8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95000"/>
                <a:satMod val="100000"/>
              </a:schemeClr>
            </a:gs>
            <a:gs pos="100000">
              <a:schemeClr val="phClr">
                <a:tint val="10000"/>
                <a:satMod val="300000"/>
              </a:schemeClr>
            </a:gs>
          </a:gsLst>
          <a:lin ang="13000000" scaled="0"/>
        </a:gradFill>
        <a:blipFill>
          <a:blip xmlns:r="http://schemas.openxmlformats.org/officeDocument/2006/relationships" r:embed="rId1">
            <a:duotone>
              <a:schemeClr val="phClr">
                <a:shade val="75000"/>
              </a:schemeClr>
              <a:schemeClr val="phClr">
                <a:tint val="55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33CCCC"/>
    </a:lt1>
    <a:dk2>
      <a:srgbClr val="000000"/>
    </a:dk2>
    <a:lt2>
      <a:srgbClr val="808080"/>
    </a:lt2>
    <a:accent1>
      <a:srgbClr val="B6E1E4"/>
    </a:accent1>
    <a:accent2>
      <a:srgbClr val="333399"/>
    </a:accent2>
    <a:accent3>
      <a:srgbClr val="ADE2E2"/>
    </a:accent3>
    <a:accent4>
      <a:srgbClr val="000000"/>
    </a:accent4>
    <a:accent5>
      <a:srgbClr val="D7EEEF"/>
    </a:accent5>
    <a:accent6>
      <a:srgbClr val="2D2D8A"/>
    </a:accent6>
    <a:hlink>
      <a:srgbClr val="009999"/>
    </a:hlink>
    <a:folHlink>
      <a:srgbClr val="99CC00"/>
    </a:folHlink>
  </a:clrScheme>
  <a:fontScheme name="IAEA Technical Cooperation Presentation Template">
    <a:majorFont>
      <a:latin typeface="Arial"/>
      <a:ea typeface="ヒラギノ角ゴ Pro W6"/>
      <a:cs typeface=""/>
    </a:majorFont>
    <a:minorFont>
      <a:latin typeface="Arial"/>
      <a:ea typeface="ヒラギノ角ゴ Pro W3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33CCCC"/>
    </a:lt1>
    <a:dk2>
      <a:srgbClr val="000000"/>
    </a:dk2>
    <a:lt2>
      <a:srgbClr val="808080"/>
    </a:lt2>
    <a:accent1>
      <a:srgbClr val="B6E1E4"/>
    </a:accent1>
    <a:accent2>
      <a:srgbClr val="333399"/>
    </a:accent2>
    <a:accent3>
      <a:srgbClr val="ADE2E2"/>
    </a:accent3>
    <a:accent4>
      <a:srgbClr val="000000"/>
    </a:accent4>
    <a:accent5>
      <a:srgbClr val="D7EEEF"/>
    </a:accent5>
    <a:accent6>
      <a:srgbClr val="2D2D8A"/>
    </a:accent6>
    <a:hlink>
      <a:srgbClr val="009999"/>
    </a:hlink>
    <a:folHlink>
      <a:srgbClr val="99CC00"/>
    </a:folHlink>
  </a:clrScheme>
  <a:fontScheme name="IAEA Technical Cooperation Presentation Template">
    <a:majorFont>
      <a:latin typeface="Arial"/>
      <a:ea typeface="ヒラギノ角ゴ Pro W6"/>
      <a:cs typeface=""/>
    </a:majorFont>
    <a:minorFont>
      <a:latin typeface="Arial"/>
      <a:ea typeface="ヒラギノ角ゴ Pro W3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33CCCC"/>
    </a:lt1>
    <a:dk2>
      <a:srgbClr val="000000"/>
    </a:dk2>
    <a:lt2>
      <a:srgbClr val="808080"/>
    </a:lt2>
    <a:accent1>
      <a:srgbClr val="B6E1E4"/>
    </a:accent1>
    <a:accent2>
      <a:srgbClr val="333399"/>
    </a:accent2>
    <a:accent3>
      <a:srgbClr val="ADE2E2"/>
    </a:accent3>
    <a:accent4>
      <a:srgbClr val="000000"/>
    </a:accent4>
    <a:accent5>
      <a:srgbClr val="D7EEEF"/>
    </a:accent5>
    <a:accent6>
      <a:srgbClr val="2D2D8A"/>
    </a:accent6>
    <a:hlink>
      <a:srgbClr val="009999"/>
    </a:hlink>
    <a:folHlink>
      <a:srgbClr val="99CC00"/>
    </a:folHlink>
  </a:clrScheme>
  <a:fontScheme name="IAEA Technical Cooperation Presentation Template">
    <a:majorFont>
      <a:latin typeface="Arial"/>
      <a:ea typeface="ヒラギノ角ゴ Pro W6"/>
      <a:cs typeface=""/>
    </a:majorFont>
    <a:minorFont>
      <a:latin typeface="Arial"/>
      <a:ea typeface="ヒラギノ角ゴ Pro W3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33CCCC"/>
    </a:lt1>
    <a:dk2>
      <a:srgbClr val="000000"/>
    </a:dk2>
    <a:lt2>
      <a:srgbClr val="808080"/>
    </a:lt2>
    <a:accent1>
      <a:srgbClr val="B6E1E4"/>
    </a:accent1>
    <a:accent2>
      <a:srgbClr val="333399"/>
    </a:accent2>
    <a:accent3>
      <a:srgbClr val="ADE2E2"/>
    </a:accent3>
    <a:accent4>
      <a:srgbClr val="000000"/>
    </a:accent4>
    <a:accent5>
      <a:srgbClr val="D7EEEF"/>
    </a:accent5>
    <a:accent6>
      <a:srgbClr val="2D2D8A"/>
    </a:accent6>
    <a:hlink>
      <a:srgbClr val="009999"/>
    </a:hlink>
    <a:folHlink>
      <a:srgbClr val="99CC00"/>
    </a:folHlink>
  </a:clrScheme>
  <a:fontScheme name="IAEA Technical Cooperation Presentation Template">
    <a:majorFont>
      <a:latin typeface="Arial"/>
      <a:ea typeface="ヒラギノ角ゴ Pro W6"/>
      <a:cs typeface=""/>
    </a:majorFont>
    <a:minorFont>
      <a:latin typeface="Arial"/>
      <a:ea typeface="ヒラギノ角ゴ Pro W3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4492</Words>
  <Application>Microsoft Office PowerPoint</Application>
  <PresentationFormat>On-screen Show (4:3)</PresentationFormat>
  <Paragraphs>1725</Paragraphs>
  <Slides>85</Slides>
  <Notes>52</Notes>
  <HiddenSlides>0</HiddenSlides>
  <MMClips>85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4</vt:i4>
      </vt:variant>
      <vt:variant>
        <vt:lpstr>Slide Titles</vt:lpstr>
      </vt:variant>
      <vt:variant>
        <vt:i4>85</vt:i4>
      </vt:variant>
    </vt:vector>
  </HeadingPairs>
  <TitlesOfParts>
    <vt:vector size="90" baseType="lpstr">
      <vt:lpstr>Mountain</vt:lpstr>
      <vt:lpstr>Document</vt:lpstr>
      <vt:lpstr>Equation</vt:lpstr>
      <vt:lpstr>Photo Editor Photo</vt:lpstr>
      <vt:lpstr>Graphique</vt:lpstr>
      <vt:lpstr>Refresher Course 24 Protection of the Environment</vt:lpstr>
      <vt:lpstr>The ICRP statements</vt:lpstr>
      <vt:lpstr>ICRP 2007 (Publication 103) Recommendations  -  the Environment</vt:lpstr>
      <vt:lpstr>ICRP Publication 108 (2008) </vt:lpstr>
      <vt:lpstr>Slide 5</vt:lpstr>
      <vt:lpstr>ICRP 108</vt:lpstr>
      <vt:lpstr>RAPs</vt:lpstr>
      <vt:lpstr>DCRLs</vt:lpstr>
      <vt:lpstr>DCRLs</vt:lpstr>
      <vt:lpstr>Slide 10</vt:lpstr>
      <vt:lpstr>Slide 11</vt:lpstr>
      <vt:lpstr>Basic Safety Standards</vt:lpstr>
      <vt:lpstr>Basic Safety Standards</vt:lpstr>
      <vt:lpstr>Undertaking assessments</vt:lpstr>
      <vt:lpstr>Elements of assessment </vt:lpstr>
      <vt:lpstr>Elements of assessment </vt:lpstr>
      <vt:lpstr>Tiered Assessments</vt:lpstr>
      <vt:lpstr>Tiered approach</vt:lpstr>
      <vt:lpstr>Tiered approach</vt:lpstr>
      <vt:lpstr>Slide 20</vt:lpstr>
      <vt:lpstr>ERICA project objective</vt:lpstr>
      <vt:lpstr>ERICA flow chart</vt:lpstr>
      <vt:lpstr>RESRAD-BIOTA</vt:lpstr>
      <vt:lpstr>Availability and documentation</vt:lpstr>
      <vt:lpstr>RESRAD-BIOTA</vt:lpstr>
      <vt:lpstr>Reference organisms</vt:lpstr>
      <vt:lpstr>e.g. ERICA reference organisms</vt:lpstr>
      <vt:lpstr>ERICA Tool</vt:lpstr>
      <vt:lpstr>RESRAD-BIOTA</vt:lpstr>
      <vt:lpstr>Transfer – estimating radionuclide activity concentrations in wildlife</vt:lpstr>
      <vt:lpstr>.... simplification:</vt:lpstr>
      <vt:lpstr>&amp;</vt:lpstr>
      <vt:lpstr>ERICA Tool</vt:lpstr>
      <vt:lpstr>ERICA – ‘guidance for gaps’</vt:lpstr>
      <vt:lpstr>RESRAD-BIOTA</vt:lpstr>
      <vt:lpstr>RESRAD-BIOTA</vt:lpstr>
      <vt:lpstr>Frequent criticisms of approach</vt:lpstr>
      <vt:lpstr>Equilibrium</vt:lpstr>
      <vt:lpstr>Slide 39</vt:lpstr>
      <vt:lpstr>Biological half-life</vt:lpstr>
      <vt:lpstr>On-going &amp; recent activities</vt:lpstr>
      <vt:lpstr>IAEA &amp; ICRP</vt:lpstr>
      <vt:lpstr>Slide 43</vt:lpstr>
      <vt:lpstr>ICRP</vt:lpstr>
      <vt:lpstr>IAEA wildlife TRS status</vt:lpstr>
      <vt:lpstr>Slide 46</vt:lpstr>
      <vt:lpstr>Data gaps?</vt:lpstr>
      <vt:lpstr>Data availability – what to do?</vt:lpstr>
      <vt:lpstr>Wildlife subcategories </vt:lpstr>
      <vt:lpstr>Data entries</vt:lpstr>
      <vt:lpstr>Marine</vt:lpstr>
      <vt:lpstr>Terrestrial</vt:lpstr>
      <vt:lpstr>Slide 53</vt:lpstr>
      <vt:lpstr>Slide 54</vt:lpstr>
      <vt:lpstr>Criteria to evaluate need to fill data gaps </vt:lpstr>
      <vt:lpstr>An example - RAPs</vt:lpstr>
      <vt:lpstr>Another…</vt:lpstr>
      <vt:lpstr>Slide 58</vt:lpstr>
      <vt:lpstr>Dosimetry</vt:lpstr>
      <vt:lpstr>Slide 60</vt:lpstr>
      <vt:lpstr>Exposure scenarios</vt:lpstr>
      <vt:lpstr>Slide 62</vt:lpstr>
      <vt:lpstr>Effects</vt:lpstr>
      <vt:lpstr>Slide 64</vt:lpstr>
      <vt:lpstr>Slide 65</vt:lpstr>
      <vt:lpstr>Slide 66</vt:lpstr>
      <vt:lpstr>Controversy</vt:lpstr>
      <vt:lpstr>Slide 68</vt:lpstr>
      <vt:lpstr>Slide 69</vt:lpstr>
      <vt:lpstr>Slide 70</vt:lpstr>
      <vt:lpstr>Slide 71</vt:lpstr>
      <vt:lpstr>Slide 72</vt:lpstr>
      <vt:lpstr>Historic reviews</vt:lpstr>
      <vt:lpstr>A Quantitative approach</vt:lpstr>
      <vt:lpstr>Generic screening dose rate</vt:lpstr>
      <vt:lpstr>UNSCEAR 2011 conclusions</vt:lpstr>
      <vt:lpstr>UNSCEAR 2011</vt:lpstr>
      <vt:lpstr>Recent and proposed developments</vt:lpstr>
      <vt:lpstr>Recent/on going ICRP work</vt:lpstr>
      <vt:lpstr>Recent/ongoing ICRP work</vt:lpstr>
      <vt:lpstr>Radiation Protection of the Public and the Environment (New Safety Guide) </vt:lpstr>
      <vt:lpstr>Radiological Environmental Impact Analysis for Facilities and Activities (REIA) (New Safety Guide)</vt:lpstr>
      <vt:lpstr>Regulatory Control of the Releases of Radioactive Material  (Update of a Safety Guide)</vt:lpstr>
      <vt:lpstr>Slide 84</vt:lpstr>
      <vt:lpstr>Course</vt:lpstr>
    </vt:vector>
  </TitlesOfParts>
  <Company>NERC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Catherine Barnett</dc:creator>
  <cp:lastModifiedBy>HP 1</cp:lastModifiedBy>
  <cp:revision>334</cp:revision>
  <dcterms:created xsi:type="dcterms:W3CDTF">2010-03-30T09:30:28Z</dcterms:created>
  <dcterms:modified xsi:type="dcterms:W3CDTF">2012-05-18T07:56:51Z</dcterms:modified>
</cp:coreProperties>
</file>